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1.xml" ContentType="application/vnd.openxmlformats-officedocument.drawingml.chart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 bookmarkIdSeed="2">
  <p:sldMasterIdLst>
    <p:sldMasterId id="2147483663" r:id="rId1"/>
    <p:sldMasterId id="2147483711" r:id="rId2"/>
  </p:sldMasterIdLst>
  <p:notesMasterIdLst>
    <p:notesMasterId r:id="rId37"/>
  </p:notesMasterIdLst>
  <p:sldIdLst>
    <p:sldId id="484" r:id="rId3"/>
    <p:sldId id="452" r:id="rId4"/>
    <p:sldId id="391" r:id="rId5"/>
    <p:sldId id="424" r:id="rId6"/>
    <p:sldId id="425" r:id="rId7"/>
    <p:sldId id="426" r:id="rId8"/>
    <p:sldId id="427" r:id="rId9"/>
    <p:sldId id="457" r:id="rId10"/>
    <p:sldId id="458" r:id="rId11"/>
    <p:sldId id="459" r:id="rId12"/>
    <p:sldId id="453" r:id="rId13"/>
    <p:sldId id="463" r:id="rId14"/>
    <p:sldId id="460" r:id="rId15"/>
    <p:sldId id="454" r:id="rId16"/>
    <p:sldId id="455" r:id="rId17"/>
    <p:sldId id="461" r:id="rId18"/>
    <p:sldId id="462" r:id="rId19"/>
    <p:sldId id="464" r:id="rId20"/>
    <p:sldId id="471" r:id="rId21"/>
    <p:sldId id="456" r:id="rId22"/>
    <p:sldId id="465" r:id="rId23"/>
    <p:sldId id="466" r:id="rId24"/>
    <p:sldId id="467" r:id="rId25"/>
    <p:sldId id="468" r:id="rId26"/>
    <p:sldId id="469" r:id="rId27"/>
    <p:sldId id="473" r:id="rId28"/>
    <p:sldId id="474" r:id="rId29"/>
    <p:sldId id="475" r:id="rId30"/>
    <p:sldId id="476" r:id="rId31"/>
    <p:sldId id="477" r:id="rId32"/>
    <p:sldId id="482" r:id="rId33"/>
    <p:sldId id="478" r:id="rId34"/>
    <p:sldId id="428" r:id="rId35"/>
    <p:sldId id="483" r:id="rId36"/>
  </p:sldIdLst>
  <p:sldSz cx="9144000" cy="5143500" type="screen16x9"/>
  <p:notesSz cx="6858000" cy="9144000"/>
  <p:embeddedFontLst>
    <p:embeddedFont>
      <p:font typeface="Oswald" panose="020B0604020202020204" charset="0"/>
      <p:regular r:id="rId38"/>
      <p:bold r:id="rId39"/>
    </p:embeddedFont>
    <p:embeddedFont>
      <p:font typeface="Signika Negative Light" panose="020B0604020202020204" charset="0"/>
      <p:regular r:id="rId40"/>
      <p:bold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AC4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774" y="10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904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Casos cofirmados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9525">
                <a:solidFill>
                  <a:srgbClr val="FF0000"/>
                </a:solidFill>
              </a:ln>
              <a:effectLst/>
            </c:spPr>
          </c:marker>
          <c:dLbls>
            <c:dLbl>
              <c:idx val="104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A30-49AA-84F8-F81C77F0C376}"/>
                </c:ext>
              </c:extLst>
            </c:dLbl>
            <c:dLbl>
              <c:idx val="111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A30-49AA-84F8-F81C77F0C376}"/>
                </c:ext>
              </c:extLst>
            </c:dLbl>
            <c:dLbl>
              <c:idx val="118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A30-49AA-84F8-F81C77F0C376}"/>
                </c:ext>
              </c:extLst>
            </c:dLbl>
            <c:dLbl>
              <c:idx val="125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A30-49AA-84F8-F81C77F0C376}"/>
                </c:ext>
              </c:extLst>
            </c:dLbl>
            <c:dLbl>
              <c:idx val="132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A30-49AA-84F8-F81C77F0C376}"/>
                </c:ext>
              </c:extLst>
            </c:dLbl>
            <c:dLbl>
              <c:idx val="139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A30-49AA-84F8-F81C77F0C376}"/>
                </c:ext>
              </c:extLst>
            </c:dLbl>
            <c:dLbl>
              <c:idx val="147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A30-49AA-84F8-F81C77F0C376}"/>
                </c:ext>
              </c:extLst>
            </c:dLbl>
            <c:dLbl>
              <c:idx val="155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A30-49AA-84F8-F81C77F0C37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rgbClr val="050707"/>
                    </a:solidFill>
                  </a:defRPr>
                </a:pPr>
                <a:endParaRPr lang="es-CR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Sheet1!$A$2:$A$157</c:f>
              <c:numCache>
                <c:formatCode>dd\-mmm</c:formatCode>
                <c:ptCount val="156"/>
                <c:pt idx="0">
                  <c:v>43905</c:v>
                </c:pt>
                <c:pt idx="1">
                  <c:v>43906</c:v>
                </c:pt>
                <c:pt idx="2">
                  <c:v>43907</c:v>
                </c:pt>
                <c:pt idx="3">
                  <c:v>43908</c:v>
                </c:pt>
                <c:pt idx="4">
                  <c:v>43909</c:v>
                </c:pt>
                <c:pt idx="5">
                  <c:v>43910</c:v>
                </c:pt>
                <c:pt idx="6">
                  <c:v>43911</c:v>
                </c:pt>
                <c:pt idx="7">
                  <c:v>43912</c:v>
                </c:pt>
                <c:pt idx="8">
                  <c:v>43913</c:v>
                </c:pt>
                <c:pt idx="9">
                  <c:v>43914</c:v>
                </c:pt>
                <c:pt idx="10">
                  <c:v>43915</c:v>
                </c:pt>
                <c:pt idx="11">
                  <c:v>43916</c:v>
                </c:pt>
                <c:pt idx="12">
                  <c:v>43917</c:v>
                </c:pt>
                <c:pt idx="13">
                  <c:v>43918</c:v>
                </c:pt>
                <c:pt idx="14">
                  <c:v>43919</c:v>
                </c:pt>
                <c:pt idx="15">
                  <c:v>43920</c:v>
                </c:pt>
                <c:pt idx="16">
                  <c:v>43921</c:v>
                </c:pt>
                <c:pt idx="17">
                  <c:v>43922</c:v>
                </c:pt>
                <c:pt idx="18">
                  <c:v>43923</c:v>
                </c:pt>
                <c:pt idx="19">
                  <c:v>43924</c:v>
                </c:pt>
                <c:pt idx="20">
                  <c:v>43925</c:v>
                </c:pt>
                <c:pt idx="21">
                  <c:v>43926</c:v>
                </c:pt>
                <c:pt idx="22">
                  <c:v>43927</c:v>
                </c:pt>
                <c:pt idx="23">
                  <c:v>43928</c:v>
                </c:pt>
                <c:pt idx="24">
                  <c:v>43929</c:v>
                </c:pt>
                <c:pt idx="25">
                  <c:v>43930</c:v>
                </c:pt>
                <c:pt idx="26">
                  <c:v>43931</c:v>
                </c:pt>
                <c:pt idx="27">
                  <c:v>43932</c:v>
                </c:pt>
                <c:pt idx="28">
                  <c:v>43933</c:v>
                </c:pt>
                <c:pt idx="29">
                  <c:v>43934</c:v>
                </c:pt>
                <c:pt idx="30">
                  <c:v>43935</c:v>
                </c:pt>
                <c:pt idx="31">
                  <c:v>43936</c:v>
                </c:pt>
                <c:pt idx="32">
                  <c:v>43937</c:v>
                </c:pt>
                <c:pt idx="33">
                  <c:v>43938</c:v>
                </c:pt>
                <c:pt idx="34">
                  <c:v>43939</c:v>
                </c:pt>
                <c:pt idx="35">
                  <c:v>43940</c:v>
                </c:pt>
                <c:pt idx="36">
                  <c:v>43941</c:v>
                </c:pt>
                <c:pt idx="37">
                  <c:v>43942</c:v>
                </c:pt>
                <c:pt idx="38">
                  <c:v>43943</c:v>
                </c:pt>
                <c:pt idx="39">
                  <c:v>43944</c:v>
                </c:pt>
                <c:pt idx="40">
                  <c:v>43945</c:v>
                </c:pt>
                <c:pt idx="41">
                  <c:v>43946</c:v>
                </c:pt>
                <c:pt idx="42">
                  <c:v>43947</c:v>
                </c:pt>
                <c:pt idx="43">
                  <c:v>43948</c:v>
                </c:pt>
                <c:pt idx="44">
                  <c:v>43949</c:v>
                </c:pt>
                <c:pt idx="45">
                  <c:v>43950</c:v>
                </c:pt>
                <c:pt idx="46">
                  <c:v>43951</c:v>
                </c:pt>
                <c:pt idx="47">
                  <c:v>43952</c:v>
                </c:pt>
                <c:pt idx="48">
                  <c:v>43953</c:v>
                </c:pt>
                <c:pt idx="49">
                  <c:v>43954</c:v>
                </c:pt>
                <c:pt idx="50">
                  <c:v>43955</c:v>
                </c:pt>
                <c:pt idx="51">
                  <c:v>43956</c:v>
                </c:pt>
                <c:pt idx="52">
                  <c:v>43957</c:v>
                </c:pt>
                <c:pt idx="53">
                  <c:v>43958</c:v>
                </c:pt>
                <c:pt idx="54">
                  <c:v>43959</c:v>
                </c:pt>
                <c:pt idx="55">
                  <c:v>43960</c:v>
                </c:pt>
                <c:pt idx="56">
                  <c:v>43961</c:v>
                </c:pt>
                <c:pt idx="57">
                  <c:v>43962</c:v>
                </c:pt>
                <c:pt idx="58">
                  <c:v>43963</c:v>
                </c:pt>
                <c:pt idx="59">
                  <c:v>43964</c:v>
                </c:pt>
                <c:pt idx="60">
                  <c:v>43965</c:v>
                </c:pt>
                <c:pt idx="61">
                  <c:v>43966</c:v>
                </c:pt>
                <c:pt idx="62">
                  <c:v>43967</c:v>
                </c:pt>
                <c:pt idx="63">
                  <c:v>43968</c:v>
                </c:pt>
                <c:pt idx="64">
                  <c:v>43969</c:v>
                </c:pt>
                <c:pt idx="65">
                  <c:v>43970</c:v>
                </c:pt>
                <c:pt idx="66">
                  <c:v>43971</c:v>
                </c:pt>
                <c:pt idx="67">
                  <c:v>43972</c:v>
                </c:pt>
                <c:pt idx="68">
                  <c:v>43973</c:v>
                </c:pt>
                <c:pt idx="69">
                  <c:v>43974</c:v>
                </c:pt>
                <c:pt idx="70">
                  <c:v>43975</c:v>
                </c:pt>
                <c:pt idx="71">
                  <c:v>43976</c:v>
                </c:pt>
                <c:pt idx="72">
                  <c:v>43977</c:v>
                </c:pt>
                <c:pt idx="73">
                  <c:v>43978</c:v>
                </c:pt>
                <c:pt idx="74">
                  <c:v>43979</c:v>
                </c:pt>
                <c:pt idx="75">
                  <c:v>43980</c:v>
                </c:pt>
                <c:pt idx="76">
                  <c:v>43981</c:v>
                </c:pt>
                <c:pt idx="77">
                  <c:v>43982</c:v>
                </c:pt>
                <c:pt idx="78">
                  <c:v>43983</c:v>
                </c:pt>
                <c:pt idx="79">
                  <c:v>43984</c:v>
                </c:pt>
                <c:pt idx="80">
                  <c:v>43985</c:v>
                </c:pt>
                <c:pt idx="81">
                  <c:v>43986</c:v>
                </c:pt>
                <c:pt idx="82">
                  <c:v>43987</c:v>
                </c:pt>
                <c:pt idx="83">
                  <c:v>43988</c:v>
                </c:pt>
                <c:pt idx="84">
                  <c:v>43989</c:v>
                </c:pt>
                <c:pt idx="85">
                  <c:v>43990</c:v>
                </c:pt>
                <c:pt idx="86">
                  <c:v>43991</c:v>
                </c:pt>
                <c:pt idx="87">
                  <c:v>43992</c:v>
                </c:pt>
                <c:pt idx="88">
                  <c:v>43993</c:v>
                </c:pt>
                <c:pt idx="89">
                  <c:v>43994</c:v>
                </c:pt>
                <c:pt idx="90">
                  <c:v>43995</c:v>
                </c:pt>
                <c:pt idx="91">
                  <c:v>43996</c:v>
                </c:pt>
                <c:pt idx="92">
                  <c:v>43997</c:v>
                </c:pt>
                <c:pt idx="93">
                  <c:v>43998</c:v>
                </c:pt>
                <c:pt idx="94">
                  <c:v>43999</c:v>
                </c:pt>
                <c:pt idx="95">
                  <c:v>44000</c:v>
                </c:pt>
                <c:pt idx="96">
                  <c:v>44001</c:v>
                </c:pt>
                <c:pt idx="97">
                  <c:v>44002</c:v>
                </c:pt>
                <c:pt idx="98">
                  <c:v>44003</c:v>
                </c:pt>
                <c:pt idx="99">
                  <c:v>44004</c:v>
                </c:pt>
                <c:pt idx="100">
                  <c:v>44005</c:v>
                </c:pt>
                <c:pt idx="101">
                  <c:v>44006</c:v>
                </c:pt>
                <c:pt idx="102">
                  <c:v>44007</c:v>
                </c:pt>
                <c:pt idx="103">
                  <c:v>44008</c:v>
                </c:pt>
                <c:pt idx="104">
                  <c:v>44009</c:v>
                </c:pt>
                <c:pt idx="105">
                  <c:v>44010</c:v>
                </c:pt>
                <c:pt idx="106">
                  <c:v>44011</c:v>
                </c:pt>
                <c:pt idx="107">
                  <c:v>44012</c:v>
                </c:pt>
                <c:pt idx="108">
                  <c:v>44013</c:v>
                </c:pt>
                <c:pt idx="109">
                  <c:v>44014</c:v>
                </c:pt>
                <c:pt idx="110">
                  <c:v>44015</c:v>
                </c:pt>
                <c:pt idx="111">
                  <c:v>44016</c:v>
                </c:pt>
                <c:pt idx="112">
                  <c:v>44017</c:v>
                </c:pt>
                <c:pt idx="113">
                  <c:v>44018</c:v>
                </c:pt>
                <c:pt idx="114">
                  <c:v>44019</c:v>
                </c:pt>
                <c:pt idx="115">
                  <c:v>44020</c:v>
                </c:pt>
                <c:pt idx="116">
                  <c:v>44021</c:v>
                </c:pt>
                <c:pt idx="117">
                  <c:v>44022</c:v>
                </c:pt>
                <c:pt idx="118">
                  <c:v>44023</c:v>
                </c:pt>
                <c:pt idx="119">
                  <c:v>44024</c:v>
                </c:pt>
                <c:pt idx="120">
                  <c:v>44025</c:v>
                </c:pt>
                <c:pt idx="121">
                  <c:v>44026</c:v>
                </c:pt>
                <c:pt idx="122">
                  <c:v>44027</c:v>
                </c:pt>
                <c:pt idx="123">
                  <c:v>44028</c:v>
                </c:pt>
                <c:pt idx="124">
                  <c:v>44029</c:v>
                </c:pt>
                <c:pt idx="125">
                  <c:v>44030</c:v>
                </c:pt>
                <c:pt idx="126">
                  <c:v>44031</c:v>
                </c:pt>
                <c:pt idx="127">
                  <c:v>44032</c:v>
                </c:pt>
                <c:pt idx="128">
                  <c:v>44033</c:v>
                </c:pt>
                <c:pt idx="129">
                  <c:v>44034</c:v>
                </c:pt>
                <c:pt idx="130">
                  <c:v>44035</c:v>
                </c:pt>
                <c:pt idx="131">
                  <c:v>44036</c:v>
                </c:pt>
                <c:pt idx="132">
                  <c:v>44037</c:v>
                </c:pt>
                <c:pt idx="133">
                  <c:v>44038</c:v>
                </c:pt>
                <c:pt idx="134">
                  <c:v>44039</c:v>
                </c:pt>
                <c:pt idx="135">
                  <c:v>44040</c:v>
                </c:pt>
                <c:pt idx="136">
                  <c:v>44041</c:v>
                </c:pt>
                <c:pt idx="137">
                  <c:v>44042</c:v>
                </c:pt>
                <c:pt idx="138">
                  <c:v>44043</c:v>
                </c:pt>
                <c:pt idx="139">
                  <c:v>44044</c:v>
                </c:pt>
                <c:pt idx="140">
                  <c:v>44045</c:v>
                </c:pt>
                <c:pt idx="141">
                  <c:v>44046</c:v>
                </c:pt>
                <c:pt idx="142">
                  <c:v>44047</c:v>
                </c:pt>
                <c:pt idx="143">
                  <c:v>44048</c:v>
                </c:pt>
                <c:pt idx="144">
                  <c:v>44049</c:v>
                </c:pt>
                <c:pt idx="145">
                  <c:v>44050</c:v>
                </c:pt>
                <c:pt idx="146">
                  <c:v>44051</c:v>
                </c:pt>
                <c:pt idx="147">
                  <c:v>44052</c:v>
                </c:pt>
                <c:pt idx="148">
                  <c:v>44053</c:v>
                </c:pt>
                <c:pt idx="149">
                  <c:v>44054</c:v>
                </c:pt>
                <c:pt idx="150">
                  <c:v>44055</c:v>
                </c:pt>
                <c:pt idx="151">
                  <c:v>44056</c:v>
                </c:pt>
                <c:pt idx="152">
                  <c:v>44057</c:v>
                </c:pt>
                <c:pt idx="153">
                  <c:v>44058</c:v>
                </c:pt>
                <c:pt idx="154">
                  <c:v>44059</c:v>
                </c:pt>
                <c:pt idx="155">
                  <c:v>44060</c:v>
                </c:pt>
              </c:numCache>
            </c:numRef>
          </c:cat>
          <c:val>
            <c:numRef>
              <c:f>Sheet1!$B$2:$B$157</c:f>
              <c:numCache>
                <c:formatCode>General</c:formatCode>
                <c:ptCount val="15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1</c:v>
                </c:pt>
                <c:pt idx="35">
                  <c:v>1</c:v>
                </c:pt>
                <c:pt idx="36">
                  <c:v>1</c:v>
                </c:pt>
                <c:pt idx="37">
                  <c:v>1</c:v>
                </c:pt>
                <c:pt idx="38">
                  <c:v>1</c:v>
                </c:pt>
                <c:pt idx="39">
                  <c:v>1</c:v>
                </c:pt>
                <c:pt idx="40">
                  <c:v>1</c:v>
                </c:pt>
                <c:pt idx="41">
                  <c:v>1</c:v>
                </c:pt>
                <c:pt idx="42">
                  <c:v>1</c:v>
                </c:pt>
                <c:pt idx="43">
                  <c:v>1</c:v>
                </c:pt>
                <c:pt idx="44">
                  <c:v>1</c:v>
                </c:pt>
                <c:pt idx="45">
                  <c:v>1</c:v>
                </c:pt>
                <c:pt idx="46">
                  <c:v>1</c:v>
                </c:pt>
                <c:pt idx="47">
                  <c:v>1</c:v>
                </c:pt>
                <c:pt idx="48">
                  <c:v>1</c:v>
                </c:pt>
                <c:pt idx="49">
                  <c:v>1</c:v>
                </c:pt>
                <c:pt idx="50">
                  <c:v>1</c:v>
                </c:pt>
                <c:pt idx="51">
                  <c:v>1</c:v>
                </c:pt>
                <c:pt idx="52">
                  <c:v>1</c:v>
                </c:pt>
                <c:pt idx="53">
                  <c:v>1</c:v>
                </c:pt>
                <c:pt idx="54">
                  <c:v>1</c:v>
                </c:pt>
                <c:pt idx="55">
                  <c:v>1</c:v>
                </c:pt>
                <c:pt idx="56">
                  <c:v>1</c:v>
                </c:pt>
                <c:pt idx="57">
                  <c:v>1</c:v>
                </c:pt>
                <c:pt idx="58">
                  <c:v>1</c:v>
                </c:pt>
                <c:pt idx="59">
                  <c:v>1</c:v>
                </c:pt>
                <c:pt idx="60">
                  <c:v>1</c:v>
                </c:pt>
                <c:pt idx="61">
                  <c:v>1</c:v>
                </c:pt>
                <c:pt idx="62">
                  <c:v>1</c:v>
                </c:pt>
                <c:pt idx="63">
                  <c:v>1</c:v>
                </c:pt>
                <c:pt idx="64">
                  <c:v>1</c:v>
                </c:pt>
                <c:pt idx="65">
                  <c:v>1</c:v>
                </c:pt>
                <c:pt idx="66">
                  <c:v>1</c:v>
                </c:pt>
                <c:pt idx="67">
                  <c:v>1</c:v>
                </c:pt>
                <c:pt idx="68">
                  <c:v>1</c:v>
                </c:pt>
                <c:pt idx="69">
                  <c:v>1</c:v>
                </c:pt>
                <c:pt idx="70">
                  <c:v>1</c:v>
                </c:pt>
                <c:pt idx="71">
                  <c:v>1</c:v>
                </c:pt>
                <c:pt idx="72">
                  <c:v>1</c:v>
                </c:pt>
                <c:pt idx="73">
                  <c:v>1</c:v>
                </c:pt>
                <c:pt idx="74">
                  <c:v>1</c:v>
                </c:pt>
                <c:pt idx="75">
                  <c:v>1</c:v>
                </c:pt>
                <c:pt idx="76">
                  <c:v>1</c:v>
                </c:pt>
                <c:pt idx="77">
                  <c:v>1</c:v>
                </c:pt>
                <c:pt idx="78">
                  <c:v>1</c:v>
                </c:pt>
                <c:pt idx="79">
                  <c:v>1</c:v>
                </c:pt>
                <c:pt idx="80">
                  <c:v>1</c:v>
                </c:pt>
                <c:pt idx="81">
                  <c:v>1</c:v>
                </c:pt>
                <c:pt idx="82">
                  <c:v>2</c:v>
                </c:pt>
                <c:pt idx="83">
                  <c:v>1</c:v>
                </c:pt>
                <c:pt idx="84">
                  <c:v>1</c:v>
                </c:pt>
                <c:pt idx="85">
                  <c:v>1</c:v>
                </c:pt>
                <c:pt idx="86">
                  <c:v>1</c:v>
                </c:pt>
                <c:pt idx="87">
                  <c:v>1</c:v>
                </c:pt>
                <c:pt idx="88">
                  <c:v>1</c:v>
                </c:pt>
                <c:pt idx="89">
                  <c:v>1</c:v>
                </c:pt>
                <c:pt idx="90">
                  <c:v>1</c:v>
                </c:pt>
                <c:pt idx="91">
                  <c:v>1</c:v>
                </c:pt>
                <c:pt idx="92">
                  <c:v>1</c:v>
                </c:pt>
                <c:pt idx="93">
                  <c:v>1</c:v>
                </c:pt>
                <c:pt idx="94">
                  <c:v>1</c:v>
                </c:pt>
                <c:pt idx="95">
                  <c:v>1</c:v>
                </c:pt>
                <c:pt idx="96">
                  <c:v>1</c:v>
                </c:pt>
                <c:pt idx="97">
                  <c:v>1</c:v>
                </c:pt>
                <c:pt idx="98">
                  <c:v>1</c:v>
                </c:pt>
                <c:pt idx="99">
                  <c:v>1</c:v>
                </c:pt>
                <c:pt idx="100">
                  <c:v>1</c:v>
                </c:pt>
                <c:pt idx="101">
                  <c:v>4</c:v>
                </c:pt>
                <c:pt idx="102">
                  <c:v>4</c:v>
                </c:pt>
                <c:pt idx="103">
                  <c:v>5</c:v>
                </c:pt>
                <c:pt idx="104">
                  <c:v>5</c:v>
                </c:pt>
                <c:pt idx="105">
                  <c:v>5</c:v>
                </c:pt>
                <c:pt idx="106">
                  <c:v>7</c:v>
                </c:pt>
                <c:pt idx="107">
                  <c:v>8</c:v>
                </c:pt>
                <c:pt idx="108">
                  <c:v>10</c:v>
                </c:pt>
                <c:pt idx="109">
                  <c:v>12</c:v>
                </c:pt>
                <c:pt idx="110">
                  <c:v>13</c:v>
                </c:pt>
                <c:pt idx="111">
                  <c:v>15</c:v>
                </c:pt>
                <c:pt idx="112">
                  <c:v>15</c:v>
                </c:pt>
                <c:pt idx="113">
                  <c:v>15</c:v>
                </c:pt>
                <c:pt idx="114">
                  <c:v>17</c:v>
                </c:pt>
                <c:pt idx="115">
                  <c:v>20</c:v>
                </c:pt>
                <c:pt idx="116">
                  <c:v>25</c:v>
                </c:pt>
                <c:pt idx="117">
                  <c:v>27</c:v>
                </c:pt>
                <c:pt idx="118">
                  <c:v>33</c:v>
                </c:pt>
                <c:pt idx="119">
                  <c:v>36</c:v>
                </c:pt>
                <c:pt idx="120">
                  <c:v>39</c:v>
                </c:pt>
                <c:pt idx="121">
                  <c:v>39</c:v>
                </c:pt>
                <c:pt idx="122">
                  <c:v>43</c:v>
                </c:pt>
                <c:pt idx="123">
                  <c:v>44</c:v>
                </c:pt>
                <c:pt idx="124">
                  <c:v>47</c:v>
                </c:pt>
                <c:pt idx="125">
                  <c:v>48</c:v>
                </c:pt>
                <c:pt idx="126">
                  <c:v>51</c:v>
                </c:pt>
                <c:pt idx="127">
                  <c:v>56</c:v>
                </c:pt>
                <c:pt idx="128">
                  <c:v>59</c:v>
                </c:pt>
                <c:pt idx="129">
                  <c:v>59</c:v>
                </c:pt>
                <c:pt idx="130">
                  <c:v>64</c:v>
                </c:pt>
                <c:pt idx="131">
                  <c:v>69</c:v>
                </c:pt>
                <c:pt idx="132">
                  <c:v>71</c:v>
                </c:pt>
                <c:pt idx="133">
                  <c:v>72</c:v>
                </c:pt>
                <c:pt idx="134">
                  <c:v>75</c:v>
                </c:pt>
                <c:pt idx="135">
                  <c:v>77</c:v>
                </c:pt>
                <c:pt idx="136">
                  <c:v>80</c:v>
                </c:pt>
                <c:pt idx="137">
                  <c:v>81</c:v>
                </c:pt>
                <c:pt idx="138">
                  <c:v>87</c:v>
                </c:pt>
                <c:pt idx="139">
                  <c:v>91</c:v>
                </c:pt>
                <c:pt idx="140">
                  <c:v>95</c:v>
                </c:pt>
                <c:pt idx="141">
                  <c:v>97</c:v>
                </c:pt>
                <c:pt idx="142">
                  <c:v>97</c:v>
                </c:pt>
                <c:pt idx="143">
                  <c:v>100</c:v>
                </c:pt>
                <c:pt idx="144">
                  <c:v>104</c:v>
                </c:pt>
                <c:pt idx="145">
                  <c:v>119</c:v>
                </c:pt>
                <c:pt idx="146">
                  <c:v>123</c:v>
                </c:pt>
                <c:pt idx="147">
                  <c:v>127</c:v>
                </c:pt>
                <c:pt idx="148">
                  <c:v>128</c:v>
                </c:pt>
                <c:pt idx="149">
                  <c:v>129</c:v>
                </c:pt>
                <c:pt idx="150">
                  <c:v>137</c:v>
                </c:pt>
                <c:pt idx="151">
                  <c:v>154</c:v>
                </c:pt>
                <c:pt idx="152">
                  <c:v>159</c:v>
                </c:pt>
                <c:pt idx="153">
                  <c:v>169</c:v>
                </c:pt>
                <c:pt idx="154">
                  <c:v>171</c:v>
                </c:pt>
                <c:pt idx="155">
                  <c:v>171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6036-47D4-9511-7517BE86F5C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Casos recuperados</c:v>
                </c:pt>
              </c:strCache>
            </c:strRef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solidFill>
                  <a:srgbClr val="00B050"/>
                </a:solidFill>
                <a:tailEnd type="oval"/>
              </a:ln>
              <a:effectLst/>
            </c:spPr>
          </c:marker>
          <c:dLbls>
            <c:dLbl>
              <c:idx val="119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A30-49AA-84F8-F81C77F0C376}"/>
                </c:ext>
              </c:extLst>
            </c:dLbl>
            <c:dLbl>
              <c:idx val="125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A30-49AA-84F8-F81C77F0C376}"/>
                </c:ext>
              </c:extLst>
            </c:dLbl>
            <c:dLbl>
              <c:idx val="132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A30-49AA-84F8-F81C77F0C376}"/>
                </c:ext>
              </c:extLst>
            </c:dLbl>
            <c:dLbl>
              <c:idx val="139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A30-49AA-84F8-F81C77F0C376}"/>
                </c:ext>
              </c:extLst>
            </c:dLbl>
            <c:dLbl>
              <c:idx val="147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A30-49AA-84F8-F81C77F0C376}"/>
                </c:ext>
              </c:extLst>
            </c:dLbl>
            <c:dLbl>
              <c:idx val="155"/>
              <c:layout>
                <c:manualLayout>
                  <c:x val="0"/>
                  <c:y val="-2.93948820501425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A30-49AA-84F8-F81C77F0C37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rgbClr val="050707"/>
                    </a:solidFill>
                  </a:defRPr>
                </a:pPr>
                <a:endParaRPr lang="es-C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Sheet1!$A$2:$A$157</c:f>
              <c:numCache>
                <c:formatCode>dd\-mmm</c:formatCode>
                <c:ptCount val="156"/>
                <c:pt idx="0">
                  <c:v>43905</c:v>
                </c:pt>
                <c:pt idx="1">
                  <c:v>43906</c:v>
                </c:pt>
                <c:pt idx="2">
                  <c:v>43907</c:v>
                </c:pt>
                <c:pt idx="3">
                  <c:v>43908</c:v>
                </c:pt>
                <c:pt idx="4">
                  <c:v>43909</c:v>
                </c:pt>
                <c:pt idx="5">
                  <c:v>43910</c:v>
                </c:pt>
                <c:pt idx="6">
                  <c:v>43911</c:v>
                </c:pt>
                <c:pt idx="7">
                  <c:v>43912</c:v>
                </c:pt>
                <c:pt idx="8">
                  <c:v>43913</c:v>
                </c:pt>
                <c:pt idx="9">
                  <c:v>43914</c:v>
                </c:pt>
                <c:pt idx="10">
                  <c:v>43915</c:v>
                </c:pt>
                <c:pt idx="11">
                  <c:v>43916</c:v>
                </c:pt>
                <c:pt idx="12">
                  <c:v>43917</c:v>
                </c:pt>
                <c:pt idx="13">
                  <c:v>43918</c:v>
                </c:pt>
                <c:pt idx="14">
                  <c:v>43919</c:v>
                </c:pt>
                <c:pt idx="15">
                  <c:v>43920</c:v>
                </c:pt>
                <c:pt idx="16">
                  <c:v>43921</c:v>
                </c:pt>
                <c:pt idx="17">
                  <c:v>43922</c:v>
                </c:pt>
                <c:pt idx="18">
                  <c:v>43923</c:v>
                </c:pt>
                <c:pt idx="19">
                  <c:v>43924</c:v>
                </c:pt>
                <c:pt idx="20">
                  <c:v>43925</c:v>
                </c:pt>
                <c:pt idx="21">
                  <c:v>43926</c:v>
                </c:pt>
                <c:pt idx="22">
                  <c:v>43927</c:v>
                </c:pt>
                <c:pt idx="23">
                  <c:v>43928</c:v>
                </c:pt>
                <c:pt idx="24">
                  <c:v>43929</c:v>
                </c:pt>
                <c:pt idx="25">
                  <c:v>43930</c:v>
                </c:pt>
                <c:pt idx="26">
                  <c:v>43931</c:v>
                </c:pt>
                <c:pt idx="27">
                  <c:v>43932</c:v>
                </c:pt>
                <c:pt idx="28">
                  <c:v>43933</c:v>
                </c:pt>
                <c:pt idx="29">
                  <c:v>43934</c:v>
                </c:pt>
                <c:pt idx="30">
                  <c:v>43935</c:v>
                </c:pt>
                <c:pt idx="31">
                  <c:v>43936</c:v>
                </c:pt>
                <c:pt idx="32">
                  <c:v>43937</c:v>
                </c:pt>
                <c:pt idx="33">
                  <c:v>43938</c:v>
                </c:pt>
                <c:pt idx="34">
                  <c:v>43939</c:v>
                </c:pt>
                <c:pt idx="35">
                  <c:v>43940</c:v>
                </c:pt>
                <c:pt idx="36">
                  <c:v>43941</c:v>
                </c:pt>
                <c:pt idx="37">
                  <c:v>43942</c:v>
                </c:pt>
                <c:pt idx="38">
                  <c:v>43943</c:v>
                </c:pt>
                <c:pt idx="39">
                  <c:v>43944</c:v>
                </c:pt>
                <c:pt idx="40">
                  <c:v>43945</c:v>
                </c:pt>
                <c:pt idx="41">
                  <c:v>43946</c:v>
                </c:pt>
                <c:pt idx="42">
                  <c:v>43947</c:v>
                </c:pt>
                <c:pt idx="43">
                  <c:v>43948</c:v>
                </c:pt>
                <c:pt idx="44">
                  <c:v>43949</c:v>
                </c:pt>
                <c:pt idx="45">
                  <c:v>43950</c:v>
                </c:pt>
                <c:pt idx="46">
                  <c:v>43951</c:v>
                </c:pt>
                <c:pt idx="47">
                  <c:v>43952</c:v>
                </c:pt>
                <c:pt idx="48">
                  <c:v>43953</c:v>
                </c:pt>
                <c:pt idx="49">
                  <c:v>43954</c:v>
                </c:pt>
                <c:pt idx="50">
                  <c:v>43955</c:v>
                </c:pt>
                <c:pt idx="51">
                  <c:v>43956</c:v>
                </c:pt>
                <c:pt idx="52">
                  <c:v>43957</c:v>
                </c:pt>
                <c:pt idx="53">
                  <c:v>43958</c:v>
                </c:pt>
                <c:pt idx="54">
                  <c:v>43959</c:v>
                </c:pt>
                <c:pt idx="55">
                  <c:v>43960</c:v>
                </c:pt>
                <c:pt idx="56">
                  <c:v>43961</c:v>
                </c:pt>
                <c:pt idx="57">
                  <c:v>43962</c:v>
                </c:pt>
                <c:pt idx="58">
                  <c:v>43963</c:v>
                </c:pt>
                <c:pt idx="59">
                  <c:v>43964</c:v>
                </c:pt>
                <c:pt idx="60">
                  <c:v>43965</c:v>
                </c:pt>
                <c:pt idx="61">
                  <c:v>43966</c:v>
                </c:pt>
                <c:pt idx="62">
                  <c:v>43967</c:v>
                </c:pt>
                <c:pt idx="63">
                  <c:v>43968</c:v>
                </c:pt>
                <c:pt idx="64">
                  <c:v>43969</c:v>
                </c:pt>
                <c:pt idx="65">
                  <c:v>43970</c:v>
                </c:pt>
                <c:pt idx="66">
                  <c:v>43971</c:v>
                </c:pt>
                <c:pt idx="67">
                  <c:v>43972</c:v>
                </c:pt>
                <c:pt idx="68">
                  <c:v>43973</c:v>
                </c:pt>
                <c:pt idx="69">
                  <c:v>43974</c:v>
                </c:pt>
                <c:pt idx="70">
                  <c:v>43975</c:v>
                </c:pt>
                <c:pt idx="71">
                  <c:v>43976</c:v>
                </c:pt>
                <c:pt idx="72">
                  <c:v>43977</c:v>
                </c:pt>
                <c:pt idx="73">
                  <c:v>43978</c:v>
                </c:pt>
                <c:pt idx="74">
                  <c:v>43979</c:v>
                </c:pt>
                <c:pt idx="75">
                  <c:v>43980</c:v>
                </c:pt>
                <c:pt idx="76">
                  <c:v>43981</c:v>
                </c:pt>
                <c:pt idx="77">
                  <c:v>43982</c:v>
                </c:pt>
                <c:pt idx="78">
                  <c:v>43983</c:v>
                </c:pt>
                <c:pt idx="79">
                  <c:v>43984</c:v>
                </c:pt>
                <c:pt idx="80">
                  <c:v>43985</c:v>
                </c:pt>
                <c:pt idx="81">
                  <c:v>43986</c:v>
                </c:pt>
                <c:pt idx="82">
                  <c:v>43987</c:v>
                </c:pt>
                <c:pt idx="83">
                  <c:v>43988</c:v>
                </c:pt>
                <c:pt idx="84">
                  <c:v>43989</c:v>
                </c:pt>
                <c:pt idx="85">
                  <c:v>43990</c:v>
                </c:pt>
                <c:pt idx="86">
                  <c:v>43991</c:v>
                </c:pt>
                <c:pt idx="87">
                  <c:v>43992</c:v>
                </c:pt>
                <c:pt idx="88">
                  <c:v>43993</c:v>
                </c:pt>
                <c:pt idx="89">
                  <c:v>43994</c:v>
                </c:pt>
                <c:pt idx="90">
                  <c:v>43995</c:v>
                </c:pt>
                <c:pt idx="91">
                  <c:v>43996</c:v>
                </c:pt>
                <c:pt idx="92">
                  <c:v>43997</c:v>
                </c:pt>
                <c:pt idx="93">
                  <c:v>43998</c:v>
                </c:pt>
                <c:pt idx="94">
                  <c:v>43999</c:v>
                </c:pt>
                <c:pt idx="95">
                  <c:v>44000</c:v>
                </c:pt>
                <c:pt idx="96">
                  <c:v>44001</c:v>
                </c:pt>
                <c:pt idx="97">
                  <c:v>44002</c:v>
                </c:pt>
                <c:pt idx="98">
                  <c:v>44003</c:v>
                </c:pt>
                <c:pt idx="99">
                  <c:v>44004</c:v>
                </c:pt>
                <c:pt idx="100">
                  <c:v>44005</c:v>
                </c:pt>
                <c:pt idx="101">
                  <c:v>44006</c:v>
                </c:pt>
                <c:pt idx="102">
                  <c:v>44007</c:v>
                </c:pt>
                <c:pt idx="103">
                  <c:v>44008</c:v>
                </c:pt>
                <c:pt idx="104">
                  <c:v>44009</c:v>
                </c:pt>
                <c:pt idx="105">
                  <c:v>44010</c:v>
                </c:pt>
                <c:pt idx="106">
                  <c:v>44011</c:v>
                </c:pt>
                <c:pt idx="107">
                  <c:v>44012</c:v>
                </c:pt>
                <c:pt idx="108">
                  <c:v>44013</c:v>
                </c:pt>
                <c:pt idx="109">
                  <c:v>44014</c:v>
                </c:pt>
                <c:pt idx="110">
                  <c:v>44015</c:v>
                </c:pt>
                <c:pt idx="111">
                  <c:v>44016</c:v>
                </c:pt>
                <c:pt idx="112">
                  <c:v>44017</c:v>
                </c:pt>
                <c:pt idx="113">
                  <c:v>44018</c:v>
                </c:pt>
                <c:pt idx="114">
                  <c:v>44019</c:v>
                </c:pt>
                <c:pt idx="115">
                  <c:v>44020</c:v>
                </c:pt>
                <c:pt idx="116">
                  <c:v>44021</c:v>
                </c:pt>
                <c:pt idx="117">
                  <c:v>44022</c:v>
                </c:pt>
                <c:pt idx="118">
                  <c:v>44023</c:v>
                </c:pt>
                <c:pt idx="119">
                  <c:v>44024</c:v>
                </c:pt>
                <c:pt idx="120">
                  <c:v>44025</c:v>
                </c:pt>
                <c:pt idx="121">
                  <c:v>44026</c:v>
                </c:pt>
                <c:pt idx="122">
                  <c:v>44027</c:v>
                </c:pt>
                <c:pt idx="123">
                  <c:v>44028</c:v>
                </c:pt>
                <c:pt idx="124">
                  <c:v>44029</c:v>
                </c:pt>
                <c:pt idx="125">
                  <c:v>44030</c:v>
                </c:pt>
                <c:pt idx="126">
                  <c:v>44031</c:v>
                </c:pt>
                <c:pt idx="127">
                  <c:v>44032</c:v>
                </c:pt>
                <c:pt idx="128">
                  <c:v>44033</c:v>
                </c:pt>
                <c:pt idx="129">
                  <c:v>44034</c:v>
                </c:pt>
                <c:pt idx="130">
                  <c:v>44035</c:v>
                </c:pt>
                <c:pt idx="131">
                  <c:v>44036</c:v>
                </c:pt>
                <c:pt idx="132">
                  <c:v>44037</c:v>
                </c:pt>
                <c:pt idx="133">
                  <c:v>44038</c:v>
                </c:pt>
                <c:pt idx="134">
                  <c:v>44039</c:v>
                </c:pt>
                <c:pt idx="135">
                  <c:v>44040</c:v>
                </c:pt>
                <c:pt idx="136">
                  <c:v>44041</c:v>
                </c:pt>
                <c:pt idx="137">
                  <c:v>44042</c:v>
                </c:pt>
                <c:pt idx="138">
                  <c:v>44043</c:v>
                </c:pt>
                <c:pt idx="139">
                  <c:v>44044</c:v>
                </c:pt>
                <c:pt idx="140">
                  <c:v>44045</c:v>
                </c:pt>
                <c:pt idx="141">
                  <c:v>44046</c:v>
                </c:pt>
                <c:pt idx="142">
                  <c:v>44047</c:v>
                </c:pt>
                <c:pt idx="143">
                  <c:v>44048</c:v>
                </c:pt>
                <c:pt idx="144">
                  <c:v>44049</c:v>
                </c:pt>
                <c:pt idx="145">
                  <c:v>44050</c:v>
                </c:pt>
                <c:pt idx="146">
                  <c:v>44051</c:v>
                </c:pt>
                <c:pt idx="147">
                  <c:v>44052</c:v>
                </c:pt>
                <c:pt idx="148">
                  <c:v>44053</c:v>
                </c:pt>
                <c:pt idx="149">
                  <c:v>44054</c:v>
                </c:pt>
                <c:pt idx="150">
                  <c:v>44055</c:v>
                </c:pt>
                <c:pt idx="151">
                  <c:v>44056</c:v>
                </c:pt>
                <c:pt idx="152">
                  <c:v>44057</c:v>
                </c:pt>
                <c:pt idx="153">
                  <c:v>44058</c:v>
                </c:pt>
                <c:pt idx="154">
                  <c:v>44059</c:v>
                </c:pt>
                <c:pt idx="155">
                  <c:v>44060</c:v>
                </c:pt>
              </c:numCache>
            </c:numRef>
          </c:cat>
          <c:val>
            <c:numRef>
              <c:f>Sheet1!$C$2:$C$157</c:f>
              <c:numCache>
                <c:formatCode>General</c:formatCode>
                <c:ptCount val="15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1</c:v>
                </c:pt>
                <c:pt idx="33">
                  <c:v>1</c:v>
                </c:pt>
                <c:pt idx="34">
                  <c:v>1</c:v>
                </c:pt>
                <c:pt idx="35">
                  <c:v>1</c:v>
                </c:pt>
                <c:pt idx="36">
                  <c:v>1</c:v>
                </c:pt>
                <c:pt idx="37">
                  <c:v>1</c:v>
                </c:pt>
                <c:pt idx="38">
                  <c:v>1</c:v>
                </c:pt>
                <c:pt idx="39">
                  <c:v>1</c:v>
                </c:pt>
                <c:pt idx="40">
                  <c:v>1</c:v>
                </c:pt>
                <c:pt idx="41">
                  <c:v>1</c:v>
                </c:pt>
                <c:pt idx="42">
                  <c:v>1</c:v>
                </c:pt>
                <c:pt idx="43">
                  <c:v>1</c:v>
                </c:pt>
                <c:pt idx="44">
                  <c:v>1</c:v>
                </c:pt>
                <c:pt idx="45">
                  <c:v>1</c:v>
                </c:pt>
                <c:pt idx="46">
                  <c:v>1</c:v>
                </c:pt>
                <c:pt idx="47">
                  <c:v>1</c:v>
                </c:pt>
                <c:pt idx="48">
                  <c:v>1</c:v>
                </c:pt>
                <c:pt idx="49">
                  <c:v>1</c:v>
                </c:pt>
                <c:pt idx="50">
                  <c:v>1</c:v>
                </c:pt>
                <c:pt idx="51">
                  <c:v>1</c:v>
                </c:pt>
                <c:pt idx="52">
                  <c:v>1</c:v>
                </c:pt>
                <c:pt idx="53">
                  <c:v>1</c:v>
                </c:pt>
                <c:pt idx="54">
                  <c:v>1</c:v>
                </c:pt>
                <c:pt idx="55">
                  <c:v>1</c:v>
                </c:pt>
                <c:pt idx="56">
                  <c:v>1</c:v>
                </c:pt>
                <c:pt idx="57">
                  <c:v>1</c:v>
                </c:pt>
                <c:pt idx="58">
                  <c:v>1</c:v>
                </c:pt>
                <c:pt idx="59">
                  <c:v>1</c:v>
                </c:pt>
                <c:pt idx="60">
                  <c:v>1</c:v>
                </c:pt>
                <c:pt idx="61">
                  <c:v>1</c:v>
                </c:pt>
                <c:pt idx="62">
                  <c:v>1</c:v>
                </c:pt>
                <c:pt idx="63">
                  <c:v>1</c:v>
                </c:pt>
                <c:pt idx="64">
                  <c:v>1</c:v>
                </c:pt>
                <c:pt idx="65">
                  <c:v>1</c:v>
                </c:pt>
                <c:pt idx="66">
                  <c:v>1</c:v>
                </c:pt>
                <c:pt idx="67">
                  <c:v>1</c:v>
                </c:pt>
                <c:pt idx="68">
                  <c:v>1</c:v>
                </c:pt>
                <c:pt idx="69">
                  <c:v>1</c:v>
                </c:pt>
                <c:pt idx="70">
                  <c:v>1</c:v>
                </c:pt>
                <c:pt idx="71">
                  <c:v>1</c:v>
                </c:pt>
                <c:pt idx="72">
                  <c:v>1</c:v>
                </c:pt>
                <c:pt idx="73">
                  <c:v>1</c:v>
                </c:pt>
                <c:pt idx="74">
                  <c:v>1</c:v>
                </c:pt>
                <c:pt idx="75">
                  <c:v>1</c:v>
                </c:pt>
                <c:pt idx="76">
                  <c:v>1</c:v>
                </c:pt>
                <c:pt idx="77">
                  <c:v>1</c:v>
                </c:pt>
                <c:pt idx="78">
                  <c:v>1</c:v>
                </c:pt>
                <c:pt idx="79">
                  <c:v>1</c:v>
                </c:pt>
                <c:pt idx="80">
                  <c:v>1</c:v>
                </c:pt>
                <c:pt idx="81">
                  <c:v>1</c:v>
                </c:pt>
                <c:pt idx="82">
                  <c:v>1</c:v>
                </c:pt>
                <c:pt idx="83">
                  <c:v>1</c:v>
                </c:pt>
                <c:pt idx="84">
                  <c:v>1</c:v>
                </c:pt>
                <c:pt idx="85">
                  <c:v>1</c:v>
                </c:pt>
                <c:pt idx="86">
                  <c:v>1</c:v>
                </c:pt>
                <c:pt idx="87">
                  <c:v>1</c:v>
                </c:pt>
                <c:pt idx="88">
                  <c:v>1</c:v>
                </c:pt>
                <c:pt idx="89">
                  <c:v>1</c:v>
                </c:pt>
                <c:pt idx="90">
                  <c:v>1</c:v>
                </c:pt>
                <c:pt idx="91">
                  <c:v>1</c:v>
                </c:pt>
                <c:pt idx="92">
                  <c:v>1</c:v>
                </c:pt>
                <c:pt idx="93">
                  <c:v>1</c:v>
                </c:pt>
                <c:pt idx="94">
                  <c:v>1</c:v>
                </c:pt>
                <c:pt idx="95">
                  <c:v>1</c:v>
                </c:pt>
                <c:pt idx="96">
                  <c:v>1</c:v>
                </c:pt>
                <c:pt idx="97">
                  <c:v>1</c:v>
                </c:pt>
                <c:pt idx="98">
                  <c:v>1</c:v>
                </c:pt>
                <c:pt idx="99">
                  <c:v>1</c:v>
                </c:pt>
                <c:pt idx="100">
                  <c:v>1</c:v>
                </c:pt>
                <c:pt idx="101">
                  <c:v>1</c:v>
                </c:pt>
                <c:pt idx="102">
                  <c:v>1</c:v>
                </c:pt>
                <c:pt idx="103">
                  <c:v>1</c:v>
                </c:pt>
                <c:pt idx="104">
                  <c:v>1</c:v>
                </c:pt>
                <c:pt idx="105">
                  <c:v>1</c:v>
                </c:pt>
                <c:pt idx="106">
                  <c:v>1</c:v>
                </c:pt>
                <c:pt idx="107">
                  <c:v>1</c:v>
                </c:pt>
                <c:pt idx="108">
                  <c:v>1</c:v>
                </c:pt>
                <c:pt idx="109">
                  <c:v>1</c:v>
                </c:pt>
                <c:pt idx="110">
                  <c:v>1</c:v>
                </c:pt>
                <c:pt idx="111">
                  <c:v>1</c:v>
                </c:pt>
                <c:pt idx="112">
                  <c:v>1</c:v>
                </c:pt>
                <c:pt idx="113">
                  <c:v>1</c:v>
                </c:pt>
                <c:pt idx="114">
                  <c:v>1</c:v>
                </c:pt>
                <c:pt idx="115">
                  <c:v>1</c:v>
                </c:pt>
                <c:pt idx="116">
                  <c:v>1</c:v>
                </c:pt>
                <c:pt idx="117">
                  <c:v>1</c:v>
                </c:pt>
                <c:pt idx="118">
                  <c:v>2</c:v>
                </c:pt>
                <c:pt idx="119">
                  <c:v>2</c:v>
                </c:pt>
                <c:pt idx="120">
                  <c:v>2</c:v>
                </c:pt>
                <c:pt idx="121">
                  <c:v>2</c:v>
                </c:pt>
                <c:pt idx="122">
                  <c:v>2</c:v>
                </c:pt>
                <c:pt idx="123">
                  <c:v>2</c:v>
                </c:pt>
                <c:pt idx="124">
                  <c:v>8</c:v>
                </c:pt>
                <c:pt idx="125">
                  <c:v>9</c:v>
                </c:pt>
                <c:pt idx="126">
                  <c:v>9</c:v>
                </c:pt>
                <c:pt idx="127">
                  <c:v>9</c:v>
                </c:pt>
                <c:pt idx="128">
                  <c:v>9</c:v>
                </c:pt>
                <c:pt idx="129">
                  <c:v>9</c:v>
                </c:pt>
                <c:pt idx="130">
                  <c:v>9</c:v>
                </c:pt>
                <c:pt idx="131">
                  <c:v>9</c:v>
                </c:pt>
                <c:pt idx="132">
                  <c:v>9</c:v>
                </c:pt>
                <c:pt idx="133">
                  <c:v>9</c:v>
                </c:pt>
                <c:pt idx="134">
                  <c:v>19</c:v>
                </c:pt>
                <c:pt idx="135">
                  <c:v>19</c:v>
                </c:pt>
                <c:pt idx="136">
                  <c:v>19</c:v>
                </c:pt>
                <c:pt idx="137">
                  <c:v>19</c:v>
                </c:pt>
                <c:pt idx="138">
                  <c:v>21</c:v>
                </c:pt>
                <c:pt idx="139">
                  <c:v>23</c:v>
                </c:pt>
                <c:pt idx="140">
                  <c:v>23</c:v>
                </c:pt>
                <c:pt idx="141">
                  <c:v>30</c:v>
                </c:pt>
                <c:pt idx="142">
                  <c:v>30</c:v>
                </c:pt>
                <c:pt idx="143">
                  <c:v>30</c:v>
                </c:pt>
                <c:pt idx="144">
                  <c:v>30</c:v>
                </c:pt>
                <c:pt idx="145">
                  <c:v>30</c:v>
                </c:pt>
                <c:pt idx="146">
                  <c:v>31</c:v>
                </c:pt>
                <c:pt idx="147">
                  <c:v>31</c:v>
                </c:pt>
                <c:pt idx="148">
                  <c:v>32</c:v>
                </c:pt>
                <c:pt idx="149">
                  <c:v>32</c:v>
                </c:pt>
                <c:pt idx="150">
                  <c:v>33</c:v>
                </c:pt>
                <c:pt idx="151">
                  <c:v>36</c:v>
                </c:pt>
                <c:pt idx="152">
                  <c:v>36</c:v>
                </c:pt>
                <c:pt idx="153">
                  <c:v>36</c:v>
                </c:pt>
                <c:pt idx="154">
                  <c:v>36</c:v>
                </c:pt>
                <c:pt idx="155">
                  <c:v>36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6036-47D4-9511-7517BE86F5C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Muertes</c:v>
                </c:pt>
              </c:strCache>
            </c:strRef>
          </c:tx>
          <c:spPr>
            <a:ln>
              <a:solidFill>
                <a:srgbClr val="7030A0"/>
              </a:solidFill>
            </a:ln>
          </c:spPr>
          <c:marker>
            <c:spPr>
              <a:solidFill>
                <a:srgbClr val="7030A0"/>
              </a:solidFill>
              <a:ln>
                <a:solidFill>
                  <a:srgbClr val="7030A0"/>
                </a:solidFill>
              </a:ln>
            </c:spPr>
          </c:marker>
          <c:dLbls>
            <c:delete val="1"/>
          </c:dLbls>
          <c:cat>
            <c:numRef>
              <c:f>Sheet1!$A$2:$A$157</c:f>
              <c:numCache>
                <c:formatCode>dd\-mmm</c:formatCode>
                <c:ptCount val="156"/>
                <c:pt idx="0">
                  <c:v>43905</c:v>
                </c:pt>
                <c:pt idx="1">
                  <c:v>43906</c:v>
                </c:pt>
                <c:pt idx="2">
                  <c:v>43907</c:v>
                </c:pt>
                <c:pt idx="3">
                  <c:v>43908</c:v>
                </c:pt>
                <c:pt idx="4">
                  <c:v>43909</c:v>
                </c:pt>
                <c:pt idx="5">
                  <c:v>43910</c:v>
                </c:pt>
                <c:pt idx="6">
                  <c:v>43911</c:v>
                </c:pt>
                <c:pt idx="7">
                  <c:v>43912</c:v>
                </c:pt>
                <c:pt idx="8">
                  <c:v>43913</c:v>
                </c:pt>
                <c:pt idx="9">
                  <c:v>43914</c:v>
                </c:pt>
                <c:pt idx="10">
                  <c:v>43915</c:v>
                </c:pt>
                <c:pt idx="11">
                  <c:v>43916</c:v>
                </c:pt>
                <c:pt idx="12">
                  <c:v>43917</c:v>
                </c:pt>
                <c:pt idx="13">
                  <c:v>43918</c:v>
                </c:pt>
                <c:pt idx="14">
                  <c:v>43919</c:v>
                </c:pt>
                <c:pt idx="15">
                  <c:v>43920</c:v>
                </c:pt>
                <c:pt idx="16">
                  <c:v>43921</c:v>
                </c:pt>
                <c:pt idx="17">
                  <c:v>43922</c:v>
                </c:pt>
                <c:pt idx="18">
                  <c:v>43923</c:v>
                </c:pt>
                <c:pt idx="19">
                  <c:v>43924</c:v>
                </c:pt>
                <c:pt idx="20">
                  <c:v>43925</c:v>
                </c:pt>
                <c:pt idx="21">
                  <c:v>43926</c:v>
                </c:pt>
                <c:pt idx="22">
                  <c:v>43927</c:v>
                </c:pt>
                <c:pt idx="23">
                  <c:v>43928</c:v>
                </c:pt>
                <c:pt idx="24">
                  <c:v>43929</c:v>
                </c:pt>
                <c:pt idx="25">
                  <c:v>43930</c:v>
                </c:pt>
                <c:pt idx="26">
                  <c:v>43931</c:v>
                </c:pt>
                <c:pt idx="27">
                  <c:v>43932</c:v>
                </c:pt>
                <c:pt idx="28">
                  <c:v>43933</c:v>
                </c:pt>
                <c:pt idx="29">
                  <c:v>43934</c:v>
                </c:pt>
                <c:pt idx="30">
                  <c:v>43935</c:v>
                </c:pt>
                <c:pt idx="31">
                  <c:v>43936</c:v>
                </c:pt>
                <c:pt idx="32">
                  <c:v>43937</c:v>
                </c:pt>
                <c:pt idx="33">
                  <c:v>43938</c:v>
                </c:pt>
                <c:pt idx="34">
                  <c:v>43939</c:v>
                </c:pt>
                <c:pt idx="35">
                  <c:v>43940</c:v>
                </c:pt>
                <c:pt idx="36">
                  <c:v>43941</c:v>
                </c:pt>
                <c:pt idx="37">
                  <c:v>43942</c:v>
                </c:pt>
                <c:pt idx="38">
                  <c:v>43943</c:v>
                </c:pt>
                <c:pt idx="39">
                  <c:v>43944</c:v>
                </c:pt>
                <c:pt idx="40">
                  <c:v>43945</c:v>
                </c:pt>
                <c:pt idx="41">
                  <c:v>43946</c:v>
                </c:pt>
                <c:pt idx="42">
                  <c:v>43947</c:v>
                </c:pt>
                <c:pt idx="43">
                  <c:v>43948</c:v>
                </c:pt>
                <c:pt idx="44">
                  <c:v>43949</c:v>
                </c:pt>
                <c:pt idx="45">
                  <c:v>43950</c:v>
                </c:pt>
                <c:pt idx="46">
                  <c:v>43951</c:v>
                </c:pt>
                <c:pt idx="47">
                  <c:v>43952</c:v>
                </c:pt>
                <c:pt idx="48">
                  <c:v>43953</c:v>
                </c:pt>
                <c:pt idx="49">
                  <c:v>43954</c:v>
                </c:pt>
                <c:pt idx="50">
                  <c:v>43955</c:v>
                </c:pt>
                <c:pt idx="51">
                  <c:v>43956</c:v>
                </c:pt>
                <c:pt idx="52">
                  <c:v>43957</c:v>
                </c:pt>
                <c:pt idx="53">
                  <c:v>43958</c:v>
                </c:pt>
                <c:pt idx="54">
                  <c:v>43959</c:v>
                </c:pt>
                <c:pt idx="55">
                  <c:v>43960</c:v>
                </c:pt>
                <c:pt idx="56">
                  <c:v>43961</c:v>
                </c:pt>
                <c:pt idx="57">
                  <c:v>43962</c:v>
                </c:pt>
                <c:pt idx="58">
                  <c:v>43963</c:v>
                </c:pt>
                <c:pt idx="59">
                  <c:v>43964</c:v>
                </c:pt>
                <c:pt idx="60">
                  <c:v>43965</c:v>
                </c:pt>
                <c:pt idx="61">
                  <c:v>43966</c:v>
                </c:pt>
                <c:pt idx="62">
                  <c:v>43967</c:v>
                </c:pt>
                <c:pt idx="63">
                  <c:v>43968</c:v>
                </c:pt>
                <c:pt idx="64">
                  <c:v>43969</c:v>
                </c:pt>
                <c:pt idx="65">
                  <c:v>43970</c:v>
                </c:pt>
                <c:pt idx="66">
                  <c:v>43971</c:v>
                </c:pt>
                <c:pt idx="67">
                  <c:v>43972</c:v>
                </c:pt>
                <c:pt idx="68">
                  <c:v>43973</c:v>
                </c:pt>
                <c:pt idx="69">
                  <c:v>43974</c:v>
                </c:pt>
                <c:pt idx="70">
                  <c:v>43975</c:v>
                </c:pt>
                <c:pt idx="71">
                  <c:v>43976</c:v>
                </c:pt>
                <c:pt idx="72">
                  <c:v>43977</c:v>
                </c:pt>
                <c:pt idx="73">
                  <c:v>43978</c:v>
                </c:pt>
                <c:pt idx="74">
                  <c:v>43979</c:v>
                </c:pt>
                <c:pt idx="75">
                  <c:v>43980</c:v>
                </c:pt>
                <c:pt idx="76">
                  <c:v>43981</c:v>
                </c:pt>
                <c:pt idx="77">
                  <c:v>43982</c:v>
                </c:pt>
                <c:pt idx="78">
                  <c:v>43983</c:v>
                </c:pt>
                <c:pt idx="79">
                  <c:v>43984</c:v>
                </c:pt>
                <c:pt idx="80">
                  <c:v>43985</c:v>
                </c:pt>
                <c:pt idx="81">
                  <c:v>43986</c:v>
                </c:pt>
                <c:pt idx="82">
                  <c:v>43987</c:v>
                </c:pt>
                <c:pt idx="83">
                  <c:v>43988</c:v>
                </c:pt>
                <c:pt idx="84">
                  <c:v>43989</c:v>
                </c:pt>
                <c:pt idx="85">
                  <c:v>43990</c:v>
                </c:pt>
                <c:pt idx="86">
                  <c:v>43991</c:v>
                </c:pt>
                <c:pt idx="87">
                  <c:v>43992</c:v>
                </c:pt>
                <c:pt idx="88">
                  <c:v>43993</c:v>
                </c:pt>
                <c:pt idx="89">
                  <c:v>43994</c:v>
                </c:pt>
                <c:pt idx="90">
                  <c:v>43995</c:v>
                </c:pt>
                <c:pt idx="91">
                  <c:v>43996</c:v>
                </c:pt>
                <c:pt idx="92">
                  <c:v>43997</c:v>
                </c:pt>
                <c:pt idx="93">
                  <c:v>43998</c:v>
                </c:pt>
                <c:pt idx="94">
                  <c:v>43999</c:v>
                </c:pt>
                <c:pt idx="95">
                  <c:v>44000</c:v>
                </c:pt>
                <c:pt idx="96">
                  <c:v>44001</c:v>
                </c:pt>
                <c:pt idx="97">
                  <c:v>44002</c:v>
                </c:pt>
                <c:pt idx="98">
                  <c:v>44003</c:v>
                </c:pt>
                <c:pt idx="99">
                  <c:v>44004</c:v>
                </c:pt>
                <c:pt idx="100">
                  <c:v>44005</c:v>
                </c:pt>
                <c:pt idx="101">
                  <c:v>44006</c:v>
                </c:pt>
                <c:pt idx="102">
                  <c:v>44007</c:v>
                </c:pt>
                <c:pt idx="103">
                  <c:v>44008</c:v>
                </c:pt>
                <c:pt idx="104">
                  <c:v>44009</c:v>
                </c:pt>
                <c:pt idx="105">
                  <c:v>44010</c:v>
                </c:pt>
                <c:pt idx="106">
                  <c:v>44011</c:v>
                </c:pt>
                <c:pt idx="107">
                  <c:v>44012</c:v>
                </c:pt>
                <c:pt idx="108">
                  <c:v>44013</c:v>
                </c:pt>
                <c:pt idx="109">
                  <c:v>44014</c:v>
                </c:pt>
                <c:pt idx="110">
                  <c:v>44015</c:v>
                </c:pt>
                <c:pt idx="111">
                  <c:v>44016</c:v>
                </c:pt>
                <c:pt idx="112">
                  <c:v>44017</c:v>
                </c:pt>
                <c:pt idx="113">
                  <c:v>44018</c:v>
                </c:pt>
                <c:pt idx="114">
                  <c:v>44019</c:v>
                </c:pt>
                <c:pt idx="115">
                  <c:v>44020</c:v>
                </c:pt>
                <c:pt idx="116">
                  <c:v>44021</c:v>
                </c:pt>
                <c:pt idx="117">
                  <c:v>44022</c:v>
                </c:pt>
                <c:pt idx="118">
                  <c:v>44023</c:v>
                </c:pt>
                <c:pt idx="119">
                  <c:v>44024</c:v>
                </c:pt>
                <c:pt idx="120">
                  <c:v>44025</c:v>
                </c:pt>
                <c:pt idx="121">
                  <c:v>44026</c:v>
                </c:pt>
                <c:pt idx="122">
                  <c:v>44027</c:v>
                </c:pt>
                <c:pt idx="123">
                  <c:v>44028</c:v>
                </c:pt>
                <c:pt idx="124">
                  <c:v>44029</c:v>
                </c:pt>
                <c:pt idx="125">
                  <c:v>44030</c:v>
                </c:pt>
                <c:pt idx="126">
                  <c:v>44031</c:v>
                </c:pt>
                <c:pt idx="127">
                  <c:v>44032</c:v>
                </c:pt>
                <c:pt idx="128">
                  <c:v>44033</c:v>
                </c:pt>
                <c:pt idx="129">
                  <c:v>44034</c:v>
                </c:pt>
                <c:pt idx="130">
                  <c:v>44035</c:v>
                </c:pt>
                <c:pt idx="131">
                  <c:v>44036</c:v>
                </c:pt>
                <c:pt idx="132">
                  <c:v>44037</c:v>
                </c:pt>
                <c:pt idx="133">
                  <c:v>44038</c:v>
                </c:pt>
                <c:pt idx="134">
                  <c:v>44039</c:v>
                </c:pt>
                <c:pt idx="135">
                  <c:v>44040</c:v>
                </c:pt>
                <c:pt idx="136">
                  <c:v>44041</c:v>
                </c:pt>
                <c:pt idx="137">
                  <c:v>44042</c:v>
                </c:pt>
                <c:pt idx="138">
                  <c:v>44043</c:v>
                </c:pt>
                <c:pt idx="139">
                  <c:v>44044</c:v>
                </c:pt>
                <c:pt idx="140">
                  <c:v>44045</c:v>
                </c:pt>
                <c:pt idx="141">
                  <c:v>44046</c:v>
                </c:pt>
                <c:pt idx="142">
                  <c:v>44047</c:v>
                </c:pt>
                <c:pt idx="143">
                  <c:v>44048</c:v>
                </c:pt>
                <c:pt idx="144">
                  <c:v>44049</c:v>
                </c:pt>
                <c:pt idx="145">
                  <c:v>44050</c:v>
                </c:pt>
                <c:pt idx="146">
                  <c:v>44051</c:v>
                </c:pt>
                <c:pt idx="147">
                  <c:v>44052</c:v>
                </c:pt>
                <c:pt idx="148">
                  <c:v>44053</c:v>
                </c:pt>
                <c:pt idx="149">
                  <c:v>44054</c:v>
                </c:pt>
                <c:pt idx="150">
                  <c:v>44055</c:v>
                </c:pt>
                <c:pt idx="151">
                  <c:v>44056</c:v>
                </c:pt>
                <c:pt idx="152">
                  <c:v>44057</c:v>
                </c:pt>
                <c:pt idx="153">
                  <c:v>44058</c:v>
                </c:pt>
                <c:pt idx="154">
                  <c:v>44059</c:v>
                </c:pt>
                <c:pt idx="155">
                  <c:v>44060</c:v>
                </c:pt>
              </c:numCache>
            </c:numRef>
          </c:cat>
          <c:val>
            <c:numRef>
              <c:f>Sheet1!$D$2:$D$157</c:f>
              <c:numCache>
                <c:formatCode>General</c:formatCode>
                <c:ptCount val="15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1</c:v>
                </c:pt>
                <c:pt idx="135">
                  <c:v>1</c:v>
                </c:pt>
                <c:pt idx="136">
                  <c:v>1</c:v>
                </c:pt>
                <c:pt idx="137">
                  <c:v>1</c:v>
                </c:pt>
                <c:pt idx="138">
                  <c:v>1</c:v>
                </c:pt>
                <c:pt idx="139">
                  <c:v>1</c:v>
                </c:pt>
                <c:pt idx="140">
                  <c:v>1</c:v>
                </c:pt>
                <c:pt idx="141">
                  <c:v>1</c:v>
                </c:pt>
                <c:pt idx="142">
                  <c:v>1</c:v>
                </c:pt>
                <c:pt idx="143">
                  <c:v>1</c:v>
                </c:pt>
                <c:pt idx="144">
                  <c:v>1</c:v>
                </c:pt>
                <c:pt idx="145">
                  <c:v>2</c:v>
                </c:pt>
                <c:pt idx="146">
                  <c:v>2</c:v>
                </c:pt>
                <c:pt idx="147">
                  <c:v>2</c:v>
                </c:pt>
                <c:pt idx="148">
                  <c:v>2</c:v>
                </c:pt>
                <c:pt idx="149">
                  <c:v>2</c:v>
                </c:pt>
                <c:pt idx="150">
                  <c:v>2</c:v>
                </c:pt>
                <c:pt idx="151">
                  <c:v>2</c:v>
                </c:pt>
                <c:pt idx="152">
                  <c:v>2</c:v>
                </c:pt>
                <c:pt idx="153">
                  <c:v>2</c:v>
                </c:pt>
                <c:pt idx="154">
                  <c:v>2</c:v>
                </c:pt>
                <c:pt idx="155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5A30-49AA-84F8-F81C77F0C37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520553320"/>
        <c:axId val="520553712"/>
      </c:lineChart>
      <c:dateAx>
        <c:axId val="5205533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dd\-mm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54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R"/>
          </a:p>
        </c:txPr>
        <c:crossAx val="520553712"/>
        <c:crosses val="autoZero"/>
        <c:auto val="0"/>
        <c:lblOffset val="100"/>
        <c:baseTimeUnit val="days"/>
        <c:minorUnit val="1"/>
      </c:dateAx>
      <c:valAx>
        <c:axId val="520553712"/>
        <c:scaling>
          <c:orientation val="minMax"/>
          <c:max val="3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R"/>
          </a:p>
        </c:txPr>
        <c:crossAx val="52055332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R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990224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84262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4dfce81f19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Google Shape;723;g4dfce81f19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02577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4dfce81f19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Google Shape;723;g4dfce81f19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72314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4dfce81f19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Google Shape;723;g4dfce81f19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08587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4dfce81f19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Google Shape;723;g4dfce81f19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85556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4dfce81f19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Google Shape;723;g4dfce81f19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72915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4dfce81f19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Google Shape;723;g4dfce81f19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95036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4dfce81f19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Google Shape;723;g4dfce81f19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54705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4dfce81f19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Google Shape;723;g4dfce81f19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92444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4dfce81f19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Google Shape;723;g4dfce81f19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06949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g571f33f51b_1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8" name="Google Shape;1248;g571f33f51b_1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0094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g571f33f51b_1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8" name="Google Shape;1248;g571f33f51b_1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55710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g571f33f51b_1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8" name="Google Shape;1248;g571f33f51b_1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0624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g571f33f51b_1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8" name="Google Shape;1248;g571f33f51b_1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56344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g571f33f51b_1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8" name="Google Shape;1248;g571f33f51b_1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54883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g571f33f51b_1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8" name="Google Shape;1248;g571f33f51b_1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5862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g571f33f51b_1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8" name="Google Shape;1248;g571f33f51b_1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68740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g571f33f51b_1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8" name="Google Shape;1248;g571f33f51b_1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88893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g571f33f51b_1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8" name="Google Shape;1248;g571f33f51b_1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25661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g571f33f51b_1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8" name="Google Shape;1248;g571f33f51b_1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31816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5465e7bc0b_1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5465e7bc0b_1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1439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g571f33f51b_1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8" name="Google Shape;1248;g571f33f51b_1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6005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g571f33f51b_1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8" name="Google Shape;1248;g571f33f51b_1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2267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g571f33f51b_1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8" name="Google Shape;1248;g571f33f51b_1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61175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g571f33f51b_1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8" name="Google Shape;1248;g571f33f51b_1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85179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4dfce81f19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Google Shape;723;g4dfce81f19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73447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4dfce81f19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Google Shape;723;g4dfce81f19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02072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4dfce81f19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Google Shape;723;g4dfce81f19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1421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Opening slide">
    <p:bg>
      <p:bgPr>
        <a:solidFill>
          <a:srgbClr val="EFEFEF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-7075" y="-137525"/>
            <a:ext cx="9190500" cy="52809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818613" y="1392125"/>
            <a:ext cx="3527100" cy="203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Font typeface="Josefin Sans"/>
              <a:buNone/>
              <a:defRPr sz="6000" b="1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Font typeface="Josefin Sans"/>
              <a:buNone/>
              <a:defRPr sz="6000" b="1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Font typeface="Josefin Sans"/>
              <a:buNone/>
              <a:defRPr sz="6000" b="1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Font typeface="Josefin Sans"/>
              <a:buNone/>
              <a:defRPr sz="6000" b="1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Font typeface="Josefin Sans"/>
              <a:buNone/>
              <a:defRPr sz="6000" b="1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Font typeface="Josefin Sans"/>
              <a:buNone/>
              <a:defRPr sz="6000" b="1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Font typeface="Josefin Sans"/>
              <a:buNone/>
              <a:defRPr sz="6000" b="1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6000"/>
              <a:buFont typeface="Josefin Sans"/>
              <a:buNone/>
              <a:defRPr sz="6000" b="1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5013313" y="3277126"/>
            <a:ext cx="3332400" cy="336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EFEFEF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ira Sans Condensed ExtraLight"/>
              <a:buNone/>
              <a:defRPr sz="2800"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ira Sans Condensed ExtraLight"/>
              <a:buNone/>
              <a:defRPr sz="2800"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ira Sans Condensed ExtraLight"/>
              <a:buNone/>
              <a:defRPr sz="2800"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ira Sans Condensed ExtraLight"/>
              <a:buNone/>
              <a:defRPr sz="2800"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ira Sans Condensed ExtraLight"/>
              <a:buNone/>
              <a:defRPr sz="2800"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ira Sans Condensed ExtraLight"/>
              <a:buNone/>
              <a:defRPr sz="2800"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ira Sans Condensed ExtraLight"/>
              <a:buNone/>
              <a:defRPr sz="2800"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Fira Sans Condensed ExtraLight"/>
              <a:buNone/>
              <a:defRPr sz="2800"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bg>
      <p:bgPr>
        <a:solidFill>
          <a:schemeClr val="lt1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856200" y="1115677"/>
            <a:ext cx="7670400" cy="341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293B"/>
              </a:buClr>
              <a:buSzPts val="1000"/>
              <a:buFont typeface="Abel"/>
              <a:buChar char="●"/>
              <a:defRPr>
                <a:solidFill>
                  <a:srgbClr val="EFEFEF"/>
                </a:solidFill>
                <a:latin typeface="Abel"/>
                <a:ea typeface="Abel"/>
                <a:cs typeface="Abel"/>
                <a:sym typeface="Abel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93B"/>
              </a:buClr>
              <a:buSzPts val="1400"/>
              <a:buFont typeface="Arial"/>
              <a:buChar char="○"/>
              <a:defRPr sz="2800"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93B"/>
              </a:buClr>
              <a:buSzPts val="1400"/>
              <a:buFont typeface="Arial"/>
              <a:buChar char="■"/>
              <a:defRPr sz="2800"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93B"/>
              </a:buClr>
              <a:buSzPts val="1400"/>
              <a:buFont typeface="Arial"/>
              <a:buChar char="●"/>
              <a:defRPr sz="2800"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93B"/>
              </a:buClr>
              <a:buSzPts val="1400"/>
              <a:buFont typeface="Arial"/>
              <a:buChar char="○"/>
              <a:defRPr sz="2800"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93B"/>
              </a:buClr>
              <a:buSzPts val="1400"/>
              <a:buFont typeface="Arial"/>
              <a:buChar char="■"/>
              <a:defRPr sz="2800"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93B"/>
              </a:buClr>
              <a:buSzPts val="1400"/>
              <a:buFont typeface="Arial"/>
              <a:buChar char="●"/>
              <a:defRPr sz="2800"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93B"/>
              </a:buClr>
              <a:buSzPts val="1400"/>
              <a:buFont typeface="Arial"/>
              <a:buChar char="○"/>
              <a:defRPr sz="2800"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93B"/>
              </a:buClr>
              <a:buSzPts val="1400"/>
              <a:buFont typeface="Arial"/>
              <a:buChar char="■"/>
              <a:defRPr sz="2800">
                <a:latin typeface="Fira Sans Condensed ExtraLight"/>
                <a:ea typeface="Fira Sans Condensed ExtraLight"/>
                <a:cs typeface="Fira Sans Condensed ExtraLight"/>
                <a:sym typeface="Fira Sans Condensed ExtraLight"/>
              </a:defRPr>
            </a:lvl9pPr>
          </a:lstStyle>
          <a:p>
            <a:endParaRPr/>
          </a:p>
        </p:txBody>
      </p:sp>
      <p:sp>
        <p:nvSpPr>
          <p:cNvPr id="14" name="Google Shape;14;p3"/>
          <p:cNvSpPr/>
          <p:nvPr/>
        </p:nvSpPr>
        <p:spPr>
          <a:xfrm>
            <a:off x="0" y="556000"/>
            <a:ext cx="1388700" cy="237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FAFAFA"/>
              </a:solidFill>
            </a:endParaRPr>
          </a:p>
        </p:txBody>
      </p:sp>
      <p:sp>
        <p:nvSpPr>
          <p:cNvPr id="15" name="Google Shape;15;p3"/>
          <p:cNvSpPr txBox="1">
            <a:spLocks noGrp="1"/>
          </p:cNvSpPr>
          <p:nvPr>
            <p:ph type="ctrTitle"/>
          </p:nvPr>
        </p:nvSpPr>
        <p:spPr>
          <a:xfrm>
            <a:off x="948600" y="360643"/>
            <a:ext cx="7264500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Josefin Sans"/>
              <a:buNone/>
              <a:defRPr sz="2400" b="1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Josefin Sans"/>
              <a:buNone/>
              <a:defRPr sz="2400" b="1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Josefin Sans"/>
              <a:buNone/>
              <a:defRPr sz="2400" b="1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Josefin Sans"/>
              <a:buNone/>
              <a:defRPr sz="2400" b="1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Josefin Sans"/>
              <a:buNone/>
              <a:defRPr sz="2400" b="1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Josefin Sans"/>
              <a:buNone/>
              <a:defRPr sz="2400" b="1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Josefin Sans"/>
              <a:buNone/>
              <a:defRPr sz="2400" b="1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Josefin Sans"/>
              <a:buNone/>
              <a:defRPr sz="2400" b="1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0">
          <p15:clr>
            <a:srgbClr val="FA7B17"/>
          </p15:clr>
        </p15:guide>
        <p15:guide id="2" pos="454">
          <p15:clr>
            <a:srgbClr val="FA7B17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 + Text 2">
    <p:bg>
      <p:bgPr>
        <a:solidFill>
          <a:srgbClr val="EFEFEF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"/>
          <p:cNvSpPr/>
          <p:nvPr/>
        </p:nvSpPr>
        <p:spPr>
          <a:xfrm>
            <a:off x="7365425" y="556000"/>
            <a:ext cx="1778700" cy="1767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FAFAFA"/>
              </a:solidFill>
            </a:endParaRPr>
          </a:p>
        </p:txBody>
      </p:sp>
      <p:sp>
        <p:nvSpPr>
          <p:cNvPr id="55" name="Google Shape;55;p7"/>
          <p:cNvSpPr txBox="1">
            <a:spLocks noGrp="1"/>
          </p:cNvSpPr>
          <p:nvPr>
            <p:ph type="title"/>
          </p:nvPr>
        </p:nvSpPr>
        <p:spPr>
          <a:xfrm flipH="1">
            <a:off x="4321203" y="1666525"/>
            <a:ext cx="3966600" cy="89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subTitle" idx="1"/>
          </p:nvPr>
        </p:nvSpPr>
        <p:spPr>
          <a:xfrm>
            <a:off x="5219097" y="2760775"/>
            <a:ext cx="3068700" cy="11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200"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">
  <p:cSld name="Quote ">
    <p:bg>
      <p:bgPr>
        <a:solidFill>
          <a:schemeClr val="lt1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/>
          <p:nvPr/>
        </p:nvSpPr>
        <p:spPr>
          <a:xfrm flipH="1">
            <a:off x="-12" y="2905000"/>
            <a:ext cx="3097800" cy="237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FAFAFA"/>
              </a:solidFill>
            </a:endParaRPr>
          </a:p>
        </p:txBody>
      </p:sp>
      <p:sp>
        <p:nvSpPr>
          <p:cNvPr id="59" name="Google Shape;59;p8"/>
          <p:cNvSpPr txBox="1">
            <a:spLocks noGrp="1"/>
          </p:cNvSpPr>
          <p:nvPr>
            <p:ph type="subTitle" idx="1"/>
          </p:nvPr>
        </p:nvSpPr>
        <p:spPr>
          <a:xfrm flipH="1">
            <a:off x="1511142" y="2906433"/>
            <a:ext cx="3051000" cy="5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accent3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accent3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accent3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accent3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accent3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accent3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accent3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chemeClr val="accent3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ubTitle" idx="2"/>
          </p:nvPr>
        </p:nvSpPr>
        <p:spPr>
          <a:xfrm flipH="1">
            <a:off x="1511213" y="2084750"/>
            <a:ext cx="3089400" cy="57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400"/>
              <a:buNone/>
              <a:defRPr sz="1400">
                <a:solidFill>
                  <a:srgbClr val="5B3C4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400"/>
              <a:buNone/>
              <a:defRPr sz="1400">
                <a:solidFill>
                  <a:srgbClr val="5B3C4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400"/>
              <a:buNone/>
              <a:defRPr sz="1400">
                <a:solidFill>
                  <a:srgbClr val="5B3C4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400"/>
              <a:buNone/>
              <a:defRPr sz="1400">
                <a:solidFill>
                  <a:srgbClr val="5B3C4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400"/>
              <a:buNone/>
              <a:defRPr sz="1400">
                <a:solidFill>
                  <a:srgbClr val="5B3C4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400"/>
              <a:buNone/>
              <a:defRPr sz="1400">
                <a:solidFill>
                  <a:srgbClr val="5B3C4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400"/>
              <a:buNone/>
              <a:defRPr sz="1400">
                <a:solidFill>
                  <a:srgbClr val="5B3C4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3C43"/>
              </a:buClr>
              <a:buSzPts val="1400"/>
              <a:buNone/>
              <a:defRPr sz="1400">
                <a:solidFill>
                  <a:srgbClr val="5B3C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bg>
      <p:bgPr>
        <a:solidFill>
          <a:srgbClr val="EFEFEF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3"/>
          <p:cNvSpPr/>
          <p:nvPr/>
        </p:nvSpPr>
        <p:spPr>
          <a:xfrm>
            <a:off x="0" y="556000"/>
            <a:ext cx="1388700" cy="237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ctrTitle"/>
          </p:nvPr>
        </p:nvSpPr>
        <p:spPr>
          <a:xfrm>
            <a:off x="939750" y="366800"/>
            <a:ext cx="3810000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2400"/>
              <a:buFont typeface="Josefin Sans"/>
              <a:buNone/>
              <a:defRPr sz="2400" b="1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2400"/>
              <a:buFont typeface="Josefin Sans"/>
              <a:buNone/>
              <a:defRPr sz="2400" b="1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2400"/>
              <a:buFont typeface="Josefin Sans"/>
              <a:buNone/>
              <a:defRPr sz="2400" b="1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2400"/>
              <a:buFont typeface="Josefin Sans"/>
              <a:buNone/>
              <a:defRPr sz="2400" b="1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2400"/>
              <a:buFont typeface="Josefin Sans"/>
              <a:buNone/>
              <a:defRPr sz="2400" b="1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2400"/>
              <a:buFont typeface="Josefin Sans"/>
              <a:buNone/>
              <a:defRPr sz="2400" b="1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2400"/>
              <a:buFont typeface="Josefin Sans"/>
              <a:buNone/>
              <a:defRPr sz="2400" b="1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2BCBE"/>
              </a:buClr>
              <a:buSzPts val="2400"/>
              <a:buFont typeface="Josefin Sans"/>
              <a:buNone/>
              <a:defRPr sz="2400" b="1">
                <a:solidFill>
                  <a:srgbClr val="62BCBE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TLE OPENING" type="title">
  <p:cSld name="BIG TITTLE OPENING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flipH="1">
            <a:off x="4105225" y="3179475"/>
            <a:ext cx="4377900" cy="6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Oswald"/>
              <a:buNone/>
              <a:defRPr sz="60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Oswald"/>
              <a:buNone/>
              <a:defRPr sz="48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Oswald"/>
              <a:buNone/>
              <a:defRPr sz="48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Oswald"/>
              <a:buNone/>
              <a:defRPr sz="48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Oswald"/>
              <a:buNone/>
              <a:defRPr sz="48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Oswald"/>
              <a:buNone/>
              <a:defRPr sz="48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Oswald"/>
              <a:buNone/>
              <a:defRPr sz="48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Oswald"/>
              <a:buNone/>
              <a:defRPr sz="48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Font typeface="Oswald"/>
              <a:buNone/>
              <a:defRPr sz="4800">
                <a:solidFill>
                  <a:schemeClr val="accent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18639" y="1507984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8639" y="2419108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 flipH="1">
            <a:off x="1144517" y="9122"/>
            <a:ext cx="176" cy="172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 flipH="1">
            <a:off x="5781625" y="1197225"/>
            <a:ext cx="2704500" cy="6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TITLE + TEXT 1">
    <p:bg>
      <p:bgPr>
        <a:solidFill>
          <a:schemeClr val="lt1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>
            <a:spLocks noGrp="1"/>
          </p:cNvSpPr>
          <p:nvPr>
            <p:ph type="subTitle" idx="1"/>
          </p:nvPr>
        </p:nvSpPr>
        <p:spPr>
          <a:xfrm flipH="1">
            <a:off x="6559573" y="3078588"/>
            <a:ext cx="1701000" cy="34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ctrTitle"/>
          </p:nvPr>
        </p:nvSpPr>
        <p:spPr>
          <a:xfrm rot="-5400000">
            <a:off x="-1163105" y="2145900"/>
            <a:ext cx="3487500" cy="85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Oswald"/>
              <a:buNone/>
              <a:defRPr sz="1400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Oswald"/>
              <a:buNone/>
              <a:defRPr sz="1100" b="1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Oswald"/>
              <a:buNone/>
              <a:defRPr sz="1100" b="1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Oswald"/>
              <a:buNone/>
              <a:defRPr sz="1100" b="1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Oswald"/>
              <a:buNone/>
              <a:defRPr sz="1100" b="1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Oswald"/>
              <a:buNone/>
              <a:defRPr sz="1100" b="1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Oswald"/>
              <a:buNone/>
              <a:defRPr sz="1100" b="1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Oswald"/>
              <a:buNone/>
              <a:defRPr sz="1100" b="1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100"/>
              <a:buFont typeface="Oswald"/>
              <a:buNone/>
              <a:defRPr sz="1100" b="1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bg>
      <p:bgPr>
        <a:noFill/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Staatliches"/>
              <a:buNone/>
              <a:defRPr sz="2800">
                <a:solidFill>
                  <a:schemeClr val="accent3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Josefin Sans"/>
              <a:buNone/>
              <a:defRPr sz="2800" b="1">
                <a:solidFill>
                  <a:schemeClr val="accent3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Josefin Sans"/>
              <a:buNone/>
              <a:defRPr sz="2800" b="1">
                <a:solidFill>
                  <a:schemeClr val="accent3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Josefin Sans"/>
              <a:buNone/>
              <a:defRPr sz="2800" b="1">
                <a:solidFill>
                  <a:schemeClr val="accent3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Josefin Sans"/>
              <a:buNone/>
              <a:defRPr sz="2800" b="1">
                <a:solidFill>
                  <a:schemeClr val="accent3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Josefin Sans"/>
              <a:buNone/>
              <a:defRPr sz="2800" b="1">
                <a:solidFill>
                  <a:schemeClr val="accent3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Josefin Sans"/>
              <a:buNone/>
              <a:defRPr sz="2800" b="1">
                <a:solidFill>
                  <a:schemeClr val="accent3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Josefin Sans"/>
              <a:buNone/>
              <a:defRPr sz="2800" b="1">
                <a:solidFill>
                  <a:schemeClr val="accent3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Josefin Sans"/>
              <a:buNone/>
              <a:defRPr sz="2800" b="1">
                <a:solidFill>
                  <a:schemeClr val="accent3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100"/>
              <a:buFont typeface="Dosis ExtraLight"/>
              <a:buChar char="●"/>
              <a:defRPr sz="1100">
                <a:solidFill>
                  <a:srgbClr val="EFEFEF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1pPr>
            <a:lvl2pPr marL="914400" lvl="1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EFEFEF"/>
              </a:buClr>
              <a:buSzPts val="1100"/>
              <a:buFont typeface="Dosis ExtraLight"/>
              <a:buChar char="○"/>
              <a:defRPr sz="1100">
                <a:solidFill>
                  <a:srgbClr val="EFEFEF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2pPr>
            <a:lvl3pPr marL="1371600" lvl="2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EFEFEF"/>
              </a:buClr>
              <a:buSzPts val="1100"/>
              <a:buFont typeface="Dosis ExtraLight"/>
              <a:buChar char="■"/>
              <a:defRPr sz="1100">
                <a:solidFill>
                  <a:srgbClr val="EFEFEF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3pPr>
            <a:lvl4pPr marL="1828800" lvl="3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EFEFEF"/>
              </a:buClr>
              <a:buSzPts val="1100"/>
              <a:buFont typeface="Dosis ExtraLight"/>
              <a:buChar char="●"/>
              <a:defRPr sz="1100">
                <a:solidFill>
                  <a:srgbClr val="EFEFEF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4pPr>
            <a:lvl5pPr marL="2286000" lvl="4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EFEFEF"/>
              </a:buClr>
              <a:buSzPts val="1100"/>
              <a:buFont typeface="Dosis ExtraLight"/>
              <a:buChar char="○"/>
              <a:defRPr sz="1100">
                <a:solidFill>
                  <a:srgbClr val="EFEFEF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5pPr>
            <a:lvl6pPr marL="2743200" lvl="5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EFEFEF"/>
              </a:buClr>
              <a:buSzPts val="1100"/>
              <a:buFont typeface="Dosis ExtraLight"/>
              <a:buChar char="■"/>
              <a:defRPr sz="1100">
                <a:solidFill>
                  <a:srgbClr val="EFEFEF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6pPr>
            <a:lvl7pPr marL="3200400" lvl="6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EFEFEF"/>
              </a:buClr>
              <a:buSzPts val="1100"/>
              <a:buFont typeface="Dosis ExtraLight"/>
              <a:buChar char="●"/>
              <a:defRPr sz="1100">
                <a:solidFill>
                  <a:srgbClr val="EFEFEF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7pPr>
            <a:lvl8pPr marL="3657600" lvl="7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EFEFEF"/>
              </a:buClr>
              <a:buSzPts val="1100"/>
              <a:buFont typeface="Dosis ExtraLight"/>
              <a:buChar char="○"/>
              <a:defRPr sz="1100">
                <a:solidFill>
                  <a:srgbClr val="EFEFEF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8pPr>
            <a:lvl9pPr marL="4114800" lvl="8" indent="-29845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EFEFEF"/>
              </a:buClr>
              <a:buSzPts val="1100"/>
              <a:buFont typeface="Dosis ExtraLight"/>
              <a:buChar char="■"/>
              <a:defRPr sz="1100">
                <a:solidFill>
                  <a:srgbClr val="EFEFEF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9" r:id="rId3"/>
    <p:sldLayoutId id="2147483670" r:id="rId4"/>
    <p:sldLayoutId id="2147483675" r:id="rId5"/>
    <p:sldLayoutId id="2147483679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Oswald"/>
              <a:buNone/>
              <a:defRPr sz="2800" b="1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74669"/>
              </a:buClr>
              <a:buSzPts val="2800"/>
              <a:buFont typeface="Signika"/>
              <a:buNone/>
              <a:defRPr sz="2800">
                <a:solidFill>
                  <a:srgbClr val="274669"/>
                </a:solidFill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74669"/>
              </a:buClr>
              <a:buSzPts val="2800"/>
              <a:buFont typeface="Signika"/>
              <a:buNone/>
              <a:defRPr sz="2800">
                <a:solidFill>
                  <a:srgbClr val="274669"/>
                </a:solidFill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74669"/>
              </a:buClr>
              <a:buSzPts val="2800"/>
              <a:buFont typeface="Signika"/>
              <a:buNone/>
              <a:defRPr sz="2800">
                <a:solidFill>
                  <a:srgbClr val="274669"/>
                </a:solidFill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74669"/>
              </a:buClr>
              <a:buSzPts val="2800"/>
              <a:buFont typeface="Signika"/>
              <a:buNone/>
              <a:defRPr sz="2800">
                <a:solidFill>
                  <a:srgbClr val="274669"/>
                </a:solidFill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74669"/>
              </a:buClr>
              <a:buSzPts val="2800"/>
              <a:buFont typeface="Signika"/>
              <a:buNone/>
              <a:defRPr sz="2800">
                <a:solidFill>
                  <a:srgbClr val="274669"/>
                </a:solidFill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74669"/>
              </a:buClr>
              <a:buSzPts val="2800"/>
              <a:buFont typeface="Signika"/>
              <a:buNone/>
              <a:defRPr sz="2800">
                <a:solidFill>
                  <a:srgbClr val="274669"/>
                </a:solidFill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74669"/>
              </a:buClr>
              <a:buSzPts val="2800"/>
              <a:buFont typeface="Signika"/>
              <a:buNone/>
              <a:defRPr sz="2800">
                <a:solidFill>
                  <a:srgbClr val="274669"/>
                </a:solidFill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74669"/>
              </a:buClr>
              <a:buSzPts val="2800"/>
              <a:buFont typeface="Signika"/>
              <a:buNone/>
              <a:defRPr sz="2800">
                <a:solidFill>
                  <a:srgbClr val="274669"/>
                </a:solidFill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Signika Negative Light"/>
              <a:buChar char="●"/>
              <a:defRPr sz="1200">
                <a:solidFill>
                  <a:schemeClr val="accent4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Signika Negative Light"/>
              <a:buChar char="○"/>
              <a:defRPr sz="1200">
                <a:solidFill>
                  <a:schemeClr val="accent4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Signika Negative Light"/>
              <a:buChar char="■"/>
              <a:defRPr sz="1200">
                <a:solidFill>
                  <a:schemeClr val="accent4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Signika Negative Light"/>
              <a:buChar char="●"/>
              <a:defRPr sz="1200">
                <a:solidFill>
                  <a:schemeClr val="accent4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Signika Negative Light"/>
              <a:buChar char="○"/>
              <a:defRPr sz="1200">
                <a:solidFill>
                  <a:schemeClr val="accent4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Signika Negative Light"/>
              <a:buChar char="■"/>
              <a:defRPr sz="1200">
                <a:solidFill>
                  <a:schemeClr val="accent4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Signika Negative Light"/>
              <a:buChar char="●"/>
              <a:defRPr sz="1200">
                <a:solidFill>
                  <a:schemeClr val="accent4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Signika Negative Light"/>
              <a:buChar char="○"/>
              <a:defRPr sz="1200">
                <a:solidFill>
                  <a:schemeClr val="accent4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200"/>
              <a:buFont typeface="Signika Negative Light"/>
              <a:buChar char="■"/>
              <a:defRPr sz="1200">
                <a:solidFill>
                  <a:schemeClr val="accent4"/>
                </a:solidFill>
                <a:latin typeface="Signika Negative Light"/>
                <a:ea typeface="Signika Negative Light"/>
                <a:cs typeface="Signika Negative Light"/>
                <a:sym typeface="Signika Negative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>
            <a:spLocks noGrp="1"/>
          </p:cNvSpPr>
          <p:nvPr>
            <p:ph type="subTitle" idx="1"/>
          </p:nvPr>
        </p:nvSpPr>
        <p:spPr>
          <a:xfrm flipH="1">
            <a:off x="5542831" y="351048"/>
            <a:ext cx="2704500" cy="6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MUNICIPALIDAD DE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SAN ISIDRO DE HEREDIA</a:t>
            </a:r>
            <a:endParaRPr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gnika Negative Light"/>
              <a:ea typeface="Signika Negative Light"/>
              <a:cs typeface="Signika Negative Light"/>
              <a:sym typeface="Signika Negative Light"/>
            </a:endParaRPr>
          </a:p>
        </p:txBody>
      </p:sp>
      <p:sp>
        <p:nvSpPr>
          <p:cNvPr id="91" name="Google Shape;91;p17"/>
          <p:cNvSpPr txBox="1">
            <a:spLocks noGrp="1"/>
          </p:cNvSpPr>
          <p:nvPr>
            <p:ph type="ctrTitle"/>
          </p:nvPr>
        </p:nvSpPr>
        <p:spPr>
          <a:xfrm flipH="1">
            <a:off x="3923928" y="2333298"/>
            <a:ext cx="4377900" cy="67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800" dirty="0">
                <a:solidFill>
                  <a:srgbClr val="F0F4F7"/>
                </a:solidFill>
              </a:rPr>
              <a:t>INFORME</a:t>
            </a:r>
            <a:br>
              <a:rPr lang="es" sz="4800" dirty="0">
                <a:solidFill>
                  <a:srgbClr val="F0F4F7"/>
                </a:solidFill>
              </a:rPr>
            </a:br>
            <a:r>
              <a:rPr lang="es" sz="4800" dirty="0">
                <a:solidFill>
                  <a:srgbClr val="F0F4F7"/>
                </a:solidFill>
              </a:rPr>
              <a:t>SEMANAL</a:t>
            </a:r>
            <a:endParaRPr sz="4800" dirty="0">
              <a:solidFill>
                <a:srgbClr val="F0F4F7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92" name="Google Shape;92;p17">
            <a:hlinkClick r:id="" action="ppaction://noaction"/>
          </p:cNvPr>
          <p:cNvSpPr/>
          <p:nvPr/>
        </p:nvSpPr>
        <p:spPr>
          <a:xfrm rot="5400000">
            <a:off x="6783128" y="1764300"/>
            <a:ext cx="3596400" cy="67800"/>
          </a:xfrm>
          <a:prstGeom prst="rect">
            <a:avLst/>
          </a:prstGeom>
          <a:solidFill>
            <a:srgbClr val="F9A2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8" name="Google Shape;90;p17"/>
          <p:cNvSpPr txBox="1">
            <a:spLocks/>
          </p:cNvSpPr>
          <p:nvPr/>
        </p:nvSpPr>
        <p:spPr>
          <a:xfrm rot="5400000" flipH="1">
            <a:off x="7127339" y="1290127"/>
            <a:ext cx="3435846" cy="6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ctr">
              <a:buClr>
                <a:srgbClr val="325D79"/>
              </a:buClr>
              <a:buSzPts val="1400"/>
              <a:defRPr/>
            </a:pPr>
            <a:r>
              <a:rPr lang="es-ES" sz="1700" b="1" dirty="0">
                <a:solidFill>
                  <a:srgbClr val="F0F4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18 de Agosto</a:t>
            </a:r>
          </a:p>
          <a:p>
            <a:pPr algn="ctr">
              <a:buClr>
                <a:srgbClr val="325D79"/>
              </a:buClr>
              <a:buSzPts val="1400"/>
              <a:defRPr/>
            </a:pPr>
            <a:r>
              <a:rPr lang="es-ES" sz="1700" b="1" dirty="0">
                <a:solidFill>
                  <a:srgbClr val="F0F4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 </a:t>
            </a:r>
            <a:r>
              <a:rPr lang="es-CR" sz="1700" b="1" dirty="0">
                <a:solidFill>
                  <a:srgbClr val="F0F4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gnika Negative Light"/>
                <a:ea typeface="Signika Negative Light"/>
                <a:cs typeface="Signika Negative Light"/>
                <a:sym typeface="Signika Negative Light"/>
              </a:rPr>
              <a:t>2020</a:t>
            </a:r>
          </a:p>
        </p:txBody>
      </p:sp>
      <p:pic>
        <p:nvPicPr>
          <p:cNvPr id="12" name="11 Imagen" descr="banner_illustrator_landscape_psd_layered_2 sin cielo blanc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53042"/>
            <a:ext cx="9144000" cy="37109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flipH="1">
            <a:off x="2411760" y="1387018"/>
            <a:ext cx="4968552" cy="896700"/>
          </a:xfrm>
        </p:spPr>
        <p:txBody>
          <a:bodyPr/>
          <a:lstStyle/>
          <a:p>
            <a:r>
              <a:rPr lang="es-ES" dirty="0"/>
              <a:t>FALSA DICOTOMÍA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059832" y="2355726"/>
            <a:ext cx="5976664" cy="2787774"/>
          </a:xfrm>
        </p:spPr>
        <p:txBody>
          <a:bodyPr/>
          <a:lstStyle/>
          <a:p>
            <a:pPr marL="177800" indent="-19050" algn="l"/>
            <a:r>
              <a:rPr lang="es-ES" dirty="0"/>
              <a:t>ESTA FIGURA REPRESENTA EL SISTEMA DE  VIDA.</a:t>
            </a:r>
          </a:p>
          <a:p>
            <a:pPr marL="177800" indent="-19050" algn="l"/>
            <a:endParaRPr lang="es-ES" dirty="0"/>
          </a:p>
          <a:p>
            <a:pPr marL="177800" indent="-19050" algn="l">
              <a:buFont typeface="Arial" pitchFamily="34" charset="0"/>
              <a:buChar char="•"/>
            </a:pPr>
            <a:r>
              <a:rPr lang="es-ES" dirty="0"/>
              <a:t>CADA ROCA ES DIFERENTE A LA OTRA, EN FORMA Y PESO. </a:t>
            </a:r>
          </a:p>
          <a:p>
            <a:pPr marL="177800" indent="-19050" algn="l">
              <a:buFont typeface="Arial" pitchFamily="34" charset="0"/>
              <a:buChar char="•"/>
            </a:pPr>
            <a:r>
              <a:rPr lang="es-ES" dirty="0"/>
              <a:t>TODAS SON IMPORTANTES EN DIFERENTES PESOS.</a:t>
            </a:r>
          </a:p>
          <a:p>
            <a:pPr marL="177800" indent="-19050" algn="l">
              <a:buFont typeface="Arial" pitchFamily="34" charset="0"/>
              <a:buChar char="•"/>
            </a:pPr>
            <a:r>
              <a:rPr lang="es-ES" dirty="0"/>
              <a:t>JUNTAS HACEN MÁS.</a:t>
            </a:r>
          </a:p>
          <a:p>
            <a:pPr marL="177800" indent="-19050" algn="l">
              <a:buFont typeface="Arial" pitchFamily="34" charset="0"/>
              <a:buChar char="•"/>
            </a:pPr>
            <a:r>
              <a:rPr lang="es-ES" dirty="0"/>
              <a:t>EL EQUILIBRIO REFLEJA ESTABILIDAD DE VIDA.</a:t>
            </a:r>
          </a:p>
          <a:p>
            <a:pPr marL="177800" indent="-19050" algn="l">
              <a:buFont typeface="Arial" pitchFamily="34" charset="0"/>
              <a:buChar char="•"/>
            </a:pPr>
            <a:r>
              <a:rPr lang="es-ES" dirty="0"/>
              <a:t>TODAS ESTAN INTERCONECTADAS.</a:t>
            </a:r>
          </a:p>
          <a:p>
            <a:pPr marL="177800" indent="-19050" algn="l">
              <a:buFont typeface="Arial" pitchFamily="34" charset="0"/>
              <a:buChar char="•"/>
            </a:pPr>
            <a:r>
              <a:rPr lang="es-ES" dirty="0"/>
              <a:t>LA ROCA INFERIOR REPRESENTA LA SALUD.</a:t>
            </a:r>
          </a:p>
          <a:p>
            <a:pPr marL="177800" indent="-19050" algn="l">
              <a:buFont typeface="Arial" pitchFamily="34" charset="0"/>
              <a:buChar char="•"/>
            </a:pPr>
            <a:r>
              <a:rPr lang="es-ES" dirty="0"/>
              <a:t>LAS DEMÁS ROCAS REPRESNTAN EL AMBIENTE, LA SOCIEDAD, LA ECONOMIA Y LA CULTURA.</a:t>
            </a:r>
          </a:p>
          <a:p>
            <a:pPr marL="177800" indent="-19050" algn="l"/>
            <a:endParaRPr lang="es-ES" dirty="0"/>
          </a:p>
          <a:p>
            <a:pPr marL="177800" indent="-19050" algn="l"/>
            <a:r>
              <a:rPr lang="es-ES" dirty="0"/>
              <a:t>NO SE DEBE DE DISCUTIR CUAL PESA MÁS, SI SALUD O ECONOMÍA…</a:t>
            </a:r>
          </a:p>
          <a:p>
            <a:pPr marL="177800" indent="-19050" algn="l"/>
            <a:r>
              <a:rPr lang="es-ES" dirty="0"/>
              <a:t> SINO PREOCUPARSE POR EL BALANCE ENTRE TODAS ELLAS.</a:t>
            </a:r>
          </a:p>
          <a:p>
            <a:pPr marL="177800" indent="-19050" algn="l">
              <a:buFont typeface="Arial" pitchFamily="34" charset="0"/>
              <a:buChar char="•"/>
            </a:pPr>
            <a:endParaRPr lang="es-ES" dirty="0"/>
          </a:p>
          <a:p>
            <a:pPr marL="177800" indent="-19050" algn="l">
              <a:buFont typeface="Arial" pitchFamily="34" charset="0"/>
              <a:buChar char="•"/>
            </a:pPr>
            <a:endParaRPr lang="es-ES" dirty="0"/>
          </a:p>
          <a:p>
            <a:pPr algn="l"/>
            <a:endParaRPr lang="es-ES" sz="1600" dirty="0"/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009241FF-2E22-429B-B359-3A9E420DCBF9}"/>
              </a:ext>
            </a:extLst>
          </p:cNvPr>
          <p:cNvGrpSpPr/>
          <p:nvPr/>
        </p:nvGrpSpPr>
        <p:grpSpPr>
          <a:xfrm>
            <a:off x="8162018" y="1419622"/>
            <a:ext cx="981982" cy="667038"/>
            <a:chOff x="2078940" y="1721331"/>
            <a:chExt cx="3969808" cy="4297528"/>
          </a:xfrm>
        </p:grpSpPr>
        <p:sp>
          <p:nvSpPr>
            <p:cNvPr id="5" name="Shape">
              <a:extLst>
                <a:ext uri="{FF2B5EF4-FFF2-40B4-BE49-F238E27FC236}">
                  <a16:creationId xmlns:a16="http://schemas.microsoft.com/office/drawing/2014/main" id="{AD466234-B536-9B40-B37F-41A6162D08F6}"/>
                </a:ext>
              </a:extLst>
            </p:cNvPr>
            <p:cNvSpPr/>
            <p:nvPr/>
          </p:nvSpPr>
          <p:spPr>
            <a:xfrm>
              <a:off x="2078940" y="1721331"/>
              <a:ext cx="3969808" cy="4297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8" h="21600" extrusionOk="0">
                  <a:moveTo>
                    <a:pt x="20975" y="21600"/>
                  </a:moveTo>
                  <a:lnTo>
                    <a:pt x="19173" y="21600"/>
                  </a:lnTo>
                  <a:cubicBezTo>
                    <a:pt x="18574" y="21600"/>
                    <a:pt x="18087" y="21149"/>
                    <a:pt x="18087" y="20596"/>
                  </a:cubicBezTo>
                  <a:lnTo>
                    <a:pt x="18087" y="1646"/>
                  </a:lnTo>
                  <a:cubicBezTo>
                    <a:pt x="18087" y="1375"/>
                    <a:pt x="17848" y="1154"/>
                    <a:pt x="17555" y="1154"/>
                  </a:cubicBezTo>
                  <a:lnTo>
                    <a:pt x="8213" y="1154"/>
                  </a:lnTo>
                  <a:cubicBezTo>
                    <a:pt x="7920" y="1154"/>
                    <a:pt x="7681" y="1375"/>
                    <a:pt x="7681" y="1646"/>
                  </a:cubicBezTo>
                  <a:lnTo>
                    <a:pt x="7681" y="20596"/>
                  </a:lnTo>
                  <a:cubicBezTo>
                    <a:pt x="7681" y="21149"/>
                    <a:pt x="7194" y="21600"/>
                    <a:pt x="6595" y="21600"/>
                  </a:cubicBezTo>
                  <a:lnTo>
                    <a:pt x="625" y="21600"/>
                  </a:lnTo>
                  <a:cubicBezTo>
                    <a:pt x="279" y="21600"/>
                    <a:pt x="0" y="21341"/>
                    <a:pt x="0" y="21023"/>
                  </a:cubicBezTo>
                  <a:cubicBezTo>
                    <a:pt x="0" y="20703"/>
                    <a:pt x="281" y="20446"/>
                    <a:pt x="625" y="20446"/>
                  </a:cubicBezTo>
                  <a:lnTo>
                    <a:pt x="6430" y="20446"/>
                  </a:lnTo>
                  <a:lnTo>
                    <a:pt x="6430" y="1646"/>
                  </a:lnTo>
                  <a:cubicBezTo>
                    <a:pt x="6430" y="738"/>
                    <a:pt x="7229" y="0"/>
                    <a:pt x="8211" y="0"/>
                  </a:cubicBezTo>
                  <a:lnTo>
                    <a:pt x="17553" y="0"/>
                  </a:lnTo>
                  <a:cubicBezTo>
                    <a:pt x="18536" y="0"/>
                    <a:pt x="19334" y="739"/>
                    <a:pt x="19334" y="1646"/>
                  </a:cubicBezTo>
                  <a:lnTo>
                    <a:pt x="19334" y="20446"/>
                  </a:lnTo>
                  <a:lnTo>
                    <a:pt x="20973" y="20446"/>
                  </a:lnTo>
                  <a:cubicBezTo>
                    <a:pt x="21319" y="20446"/>
                    <a:pt x="21598" y="20705"/>
                    <a:pt x="21598" y="21023"/>
                  </a:cubicBezTo>
                  <a:cubicBezTo>
                    <a:pt x="21600" y="21342"/>
                    <a:pt x="21321" y="21600"/>
                    <a:pt x="20975" y="21600"/>
                  </a:cubicBezTo>
                  <a:close/>
                </a:path>
              </a:pathLst>
            </a:custGeom>
            <a:solidFill>
              <a:srgbClr val="C0392B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29B7BD9A-9556-5A40-A3B0-A08BC2A6C831}"/>
                </a:ext>
              </a:extLst>
            </p:cNvPr>
            <p:cNvSpPr/>
            <p:nvPr/>
          </p:nvSpPr>
          <p:spPr>
            <a:xfrm>
              <a:off x="3562740" y="2011639"/>
              <a:ext cx="1811203" cy="3953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96" y="21600"/>
                  </a:moveTo>
                  <a:lnTo>
                    <a:pt x="0" y="21600"/>
                  </a:lnTo>
                  <a:lnTo>
                    <a:pt x="0" y="557"/>
                  </a:lnTo>
                  <a:cubicBezTo>
                    <a:pt x="0" y="250"/>
                    <a:pt x="542" y="0"/>
                    <a:pt x="1216" y="0"/>
                  </a:cubicBezTo>
                  <a:lnTo>
                    <a:pt x="20384" y="0"/>
                  </a:lnTo>
                  <a:cubicBezTo>
                    <a:pt x="21054" y="0"/>
                    <a:pt x="21600" y="248"/>
                    <a:pt x="21600" y="557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C0392B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7" name="Circle">
              <a:extLst>
                <a:ext uri="{FF2B5EF4-FFF2-40B4-BE49-F238E27FC236}">
                  <a16:creationId xmlns:a16="http://schemas.microsoft.com/office/drawing/2014/main" id="{18179051-FEBF-8140-84D4-ECC85D8DA51F}"/>
                </a:ext>
              </a:extLst>
            </p:cNvPr>
            <p:cNvSpPr/>
            <p:nvPr/>
          </p:nvSpPr>
          <p:spPr>
            <a:xfrm>
              <a:off x="3659509" y="4043796"/>
              <a:ext cx="160640" cy="160640"/>
            </a:xfrm>
            <a:prstGeom prst="ellipse">
              <a:avLst/>
            </a:prstGeom>
            <a:solidFill>
              <a:srgbClr val="C0392B">
                <a:lumMod val="75000"/>
              </a:srgb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8" name="Shape">
              <a:extLst>
                <a:ext uri="{FF2B5EF4-FFF2-40B4-BE49-F238E27FC236}">
                  <a16:creationId xmlns:a16="http://schemas.microsoft.com/office/drawing/2014/main" id="{F2E47F72-A044-D942-9E02-3A7BF7CDF5FE}"/>
                </a:ext>
              </a:extLst>
            </p:cNvPr>
            <p:cNvSpPr/>
            <p:nvPr/>
          </p:nvSpPr>
          <p:spPr>
            <a:xfrm>
              <a:off x="5336845" y="2430970"/>
              <a:ext cx="74520" cy="299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extrusionOk="0">
                  <a:moveTo>
                    <a:pt x="13593" y="21600"/>
                  </a:moveTo>
                  <a:lnTo>
                    <a:pt x="7914" y="21600"/>
                  </a:lnTo>
                  <a:cubicBezTo>
                    <a:pt x="3538" y="21600"/>
                    <a:pt x="0" y="20715"/>
                    <a:pt x="0" y="19619"/>
                  </a:cubicBezTo>
                  <a:lnTo>
                    <a:pt x="0" y="1981"/>
                  </a:lnTo>
                  <a:cubicBezTo>
                    <a:pt x="0" y="885"/>
                    <a:pt x="3538" y="0"/>
                    <a:pt x="7914" y="0"/>
                  </a:cubicBezTo>
                  <a:lnTo>
                    <a:pt x="13593" y="0"/>
                  </a:lnTo>
                  <a:cubicBezTo>
                    <a:pt x="17969" y="0"/>
                    <a:pt x="21507" y="885"/>
                    <a:pt x="21507" y="1981"/>
                  </a:cubicBezTo>
                  <a:lnTo>
                    <a:pt x="21507" y="19619"/>
                  </a:lnTo>
                  <a:cubicBezTo>
                    <a:pt x="21600" y="20715"/>
                    <a:pt x="17969" y="21600"/>
                    <a:pt x="13593" y="21600"/>
                  </a:cubicBezTo>
                  <a:close/>
                </a:path>
              </a:pathLst>
            </a:custGeom>
            <a:solidFill>
              <a:srgbClr val="C0392B">
                <a:lumMod val="75000"/>
              </a:srgb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18CA52E9-B9FE-2741-8246-CBEE16346782}"/>
                </a:ext>
              </a:extLst>
            </p:cNvPr>
            <p:cNvSpPr/>
            <p:nvPr/>
          </p:nvSpPr>
          <p:spPr>
            <a:xfrm>
              <a:off x="5336845" y="5140513"/>
              <a:ext cx="74520" cy="299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extrusionOk="0">
                  <a:moveTo>
                    <a:pt x="13593" y="21600"/>
                  </a:moveTo>
                  <a:lnTo>
                    <a:pt x="7914" y="21600"/>
                  </a:lnTo>
                  <a:cubicBezTo>
                    <a:pt x="3538" y="21600"/>
                    <a:pt x="0" y="20715"/>
                    <a:pt x="0" y="19619"/>
                  </a:cubicBezTo>
                  <a:lnTo>
                    <a:pt x="0" y="1981"/>
                  </a:lnTo>
                  <a:cubicBezTo>
                    <a:pt x="0" y="885"/>
                    <a:pt x="3538" y="0"/>
                    <a:pt x="7914" y="0"/>
                  </a:cubicBezTo>
                  <a:lnTo>
                    <a:pt x="13593" y="0"/>
                  </a:lnTo>
                  <a:cubicBezTo>
                    <a:pt x="17969" y="0"/>
                    <a:pt x="21507" y="885"/>
                    <a:pt x="21507" y="1981"/>
                  </a:cubicBezTo>
                  <a:lnTo>
                    <a:pt x="21507" y="19619"/>
                  </a:lnTo>
                  <a:cubicBezTo>
                    <a:pt x="21600" y="20715"/>
                    <a:pt x="17969" y="21600"/>
                    <a:pt x="13593" y="21600"/>
                  </a:cubicBezTo>
                  <a:close/>
                </a:path>
              </a:pathLst>
            </a:custGeom>
            <a:solidFill>
              <a:srgbClr val="C0392B">
                <a:lumMod val="75000"/>
              </a:srgb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0" name="Group 4">
            <a:extLst>
              <a:ext uri="{FF2B5EF4-FFF2-40B4-BE49-F238E27FC236}">
                <a16:creationId xmlns:a16="http://schemas.microsoft.com/office/drawing/2014/main" id="{C39B8B39-00B5-418C-806D-2119532BE2B8}"/>
              </a:ext>
            </a:extLst>
          </p:cNvPr>
          <p:cNvGrpSpPr/>
          <p:nvPr/>
        </p:nvGrpSpPr>
        <p:grpSpPr>
          <a:xfrm>
            <a:off x="7380312" y="627534"/>
            <a:ext cx="981981" cy="792088"/>
            <a:chOff x="6143254" y="1721328"/>
            <a:chExt cx="3969805" cy="5103188"/>
          </a:xfrm>
        </p:grpSpPr>
        <p:sp>
          <p:nvSpPr>
            <p:cNvPr id="11" name="Freeform: Shape 33">
              <a:extLst>
                <a:ext uri="{FF2B5EF4-FFF2-40B4-BE49-F238E27FC236}">
                  <a16:creationId xmlns:a16="http://schemas.microsoft.com/office/drawing/2014/main" id="{F20549BB-2E0F-4157-893B-20875F16424B}"/>
                </a:ext>
              </a:extLst>
            </p:cNvPr>
            <p:cNvSpPr/>
            <p:nvPr/>
          </p:nvSpPr>
          <p:spPr>
            <a:xfrm>
              <a:off x="6823224" y="2036633"/>
              <a:ext cx="1232798" cy="4787883"/>
            </a:xfrm>
            <a:custGeom>
              <a:avLst/>
              <a:gdLst>
                <a:gd name="connsiteX0" fmla="*/ 136652 w 1239941"/>
                <a:gd name="connsiteY0" fmla="*/ 111 h 4787883"/>
                <a:gd name="connsiteX1" fmla="*/ 195463 w 1239941"/>
                <a:gd name="connsiteY1" fmla="*/ 20756 h 4787883"/>
                <a:gd name="connsiteX2" fmla="*/ 1201250 w 1239941"/>
                <a:gd name="connsiteY2" fmla="*/ 754194 h 4787883"/>
                <a:gd name="connsiteX3" fmla="*/ 1239941 w 1239941"/>
                <a:gd name="connsiteY3" fmla="*/ 830113 h 4787883"/>
                <a:gd name="connsiteX4" fmla="*/ 1239941 w 1239941"/>
                <a:gd name="connsiteY4" fmla="*/ 4787883 h 4787883"/>
                <a:gd name="connsiteX5" fmla="*/ 1138966 w 1239941"/>
                <a:gd name="connsiteY5" fmla="*/ 4787883 h 4787883"/>
                <a:gd name="connsiteX6" fmla="*/ 1136977 w 1239941"/>
                <a:gd name="connsiteY6" fmla="*/ 4599849 h 4787883"/>
                <a:gd name="connsiteX7" fmla="*/ 1136977 w 1239941"/>
                <a:gd name="connsiteY7" fmla="*/ 1456215 h 4787883"/>
                <a:gd name="connsiteX8" fmla="*/ 1124021 w 1239941"/>
                <a:gd name="connsiteY8" fmla="*/ 1401422 h 4787883"/>
                <a:gd name="connsiteX9" fmla="*/ 1102880 w 1239941"/>
                <a:gd name="connsiteY9" fmla="*/ 1376367 h 4787883"/>
                <a:gd name="connsiteX10" fmla="*/ 1097348 w 1239941"/>
                <a:gd name="connsiteY10" fmla="*/ 853421 h 4787883"/>
                <a:gd name="connsiteX11" fmla="*/ 0 w 1239941"/>
                <a:gd name="connsiteY11" fmla="*/ 59381 h 4787883"/>
                <a:gd name="connsiteX12" fmla="*/ 76119 w 1239941"/>
                <a:gd name="connsiteY12" fmla="*/ 15428 h 4787883"/>
                <a:gd name="connsiteX13" fmla="*/ 136652 w 1239941"/>
                <a:gd name="connsiteY13" fmla="*/ 111 h 4787883"/>
                <a:gd name="connsiteX0" fmla="*/ 131890 w 1235179"/>
                <a:gd name="connsiteY0" fmla="*/ 111 h 4787883"/>
                <a:gd name="connsiteX1" fmla="*/ 190701 w 1235179"/>
                <a:gd name="connsiteY1" fmla="*/ 20756 h 4787883"/>
                <a:gd name="connsiteX2" fmla="*/ 1196488 w 1235179"/>
                <a:gd name="connsiteY2" fmla="*/ 754194 h 4787883"/>
                <a:gd name="connsiteX3" fmla="*/ 1235179 w 1235179"/>
                <a:gd name="connsiteY3" fmla="*/ 830113 h 4787883"/>
                <a:gd name="connsiteX4" fmla="*/ 1235179 w 1235179"/>
                <a:gd name="connsiteY4" fmla="*/ 4787883 h 4787883"/>
                <a:gd name="connsiteX5" fmla="*/ 1134204 w 1235179"/>
                <a:gd name="connsiteY5" fmla="*/ 4787883 h 4787883"/>
                <a:gd name="connsiteX6" fmla="*/ 1132215 w 1235179"/>
                <a:gd name="connsiteY6" fmla="*/ 4599849 h 4787883"/>
                <a:gd name="connsiteX7" fmla="*/ 1132215 w 1235179"/>
                <a:gd name="connsiteY7" fmla="*/ 1456215 h 4787883"/>
                <a:gd name="connsiteX8" fmla="*/ 1119259 w 1235179"/>
                <a:gd name="connsiteY8" fmla="*/ 1401422 h 4787883"/>
                <a:gd name="connsiteX9" fmla="*/ 1098118 w 1235179"/>
                <a:gd name="connsiteY9" fmla="*/ 1376367 h 4787883"/>
                <a:gd name="connsiteX10" fmla="*/ 1092586 w 1235179"/>
                <a:gd name="connsiteY10" fmla="*/ 853421 h 4787883"/>
                <a:gd name="connsiteX11" fmla="*/ 0 w 1235179"/>
                <a:gd name="connsiteY11" fmla="*/ 73669 h 4787883"/>
                <a:gd name="connsiteX12" fmla="*/ 71357 w 1235179"/>
                <a:gd name="connsiteY12" fmla="*/ 15428 h 4787883"/>
                <a:gd name="connsiteX13" fmla="*/ 131890 w 1235179"/>
                <a:gd name="connsiteY13" fmla="*/ 111 h 4787883"/>
                <a:gd name="connsiteX0" fmla="*/ 129509 w 1232798"/>
                <a:gd name="connsiteY0" fmla="*/ 111 h 4787883"/>
                <a:gd name="connsiteX1" fmla="*/ 188320 w 1232798"/>
                <a:gd name="connsiteY1" fmla="*/ 20756 h 4787883"/>
                <a:gd name="connsiteX2" fmla="*/ 1194107 w 1232798"/>
                <a:gd name="connsiteY2" fmla="*/ 754194 h 4787883"/>
                <a:gd name="connsiteX3" fmla="*/ 1232798 w 1232798"/>
                <a:gd name="connsiteY3" fmla="*/ 830113 h 4787883"/>
                <a:gd name="connsiteX4" fmla="*/ 1232798 w 1232798"/>
                <a:gd name="connsiteY4" fmla="*/ 4787883 h 4787883"/>
                <a:gd name="connsiteX5" fmla="*/ 1131823 w 1232798"/>
                <a:gd name="connsiteY5" fmla="*/ 4787883 h 4787883"/>
                <a:gd name="connsiteX6" fmla="*/ 1129834 w 1232798"/>
                <a:gd name="connsiteY6" fmla="*/ 4599849 h 4787883"/>
                <a:gd name="connsiteX7" fmla="*/ 1129834 w 1232798"/>
                <a:gd name="connsiteY7" fmla="*/ 1456215 h 4787883"/>
                <a:gd name="connsiteX8" fmla="*/ 1116878 w 1232798"/>
                <a:gd name="connsiteY8" fmla="*/ 1401422 h 4787883"/>
                <a:gd name="connsiteX9" fmla="*/ 1095737 w 1232798"/>
                <a:gd name="connsiteY9" fmla="*/ 1376367 h 4787883"/>
                <a:gd name="connsiteX10" fmla="*/ 1090205 w 1232798"/>
                <a:gd name="connsiteY10" fmla="*/ 853421 h 4787883"/>
                <a:gd name="connsiteX11" fmla="*/ 0 w 1232798"/>
                <a:gd name="connsiteY11" fmla="*/ 57000 h 4787883"/>
                <a:gd name="connsiteX12" fmla="*/ 68976 w 1232798"/>
                <a:gd name="connsiteY12" fmla="*/ 15428 h 4787883"/>
                <a:gd name="connsiteX13" fmla="*/ 129509 w 1232798"/>
                <a:gd name="connsiteY13" fmla="*/ 111 h 4787883"/>
                <a:gd name="connsiteX0" fmla="*/ 127128 w 1230417"/>
                <a:gd name="connsiteY0" fmla="*/ 111 h 4787883"/>
                <a:gd name="connsiteX1" fmla="*/ 185939 w 1230417"/>
                <a:gd name="connsiteY1" fmla="*/ 20756 h 4787883"/>
                <a:gd name="connsiteX2" fmla="*/ 1191726 w 1230417"/>
                <a:gd name="connsiteY2" fmla="*/ 754194 h 4787883"/>
                <a:gd name="connsiteX3" fmla="*/ 1230417 w 1230417"/>
                <a:gd name="connsiteY3" fmla="*/ 830113 h 4787883"/>
                <a:gd name="connsiteX4" fmla="*/ 1230417 w 1230417"/>
                <a:gd name="connsiteY4" fmla="*/ 4787883 h 4787883"/>
                <a:gd name="connsiteX5" fmla="*/ 1129442 w 1230417"/>
                <a:gd name="connsiteY5" fmla="*/ 4787883 h 4787883"/>
                <a:gd name="connsiteX6" fmla="*/ 1127453 w 1230417"/>
                <a:gd name="connsiteY6" fmla="*/ 4599849 h 4787883"/>
                <a:gd name="connsiteX7" fmla="*/ 1127453 w 1230417"/>
                <a:gd name="connsiteY7" fmla="*/ 1456215 h 4787883"/>
                <a:gd name="connsiteX8" fmla="*/ 1114497 w 1230417"/>
                <a:gd name="connsiteY8" fmla="*/ 1401422 h 4787883"/>
                <a:gd name="connsiteX9" fmla="*/ 1093356 w 1230417"/>
                <a:gd name="connsiteY9" fmla="*/ 1376367 h 4787883"/>
                <a:gd name="connsiteX10" fmla="*/ 1087824 w 1230417"/>
                <a:gd name="connsiteY10" fmla="*/ 853421 h 4787883"/>
                <a:gd name="connsiteX11" fmla="*/ 0 w 1230417"/>
                <a:gd name="connsiteY11" fmla="*/ 57000 h 4787883"/>
                <a:gd name="connsiteX12" fmla="*/ 66595 w 1230417"/>
                <a:gd name="connsiteY12" fmla="*/ 15428 h 4787883"/>
                <a:gd name="connsiteX13" fmla="*/ 127128 w 1230417"/>
                <a:gd name="connsiteY13" fmla="*/ 111 h 4787883"/>
                <a:gd name="connsiteX0" fmla="*/ 129509 w 1232798"/>
                <a:gd name="connsiteY0" fmla="*/ 111 h 4787883"/>
                <a:gd name="connsiteX1" fmla="*/ 188320 w 1232798"/>
                <a:gd name="connsiteY1" fmla="*/ 20756 h 4787883"/>
                <a:gd name="connsiteX2" fmla="*/ 1194107 w 1232798"/>
                <a:gd name="connsiteY2" fmla="*/ 754194 h 4787883"/>
                <a:gd name="connsiteX3" fmla="*/ 1232798 w 1232798"/>
                <a:gd name="connsiteY3" fmla="*/ 830113 h 4787883"/>
                <a:gd name="connsiteX4" fmla="*/ 1232798 w 1232798"/>
                <a:gd name="connsiteY4" fmla="*/ 4787883 h 4787883"/>
                <a:gd name="connsiteX5" fmla="*/ 1131823 w 1232798"/>
                <a:gd name="connsiteY5" fmla="*/ 4787883 h 4787883"/>
                <a:gd name="connsiteX6" fmla="*/ 1129834 w 1232798"/>
                <a:gd name="connsiteY6" fmla="*/ 4599849 h 4787883"/>
                <a:gd name="connsiteX7" fmla="*/ 1129834 w 1232798"/>
                <a:gd name="connsiteY7" fmla="*/ 1456215 h 4787883"/>
                <a:gd name="connsiteX8" fmla="*/ 1116878 w 1232798"/>
                <a:gd name="connsiteY8" fmla="*/ 1401422 h 4787883"/>
                <a:gd name="connsiteX9" fmla="*/ 1095737 w 1232798"/>
                <a:gd name="connsiteY9" fmla="*/ 1376367 h 4787883"/>
                <a:gd name="connsiteX10" fmla="*/ 1090205 w 1232798"/>
                <a:gd name="connsiteY10" fmla="*/ 853421 h 4787883"/>
                <a:gd name="connsiteX11" fmla="*/ 0 w 1232798"/>
                <a:gd name="connsiteY11" fmla="*/ 64144 h 4787883"/>
                <a:gd name="connsiteX12" fmla="*/ 68976 w 1232798"/>
                <a:gd name="connsiteY12" fmla="*/ 15428 h 4787883"/>
                <a:gd name="connsiteX13" fmla="*/ 129509 w 1232798"/>
                <a:gd name="connsiteY13" fmla="*/ 111 h 4787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32798" h="4787883">
                  <a:moveTo>
                    <a:pt x="129509" y="111"/>
                  </a:moveTo>
                  <a:cubicBezTo>
                    <a:pt x="150275" y="1055"/>
                    <a:pt x="170755" y="7992"/>
                    <a:pt x="188320" y="20756"/>
                  </a:cubicBezTo>
                  <a:lnTo>
                    <a:pt x="1194107" y="754194"/>
                  </a:lnTo>
                  <a:cubicBezTo>
                    <a:pt x="1218619" y="771953"/>
                    <a:pt x="1232798" y="800145"/>
                    <a:pt x="1232798" y="830113"/>
                  </a:cubicBezTo>
                  <a:lnTo>
                    <a:pt x="1232798" y="4787883"/>
                  </a:lnTo>
                  <a:lnTo>
                    <a:pt x="1131823" y="4787883"/>
                  </a:lnTo>
                  <a:lnTo>
                    <a:pt x="1129834" y="4599849"/>
                  </a:lnTo>
                  <a:lnTo>
                    <a:pt x="1129834" y="1456215"/>
                  </a:lnTo>
                  <a:cubicBezTo>
                    <a:pt x="1129834" y="1436922"/>
                    <a:pt x="1125292" y="1418180"/>
                    <a:pt x="1116878" y="1401422"/>
                  </a:cubicBezTo>
                  <a:lnTo>
                    <a:pt x="1095737" y="1376367"/>
                  </a:lnTo>
                  <a:lnTo>
                    <a:pt x="1090205" y="853421"/>
                  </a:lnTo>
                  <a:lnTo>
                    <a:pt x="0" y="64144"/>
                  </a:lnTo>
                  <a:cubicBezTo>
                    <a:pt x="25373" y="49493"/>
                    <a:pt x="43603" y="30079"/>
                    <a:pt x="68976" y="15428"/>
                  </a:cubicBezTo>
                  <a:cubicBezTo>
                    <a:pt x="87690" y="4218"/>
                    <a:pt x="108743" y="-832"/>
                    <a:pt x="129509" y="111"/>
                  </a:cubicBezTo>
                  <a:close/>
                </a:path>
              </a:pathLst>
            </a:custGeom>
            <a:solidFill>
              <a:srgbClr val="16A085">
                <a:lumMod val="75000"/>
              </a:srgb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BD913596-AC93-4441-889C-62778A698EC3}"/>
                </a:ext>
              </a:extLst>
            </p:cNvPr>
            <p:cNvSpPr/>
            <p:nvPr/>
          </p:nvSpPr>
          <p:spPr>
            <a:xfrm>
              <a:off x="6143254" y="1721328"/>
              <a:ext cx="3969805" cy="4297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975" y="21600"/>
                  </a:moveTo>
                  <a:lnTo>
                    <a:pt x="15006" y="21600"/>
                  </a:lnTo>
                  <a:cubicBezTo>
                    <a:pt x="14408" y="21600"/>
                    <a:pt x="13920" y="21149"/>
                    <a:pt x="13920" y="20597"/>
                  </a:cubicBezTo>
                  <a:lnTo>
                    <a:pt x="13920" y="1645"/>
                  </a:lnTo>
                  <a:cubicBezTo>
                    <a:pt x="13920" y="1375"/>
                    <a:pt x="13681" y="1154"/>
                    <a:pt x="13388" y="1154"/>
                  </a:cubicBezTo>
                  <a:lnTo>
                    <a:pt x="4046" y="1154"/>
                  </a:lnTo>
                  <a:cubicBezTo>
                    <a:pt x="3752" y="1154"/>
                    <a:pt x="3514" y="1375"/>
                    <a:pt x="3514" y="1645"/>
                  </a:cubicBezTo>
                  <a:lnTo>
                    <a:pt x="3514" y="20595"/>
                  </a:lnTo>
                  <a:cubicBezTo>
                    <a:pt x="3514" y="21148"/>
                    <a:pt x="3026" y="21598"/>
                    <a:pt x="2427" y="21598"/>
                  </a:cubicBezTo>
                  <a:lnTo>
                    <a:pt x="625" y="21598"/>
                  </a:lnTo>
                  <a:cubicBezTo>
                    <a:pt x="279" y="21598"/>
                    <a:pt x="0" y="21339"/>
                    <a:pt x="0" y="21021"/>
                  </a:cubicBezTo>
                  <a:cubicBezTo>
                    <a:pt x="0" y="20704"/>
                    <a:pt x="281" y="20444"/>
                    <a:pt x="625" y="20444"/>
                  </a:cubicBezTo>
                  <a:lnTo>
                    <a:pt x="2264" y="20444"/>
                  </a:lnTo>
                  <a:lnTo>
                    <a:pt x="2264" y="1645"/>
                  </a:lnTo>
                  <a:cubicBezTo>
                    <a:pt x="2264" y="738"/>
                    <a:pt x="3063" y="0"/>
                    <a:pt x="4046" y="0"/>
                  </a:cubicBezTo>
                  <a:lnTo>
                    <a:pt x="13388" y="0"/>
                  </a:lnTo>
                  <a:cubicBezTo>
                    <a:pt x="14371" y="0"/>
                    <a:pt x="15169" y="739"/>
                    <a:pt x="15169" y="1645"/>
                  </a:cubicBezTo>
                  <a:lnTo>
                    <a:pt x="15169" y="20444"/>
                  </a:lnTo>
                  <a:lnTo>
                    <a:pt x="20975" y="20444"/>
                  </a:lnTo>
                  <a:cubicBezTo>
                    <a:pt x="21321" y="20444"/>
                    <a:pt x="21600" y="20704"/>
                    <a:pt x="21600" y="21021"/>
                  </a:cubicBezTo>
                  <a:cubicBezTo>
                    <a:pt x="21600" y="21339"/>
                    <a:pt x="21321" y="21600"/>
                    <a:pt x="20975" y="21600"/>
                  </a:cubicBezTo>
                  <a:close/>
                </a:path>
              </a:pathLst>
            </a:custGeom>
            <a:solidFill>
              <a:srgbClr val="16A085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Shape">
              <a:extLst>
                <a:ext uri="{FF2B5EF4-FFF2-40B4-BE49-F238E27FC236}">
                  <a16:creationId xmlns:a16="http://schemas.microsoft.com/office/drawing/2014/main" id="{5ED40628-F023-FB4E-8ED7-EC4975DC64E9}"/>
                </a:ext>
              </a:extLst>
            </p:cNvPr>
            <p:cNvSpPr/>
            <p:nvPr/>
          </p:nvSpPr>
          <p:spPr>
            <a:xfrm>
              <a:off x="6816080" y="2076152"/>
              <a:ext cx="1147567" cy="4748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35" extrusionOk="0">
                  <a:moveTo>
                    <a:pt x="0" y="17712"/>
                  </a:moveTo>
                  <a:lnTo>
                    <a:pt x="21600" y="21535"/>
                  </a:lnTo>
                  <a:lnTo>
                    <a:pt x="21600" y="3883"/>
                  </a:lnTo>
                  <a:cubicBezTo>
                    <a:pt x="21600" y="3708"/>
                    <a:pt x="21258" y="3543"/>
                    <a:pt x="20675" y="3440"/>
                  </a:cubicBezTo>
                  <a:lnTo>
                    <a:pt x="1478" y="43"/>
                  </a:lnTo>
                  <a:cubicBezTo>
                    <a:pt x="865" y="-65"/>
                    <a:pt x="0" y="42"/>
                    <a:pt x="0" y="226"/>
                  </a:cubicBezTo>
                  <a:lnTo>
                    <a:pt x="0" y="17712"/>
                  </a:lnTo>
                  <a:close/>
                </a:path>
              </a:pathLst>
            </a:custGeom>
            <a:solidFill>
              <a:srgbClr val="16A085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1B7CBE33-5D21-E543-A3E7-5D68E7D55B56}"/>
                </a:ext>
              </a:extLst>
            </p:cNvPr>
            <p:cNvSpPr/>
            <p:nvPr/>
          </p:nvSpPr>
          <p:spPr>
            <a:xfrm>
              <a:off x="6788383" y="2430970"/>
              <a:ext cx="74515" cy="299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948" y="21600"/>
                  </a:moveTo>
                  <a:lnTo>
                    <a:pt x="13652" y="21600"/>
                  </a:lnTo>
                  <a:cubicBezTo>
                    <a:pt x="18047" y="21600"/>
                    <a:pt x="21600" y="20715"/>
                    <a:pt x="21600" y="19619"/>
                  </a:cubicBezTo>
                  <a:lnTo>
                    <a:pt x="21600" y="1981"/>
                  </a:lnTo>
                  <a:cubicBezTo>
                    <a:pt x="21600" y="885"/>
                    <a:pt x="18047" y="0"/>
                    <a:pt x="13652" y="0"/>
                  </a:cubicBezTo>
                  <a:lnTo>
                    <a:pt x="7948" y="0"/>
                  </a:lnTo>
                  <a:cubicBezTo>
                    <a:pt x="3553" y="0"/>
                    <a:pt x="0" y="885"/>
                    <a:pt x="0" y="1981"/>
                  </a:cubicBezTo>
                  <a:lnTo>
                    <a:pt x="0" y="19619"/>
                  </a:lnTo>
                  <a:cubicBezTo>
                    <a:pt x="0" y="20715"/>
                    <a:pt x="3553" y="21600"/>
                    <a:pt x="7948" y="21600"/>
                  </a:cubicBezTo>
                  <a:close/>
                </a:path>
              </a:pathLst>
            </a:custGeom>
            <a:solidFill>
              <a:srgbClr val="16A085">
                <a:lumMod val="75000"/>
              </a:srgb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Shape">
              <a:extLst>
                <a:ext uri="{FF2B5EF4-FFF2-40B4-BE49-F238E27FC236}">
                  <a16:creationId xmlns:a16="http://schemas.microsoft.com/office/drawing/2014/main" id="{80AFB88D-3669-844E-86B7-72C7FCD727C0}"/>
                </a:ext>
              </a:extLst>
            </p:cNvPr>
            <p:cNvSpPr/>
            <p:nvPr/>
          </p:nvSpPr>
          <p:spPr>
            <a:xfrm>
              <a:off x="6788383" y="5140513"/>
              <a:ext cx="74515" cy="299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948" y="21600"/>
                  </a:moveTo>
                  <a:lnTo>
                    <a:pt x="13652" y="21600"/>
                  </a:lnTo>
                  <a:cubicBezTo>
                    <a:pt x="18047" y="21600"/>
                    <a:pt x="21600" y="20715"/>
                    <a:pt x="21600" y="19619"/>
                  </a:cubicBezTo>
                  <a:lnTo>
                    <a:pt x="21600" y="1981"/>
                  </a:lnTo>
                  <a:cubicBezTo>
                    <a:pt x="21600" y="885"/>
                    <a:pt x="18047" y="0"/>
                    <a:pt x="13652" y="0"/>
                  </a:cubicBezTo>
                  <a:lnTo>
                    <a:pt x="7948" y="0"/>
                  </a:lnTo>
                  <a:cubicBezTo>
                    <a:pt x="3553" y="0"/>
                    <a:pt x="0" y="885"/>
                    <a:pt x="0" y="1981"/>
                  </a:cubicBezTo>
                  <a:lnTo>
                    <a:pt x="0" y="19619"/>
                  </a:lnTo>
                  <a:cubicBezTo>
                    <a:pt x="0" y="20715"/>
                    <a:pt x="3553" y="21600"/>
                    <a:pt x="7948" y="21600"/>
                  </a:cubicBezTo>
                  <a:close/>
                </a:path>
              </a:pathLst>
            </a:custGeom>
            <a:solidFill>
              <a:srgbClr val="16A085">
                <a:lumMod val="75000"/>
              </a:srgb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Shape">
              <a:extLst>
                <a:ext uri="{FF2B5EF4-FFF2-40B4-BE49-F238E27FC236}">
                  <a16:creationId xmlns:a16="http://schemas.microsoft.com/office/drawing/2014/main" id="{36015E12-A882-4941-9BA5-B608FE792E37}"/>
                </a:ext>
              </a:extLst>
            </p:cNvPr>
            <p:cNvSpPr/>
            <p:nvPr/>
          </p:nvSpPr>
          <p:spPr>
            <a:xfrm>
              <a:off x="7723823" y="4850205"/>
              <a:ext cx="165798" cy="160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977" y="1041"/>
                  </a:moveTo>
                  <a:lnTo>
                    <a:pt x="6892" y="0"/>
                  </a:lnTo>
                  <a:cubicBezTo>
                    <a:pt x="3110" y="0"/>
                    <a:pt x="0" y="4814"/>
                    <a:pt x="0" y="10800"/>
                  </a:cubicBezTo>
                  <a:cubicBezTo>
                    <a:pt x="0" y="16786"/>
                    <a:pt x="3068" y="21600"/>
                    <a:pt x="6892" y="21600"/>
                  </a:cubicBezTo>
                  <a:cubicBezTo>
                    <a:pt x="7690" y="21600"/>
                    <a:pt x="8447" y="21340"/>
                    <a:pt x="9161" y="20949"/>
                  </a:cubicBezTo>
                  <a:lnTo>
                    <a:pt x="9161" y="20993"/>
                  </a:lnTo>
                  <a:lnTo>
                    <a:pt x="9329" y="20906"/>
                  </a:lnTo>
                  <a:cubicBezTo>
                    <a:pt x="9455" y="20819"/>
                    <a:pt x="9581" y="20733"/>
                    <a:pt x="9707" y="20646"/>
                  </a:cubicBezTo>
                  <a:lnTo>
                    <a:pt x="18784" y="14964"/>
                  </a:lnTo>
                  <a:cubicBezTo>
                    <a:pt x="20423" y="13880"/>
                    <a:pt x="21600" y="11321"/>
                    <a:pt x="21600" y="8328"/>
                  </a:cubicBezTo>
                  <a:cubicBezTo>
                    <a:pt x="21558" y="4251"/>
                    <a:pt x="19499" y="1041"/>
                    <a:pt x="16977" y="1041"/>
                  </a:cubicBezTo>
                  <a:close/>
                </a:path>
              </a:pathLst>
            </a:custGeom>
            <a:solidFill>
              <a:srgbClr val="16A085">
                <a:lumMod val="75000"/>
              </a:srgb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7" name="Picture 2" descr="C:\Users\marov\Documents\Muni\PLAN GOBIERNO PPT\BALANCE.jpg"/>
          <p:cNvPicPr>
            <a:picLocks noChangeAspect="1" noChangeArrowheads="1"/>
          </p:cNvPicPr>
          <p:nvPr/>
        </p:nvPicPr>
        <p:blipFill>
          <a:blip r:embed="rId2"/>
          <a:srcRect r="40160"/>
          <a:stretch>
            <a:fillRect/>
          </a:stretch>
        </p:blipFill>
        <p:spPr bwMode="auto">
          <a:xfrm>
            <a:off x="0" y="2139702"/>
            <a:ext cx="2954764" cy="3003798"/>
          </a:xfrm>
          <a:prstGeom prst="rect">
            <a:avLst/>
          </a:prstGeom>
          <a:noFill/>
        </p:spPr>
      </p:pic>
      <p:cxnSp>
        <p:nvCxnSpPr>
          <p:cNvPr id="18" name="17 Conector recto de flecha"/>
          <p:cNvCxnSpPr/>
          <p:nvPr/>
        </p:nvCxnSpPr>
        <p:spPr>
          <a:xfrm flipV="1">
            <a:off x="2915816" y="2582020"/>
            <a:ext cx="360040" cy="6173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27"/>
          <p:cNvSpPr/>
          <p:nvPr/>
        </p:nvSpPr>
        <p:spPr>
          <a:xfrm rot="-368550" flipH="1">
            <a:off x="5205585" y="3359654"/>
            <a:ext cx="3053229" cy="931142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27"/>
          <p:cNvSpPr txBox="1">
            <a:spLocks noGrp="1"/>
          </p:cNvSpPr>
          <p:nvPr>
            <p:ph type="subTitle" idx="2"/>
          </p:nvPr>
        </p:nvSpPr>
        <p:spPr>
          <a:xfrm flipH="1">
            <a:off x="2051720" y="555526"/>
            <a:ext cx="4608512" cy="57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/>
            <a:r>
              <a:rPr lang="es-ES" i="1" dirty="0"/>
              <a:t> “Cada frase que pronuncio no debe considerarse una afirmación, sino una pregunta”. </a:t>
            </a:r>
            <a:br>
              <a:rPr lang="es-ES" i="1" dirty="0"/>
            </a:br>
            <a:r>
              <a:rPr lang="es-ES" i="1" dirty="0" err="1"/>
              <a:t>Neil</a:t>
            </a:r>
            <a:r>
              <a:rPr lang="es-ES" i="1" dirty="0"/>
              <a:t> </a:t>
            </a:r>
            <a:r>
              <a:rPr lang="es-ES" i="1" dirty="0" err="1"/>
              <a:t>Bohr</a:t>
            </a:r>
            <a:r>
              <a:rPr lang="es-ES" i="1" dirty="0"/>
              <a:t>.</a:t>
            </a:r>
            <a:endParaRPr dirty="0"/>
          </a:p>
        </p:txBody>
      </p:sp>
      <p:sp>
        <p:nvSpPr>
          <p:cNvPr id="727" name="Google Shape;727;p27"/>
          <p:cNvSpPr txBox="1">
            <a:spLocks noGrp="1"/>
          </p:cNvSpPr>
          <p:nvPr>
            <p:ph type="subTitle" idx="1"/>
          </p:nvPr>
        </p:nvSpPr>
        <p:spPr>
          <a:xfrm flipH="1">
            <a:off x="1437450" y="3013730"/>
            <a:ext cx="3051000" cy="27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b="1" dirty="0"/>
              <a:t>MÉTODO</a:t>
            </a:r>
            <a:endParaRPr sz="1600" b="1" dirty="0"/>
          </a:p>
        </p:txBody>
      </p:sp>
      <p:sp>
        <p:nvSpPr>
          <p:cNvPr id="728" name="Google Shape;728;p27"/>
          <p:cNvSpPr/>
          <p:nvPr/>
        </p:nvSpPr>
        <p:spPr>
          <a:xfrm flipH="1">
            <a:off x="8096073" y="3351039"/>
            <a:ext cx="14312" cy="3533"/>
          </a:xfrm>
          <a:custGeom>
            <a:avLst/>
            <a:gdLst/>
            <a:ahLst/>
            <a:cxnLst/>
            <a:rect l="l" t="t" r="r" b="b"/>
            <a:pathLst>
              <a:path w="320" h="79" extrusionOk="0">
                <a:moveTo>
                  <a:pt x="1" y="1"/>
                </a:moveTo>
                <a:lnTo>
                  <a:pt x="1" y="1"/>
                </a:lnTo>
                <a:cubicBezTo>
                  <a:pt x="86" y="51"/>
                  <a:pt x="205" y="78"/>
                  <a:pt x="320" y="78"/>
                </a:cubicBezTo>
                <a:cubicBezTo>
                  <a:pt x="205" y="78"/>
                  <a:pt x="89" y="51"/>
                  <a:pt x="1" y="1"/>
                </a:cubicBezTo>
                <a:close/>
              </a:path>
            </a:pathLst>
          </a:custGeom>
          <a:solidFill>
            <a:srgbClr val="E5E5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27"/>
          <p:cNvSpPr/>
          <p:nvPr/>
        </p:nvSpPr>
        <p:spPr>
          <a:xfrm flipH="1">
            <a:off x="8182750" y="2442109"/>
            <a:ext cx="16325" cy="2639"/>
          </a:xfrm>
          <a:custGeom>
            <a:avLst/>
            <a:gdLst/>
            <a:ahLst/>
            <a:cxnLst/>
            <a:rect l="l" t="t" r="r" b="b"/>
            <a:pathLst>
              <a:path w="365" h="59" extrusionOk="0">
                <a:moveTo>
                  <a:pt x="1" y="1"/>
                </a:moveTo>
                <a:cubicBezTo>
                  <a:pt x="126" y="1"/>
                  <a:pt x="256" y="21"/>
                  <a:pt x="365" y="59"/>
                </a:cubicBezTo>
                <a:cubicBezTo>
                  <a:pt x="256" y="21"/>
                  <a:pt x="130" y="1"/>
                  <a:pt x="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27"/>
          <p:cNvSpPr/>
          <p:nvPr/>
        </p:nvSpPr>
        <p:spPr>
          <a:xfrm flipH="1">
            <a:off x="6935415" y="3453348"/>
            <a:ext cx="473280" cy="287090"/>
          </a:xfrm>
          <a:custGeom>
            <a:avLst/>
            <a:gdLst/>
            <a:ahLst/>
            <a:cxnLst/>
            <a:rect l="l" t="t" r="r" b="b"/>
            <a:pathLst>
              <a:path w="10582" h="6419" extrusionOk="0">
                <a:moveTo>
                  <a:pt x="10581" y="0"/>
                </a:moveTo>
                <a:lnTo>
                  <a:pt x="1" y="6120"/>
                </a:lnTo>
                <a:lnTo>
                  <a:pt x="504" y="6418"/>
                </a:lnTo>
                <a:lnTo>
                  <a:pt x="10581" y="595"/>
                </a:lnTo>
                <a:lnTo>
                  <a:pt x="10581" y="0"/>
                </a:lnTo>
                <a:close/>
              </a:path>
            </a:pathLst>
          </a:custGeom>
          <a:solidFill>
            <a:srgbClr val="3747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27"/>
          <p:cNvSpPr/>
          <p:nvPr/>
        </p:nvSpPr>
        <p:spPr>
          <a:xfrm flipH="1">
            <a:off x="7521939" y="1657582"/>
            <a:ext cx="449799" cy="1817266"/>
          </a:xfrm>
          <a:custGeom>
            <a:avLst/>
            <a:gdLst/>
            <a:ahLst/>
            <a:cxnLst/>
            <a:rect l="l" t="t" r="r" b="b"/>
            <a:pathLst>
              <a:path w="10057" h="40632" extrusionOk="0">
                <a:moveTo>
                  <a:pt x="9155" y="1"/>
                </a:moveTo>
                <a:cubicBezTo>
                  <a:pt x="9092" y="1"/>
                  <a:pt x="9031" y="44"/>
                  <a:pt x="9013" y="112"/>
                </a:cubicBezTo>
                <a:lnTo>
                  <a:pt x="14" y="40062"/>
                </a:lnTo>
                <a:cubicBezTo>
                  <a:pt x="0" y="40123"/>
                  <a:pt x="28" y="40185"/>
                  <a:pt x="82" y="40216"/>
                </a:cubicBezTo>
                <a:lnTo>
                  <a:pt x="670" y="40556"/>
                </a:lnTo>
                <a:cubicBezTo>
                  <a:pt x="673" y="40559"/>
                  <a:pt x="673" y="40559"/>
                  <a:pt x="677" y="40562"/>
                </a:cubicBezTo>
                <a:cubicBezTo>
                  <a:pt x="764" y="40607"/>
                  <a:pt x="872" y="40631"/>
                  <a:pt x="983" y="40631"/>
                </a:cubicBezTo>
                <a:cubicBezTo>
                  <a:pt x="998" y="40631"/>
                  <a:pt x="1013" y="40631"/>
                  <a:pt x="1028" y="40630"/>
                </a:cubicBezTo>
                <a:lnTo>
                  <a:pt x="1279" y="39525"/>
                </a:lnTo>
                <a:lnTo>
                  <a:pt x="10044" y="608"/>
                </a:lnTo>
                <a:cubicBezTo>
                  <a:pt x="10057" y="550"/>
                  <a:pt x="10030" y="485"/>
                  <a:pt x="9975" y="455"/>
                </a:cubicBezTo>
                <a:lnTo>
                  <a:pt x="9224" y="19"/>
                </a:lnTo>
                <a:cubicBezTo>
                  <a:pt x="9202" y="7"/>
                  <a:pt x="9178" y="1"/>
                  <a:pt x="9155" y="1"/>
                </a:cubicBezTo>
                <a:close/>
              </a:path>
            </a:pathLst>
          </a:custGeom>
          <a:solidFill>
            <a:srgbClr val="3747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732;p27"/>
          <p:cNvSpPr/>
          <p:nvPr/>
        </p:nvSpPr>
        <p:spPr>
          <a:xfrm flipH="1">
            <a:off x="7476319" y="1654183"/>
            <a:ext cx="449486" cy="1820621"/>
          </a:xfrm>
          <a:custGeom>
            <a:avLst/>
            <a:gdLst/>
            <a:ahLst/>
            <a:cxnLst/>
            <a:rect l="l" t="t" r="r" b="b"/>
            <a:pathLst>
              <a:path w="10050" h="40707" extrusionOk="0">
                <a:moveTo>
                  <a:pt x="10050" y="1"/>
                </a:moveTo>
                <a:lnTo>
                  <a:pt x="9041" y="585"/>
                </a:lnTo>
                <a:lnTo>
                  <a:pt x="252" y="39601"/>
                </a:lnTo>
                <a:lnTo>
                  <a:pt x="1" y="40706"/>
                </a:lnTo>
                <a:cubicBezTo>
                  <a:pt x="112" y="40706"/>
                  <a:pt x="221" y="40682"/>
                  <a:pt x="307" y="40632"/>
                </a:cubicBezTo>
                <a:lnTo>
                  <a:pt x="894" y="40292"/>
                </a:lnTo>
                <a:cubicBezTo>
                  <a:pt x="949" y="40257"/>
                  <a:pt x="990" y="40204"/>
                  <a:pt x="1007" y="40138"/>
                </a:cubicBezTo>
                <a:lnTo>
                  <a:pt x="10050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p27"/>
          <p:cNvSpPr/>
          <p:nvPr/>
        </p:nvSpPr>
        <p:spPr>
          <a:xfrm flipH="1">
            <a:off x="7431102" y="2540504"/>
            <a:ext cx="45396" cy="1584920"/>
          </a:xfrm>
          <a:custGeom>
            <a:avLst/>
            <a:gdLst/>
            <a:ahLst/>
            <a:cxnLst/>
            <a:rect l="l" t="t" r="r" b="b"/>
            <a:pathLst>
              <a:path w="1015" h="35437" extrusionOk="0">
                <a:moveTo>
                  <a:pt x="1" y="1"/>
                </a:moveTo>
                <a:lnTo>
                  <a:pt x="4" y="34856"/>
                </a:lnTo>
                <a:cubicBezTo>
                  <a:pt x="4" y="34924"/>
                  <a:pt x="45" y="34992"/>
                  <a:pt x="134" y="35043"/>
                </a:cubicBezTo>
                <a:lnTo>
                  <a:pt x="680" y="35359"/>
                </a:lnTo>
                <a:cubicBezTo>
                  <a:pt x="684" y="35363"/>
                  <a:pt x="684" y="35363"/>
                  <a:pt x="688" y="35363"/>
                </a:cubicBezTo>
                <a:cubicBezTo>
                  <a:pt x="776" y="35413"/>
                  <a:pt x="895" y="35437"/>
                  <a:pt x="1014" y="35437"/>
                </a:cubicBezTo>
                <a:lnTo>
                  <a:pt x="1014" y="34278"/>
                </a:lnTo>
                <a:lnTo>
                  <a:pt x="1011" y="586"/>
                </a:lnTo>
                <a:lnTo>
                  <a:pt x="1" y="1"/>
                </a:lnTo>
                <a:close/>
              </a:path>
            </a:pathLst>
          </a:custGeom>
          <a:solidFill>
            <a:srgbClr val="3747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p27"/>
          <p:cNvSpPr/>
          <p:nvPr/>
        </p:nvSpPr>
        <p:spPr>
          <a:xfrm flipH="1">
            <a:off x="7385975" y="2540683"/>
            <a:ext cx="45351" cy="1584741"/>
          </a:xfrm>
          <a:custGeom>
            <a:avLst/>
            <a:gdLst/>
            <a:ahLst/>
            <a:cxnLst/>
            <a:rect l="l" t="t" r="r" b="b"/>
            <a:pathLst>
              <a:path w="1014" h="35433" extrusionOk="0">
                <a:moveTo>
                  <a:pt x="1013" y="0"/>
                </a:moveTo>
                <a:lnTo>
                  <a:pt x="1" y="582"/>
                </a:lnTo>
                <a:lnTo>
                  <a:pt x="4" y="34274"/>
                </a:lnTo>
                <a:lnTo>
                  <a:pt x="4" y="35433"/>
                </a:lnTo>
                <a:cubicBezTo>
                  <a:pt x="123" y="35433"/>
                  <a:pt x="246" y="35409"/>
                  <a:pt x="334" y="35355"/>
                </a:cubicBezTo>
                <a:lnTo>
                  <a:pt x="878" y="35039"/>
                </a:lnTo>
                <a:cubicBezTo>
                  <a:pt x="959" y="34991"/>
                  <a:pt x="1007" y="34927"/>
                  <a:pt x="1010" y="34866"/>
                </a:cubicBezTo>
                <a:lnTo>
                  <a:pt x="1010" y="34838"/>
                </a:lnTo>
                <a:lnTo>
                  <a:pt x="1013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27"/>
          <p:cNvSpPr/>
          <p:nvPr/>
        </p:nvSpPr>
        <p:spPr>
          <a:xfrm flipH="1">
            <a:off x="6846189" y="2358025"/>
            <a:ext cx="314148" cy="1429679"/>
          </a:xfrm>
          <a:custGeom>
            <a:avLst/>
            <a:gdLst/>
            <a:ahLst/>
            <a:cxnLst/>
            <a:rect l="l" t="t" r="r" b="b"/>
            <a:pathLst>
              <a:path w="7024" h="31966" extrusionOk="0">
                <a:moveTo>
                  <a:pt x="0" y="1"/>
                </a:moveTo>
                <a:lnTo>
                  <a:pt x="6010" y="31357"/>
                </a:lnTo>
                <a:cubicBezTo>
                  <a:pt x="6028" y="31439"/>
                  <a:pt x="6075" y="31511"/>
                  <a:pt x="6150" y="31551"/>
                </a:cubicBezTo>
                <a:lnTo>
                  <a:pt x="6711" y="31875"/>
                </a:lnTo>
                <a:cubicBezTo>
                  <a:pt x="6830" y="31946"/>
                  <a:pt x="6956" y="31966"/>
                  <a:pt x="7024" y="31966"/>
                </a:cubicBezTo>
                <a:lnTo>
                  <a:pt x="6809" y="30837"/>
                </a:lnTo>
                <a:lnTo>
                  <a:pt x="1010" y="583"/>
                </a:lnTo>
                <a:lnTo>
                  <a:pt x="0" y="1"/>
                </a:lnTo>
                <a:close/>
              </a:path>
            </a:pathLst>
          </a:custGeom>
          <a:solidFill>
            <a:srgbClr val="3747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27"/>
          <p:cNvSpPr/>
          <p:nvPr/>
        </p:nvSpPr>
        <p:spPr>
          <a:xfrm flipH="1">
            <a:off x="6801196" y="2358204"/>
            <a:ext cx="314014" cy="1429500"/>
          </a:xfrm>
          <a:custGeom>
            <a:avLst/>
            <a:gdLst/>
            <a:ahLst/>
            <a:cxnLst/>
            <a:rect l="l" t="t" r="r" b="b"/>
            <a:pathLst>
              <a:path w="7021" h="31962" extrusionOk="0">
                <a:moveTo>
                  <a:pt x="1014" y="0"/>
                </a:moveTo>
                <a:lnTo>
                  <a:pt x="1" y="579"/>
                </a:lnTo>
                <a:lnTo>
                  <a:pt x="5800" y="30833"/>
                </a:lnTo>
                <a:lnTo>
                  <a:pt x="6015" y="31962"/>
                </a:lnTo>
                <a:cubicBezTo>
                  <a:pt x="6134" y="31962"/>
                  <a:pt x="6253" y="31935"/>
                  <a:pt x="6345" y="31884"/>
                </a:cubicBezTo>
                <a:lnTo>
                  <a:pt x="6371" y="31871"/>
                </a:lnTo>
                <a:lnTo>
                  <a:pt x="6886" y="31571"/>
                </a:lnTo>
                <a:cubicBezTo>
                  <a:pt x="6977" y="31516"/>
                  <a:pt x="7021" y="31449"/>
                  <a:pt x="7021" y="31381"/>
                </a:cubicBezTo>
                <a:lnTo>
                  <a:pt x="7021" y="31374"/>
                </a:lnTo>
                <a:lnTo>
                  <a:pt x="7014" y="31337"/>
                </a:lnTo>
                <a:lnTo>
                  <a:pt x="7014" y="31330"/>
                </a:lnTo>
                <a:lnTo>
                  <a:pt x="1014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27"/>
          <p:cNvSpPr/>
          <p:nvPr/>
        </p:nvSpPr>
        <p:spPr>
          <a:xfrm flipH="1">
            <a:off x="6890422" y="3453929"/>
            <a:ext cx="511251" cy="347200"/>
          </a:xfrm>
          <a:custGeom>
            <a:avLst/>
            <a:gdLst/>
            <a:ahLst/>
            <a:cxnLst/>
            <a:rect l="l" t="t" r="r" b="b"/>
            <a:pathLst>
              <a:path w="11431" h="7763" extrusionOk="0">
                <a:moveTo>
                  <a:pt x="11430" y="0"/>
                </a:moveTo>
                <a:lnTo>
                  <a:pt x="0" y="6600"/>
                </a:lnTo>
                <a:lnTo>
                  <a:pt x="0" y="7762"/>
                </a:lnTo>
                <a:lnTo>
                  <a:pt x="11430" y="1163"/>
                </a:lnTo>
                <a:lnTo>
                  <a:pt x="11430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27"/>
          <p:cNvSpPr/>
          <p:nvPr/>
        </p:nvSpPr>
        <p:spPr>
          <a:xfrm flipH="1">
            <a:off x="6619925" y="2261911"/>
            <a:ext cx="1487285" cy="900940"/>
          </a:xfrm>
          <a:custGeom>
            <a:avLst/>
            <a:gdLst/>
            <a:ahLst/>
            <a:cxnLst/>
            <a:rect l="l" t="t" r="r" b="b"/>
            <a:pathLst>
              <a:path w="33254" h="20144" extrusionOk="0">
                <a:moveTo>
                  <a:pt x="29221" y="0"/>
                </a:moveTo>
                <a:cubicBezTo>
                  <a:pt x="29105" y="0"/>
                  <a:pt x="28988" y="26"/>
                  <a:pt x="28898" y="77"/>
                </a:cubicBezTo>
                <a:lnTo>
                  <a:pt x="324" y="16575"/>
                </a:lnTo>
                <a:cubicBezTo>
                  <a:pt x="143" y="16681"/>
                  <a:pt x="1" y="16929"/>
                  <a:pt x="1" y="17133"/>
                </a:cubicBezTo>
                <a:lnTo>
                  <a:pt x="1" y="17554"/>
                </a:lnTo>
                <a:cubicBezTo>
                  <a:pt x="1" y="17758"/>
                  <a:pt x="143" y="18010"/>
                  <a:pt x="324" y="18112"/>
                </a:cubicBezTo>
                <a:lnTo>
                  <a:pt x="3710" y="20068"/>
                </a:lnTo>
                <a:cubicBezTo>
                  <a:pt x="3798" y="20118"/>
                  <a:pt x="3914" y="20144"/>
                  <a:pt x="4031" y="20144"/>
                </a:cubicBezTo>
                <a:cubicBezTo>
                  <a:pt x="4147" y="20144"/>
                  <a:pt x="4263" y="20118"/>
                  <a:pt x="4352" y="20068"/>
                </a:cubicBezTo>
                <a:lnTo>
                  <a:pt x="32931" y="3568"/>
                </a:lnTo>
                <a:cubicBezTo>
                  <a:pt x="33108" y="3466"/>
                  <a:pt x="33254" y="3214"/>
                  <a:pt x="33254" y="3010"/>
                </a:cubicBezTo>
                <a:lnTo>
                  <a:pt x="33254" y="2592"/>
                </a:lnTo>
                <a:cubicBezTo>
                  <a:pt x="33254" y="2385"/>
                  <a:pt x="33108" y="2137"/>
                  <a:pt x="32931" y="2031"/>
                </a:cubicBezTo>
                <a:lnTo>
                  <a:pt x="29544" y="77"/>
                </a:lnTo>
                <a:cubicBezTo>
                  <a:pt x="29454" y="26"/>
                  <a:pt x="29338" y="0"/>
                  <a:pt x="2922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" name="Google Shape;739;p27"/>
          <p:cNvSpPr/>
          <p:nvPr/>
        </p:nvSpPr>
        <p:spPr>
          <a:xfrm flipH="1">
            <a:off x="6626455" y="2330832"/>
            <a:ext cx="1472884" cy="779959"/>
          </a:xfrm>
          <a:custGeom>
            <a:avLst/>
            <a:gdLst/>
            <a:ahLst/>
            <a:cxnLst/>
            <a:rect l="l" t="t" r="r" b="b"/>
            <a:pathLst>
              <a:path w="32932" h="17439" extrusionOk="0">
                <a:moveTo>
                  <a:pt x="766" y="14678"/>
                </a:moveTo>
                <a:lnTo>
                  <a:pt x="148" y="15034"/>
                </a:lnTo>
                <a:cubicBezTo>
                  <a:pt x="76" y="15075"/>
                  <a:pt x="32" y="15130"/>
                  <a:pt x="18" y="15181"/>
                </a:cubicBezTo>
                <a:cubicBezTo>
                  <a:pt x="1" y="15246"/>
                  <a:pt x="25" y="15310"/>
                  <a:pt x="82" y="15365"/>
                </a:cubicBezTo>
                <a:cubicBezTo>
                  <a:pt x="99" y="15378"/>
                  <a:pt x="123" y="15395"/>
                  <a:pt x="148" y="15409"/>
                </a:cubicBezTo>
                <a:lnTo>
                  <a:pt x="1347" y="16102"/>
                </a:lnTo>
                <a:cubicBezTo>
                  <a:pt x="1058" y="15925"/>
                  <a:pt x="813" y="15517"/>
                  <a:pt x="793" y="15184"/>
                </a:cubicBezTo>
                <a:lnTo>
                  <a:pt x="766" y="14678"/>
                </a:lnTo>
                <a:close/>
                <a:moveTo>
                  <a:pt x="31904" y="0"/>
                </a:moveTo>
                <a:cubicBezTo>
                  <a:pt x="31813" y="171"/>
                  <a:pt x="31680" y="320"/>
                  <a:pt x="31531" y="405"/>
                </a:cubicBezTo>
                <a:lnTo>
                  <a:pt x="3384" y="16656"/>
                </a:lnTo>
                <a:cubicBezTo>
                  <a:pt x="3380" y="16656"/>
                  <a:pt x="3380" y="16660"/>
                  <a:pt x="3380" y="16660"/>
                </a:cubicBezTo>
                <a:lnTo>
                  <a:pt x="3377" y="16660"/>
                </a:lnTo>
                <a:cubicBezTo>
                  <a:pt x="3231" y="16744"/>
                  <a:pt x="3037" y="16785"/>
                  <a:pt x="2847" y="16785"/>
                </a:cubicBezTo>
                <a:cubicBezTo>
                  <a:pt x="2660" y="16785"/>
                  <a:pt x="2473" y="16744"/>
                  <a:pt x="2326" y="16666"/>
                </a:cubicBezTo>
                <a:lnTo>
                  <a:pt x="2326" y="16666"/>
                </a:lnTo>
                <a:lnTo>
                  <a:pt x="3534" y="17364"/>
                </a:lnTo>
                <a:cubicBezTo>
                  <a:pt x="3557" y="17377"/>
                  <a:pt x="3588" y="17391"/>
                  <a:pt x="3619" y="17400"/>
                </a:cubicBezTo>
                <a:cubicBezTo>
                  <a:pt x="3625" y="17405"/>
                  <a:pt x="3632" y="17408"/>
                  <a:pt x="3639" y="17408"/>
                </a:cubicBezTo>
                <a:cubicBezTo>
                  <a:pt x="3707" y="17428"/>
                  <a:pt x="3782" y="17438"/>
                  <a:pt x="3853" y="17438"/>
                </a:cubicBezTo>
                <a:cubicBezTo>
                  <a:pt x="3972" y="17438"/>
                  <a:pt x="4088" y="17414"/>
                  <a:pt x="4176" y="17364"/>
                </a:cubicBezTo>
                <a:lnTo>
                  <a:pt x="32755" y="864"/>
                </a:lnTo>
                <a:cubicBezTo>
                  <a:pt x="32932" y="762"/>
                  <a:pt x="32932" y="596"/>
                  <a:pt x="32755" y="490"/>
                </a:cubicBezTo>
                <a:lnTo>
                  <a:pt x="3190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0" name="Google Shape;740;p27"/>
          <p:cNvSpPr/>
          <p:nvPr/>
        </p:nvSpPr>
        <p:spPr>
          <a:xfrm flipH="1">
            <a:off x="7927013" y="3159413"/>
            <a:ext cx="14312" cy="3533"/>
          </a:xfrm>
          <a:custGeom>
            <a:avLst/>
            <a:gdLst/>
            <a:ahLst/>
            <a:cxnLst/>
            <a:rect l="l" t="t" r="r" b="b"/>
            <a:pathLst>
              <a:path w="320" h="79" extrusionOk="0">
                <a:moveTo>
                  <a:pt x="1" y="1"/>
                </a:moveTo>
                <a:lnTo>
                  <a:pt x="1" y="1"/>
                </a:lnTo>
                <a:cubicBezTo>
                  <a:pt x="86" y="51"/>
                  <a:pt x="205" y="78"/>
                  <a:pt x="320" y="78"/>
                </a:cubicBezTo>
                <a:cubicBezTo>
                  <a:pt x="205" y="78"/>
                  <a:pt x="89" y="51"/>
                  <a:pt x="1" y="1"/>
                </a:cubicBezTo>
                <a:close/>
              </a:path>
            </a:pathLst>
          </a:custGeom>
          <a:solidFill>
            <a:srgbClr val="E5E5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1" name="Google Shape;741;p27"/>
          <p:cNvSpPr/>
          <p:nvPr/>
        </p:nvSpPr>
        <p:spPr>
          <a:xfrm flipH="1">
            <a:off x="7927013" y="3005379"/>
            <a:ext cx="180197" cy="157566"/>
          </a:xfrm>
          <a:custGeom>
            <a:avLst/>
            <a:gdLst/>
            <a:ahLst/>
            <a:cxnLst/>
            <a:rect l="l" t="t" r="r" b="b"/>
            <a:pathLst>
              <a:path w="4029" h="3523" extrusionOk="0">
                <a:moveTo>
                  <a:pt x="258" y="0"/>
                </a:moveTo>
                <a:cubicBezTo>
                  <a:pt x="109" y="119"/>
                  <a:pt x="1" y="333"/>
                  <a:pt x="1" y="514"/>
                </a:cubicBezTo>
                <a:lnTo>
                  <a:pt x="1" y="931"/>
                </a:lnTo>
                <a:cubicBezTo>
                  <a:pt x="1" y="1122"/>
                  <a:pt x="126" y="1350"/>
                  <a:pt x="286" y="1466"/>
                </a:cubicBezTo>
                <a:cubicBezTo>
                  <a:pt x="296" y="1476"/>
                  <a:pt x="310" y="1482"/>
                  <a:pt x="324" y="1489"/>
                </a:cubicBezTo>
                <a:lnTo>
                  <a:pt x="3710" y="3445"/>
                </a:lnTo>
                <a:cubicBezTo>
                  <a:pt x="3798" y="3495"/>
                  <a:pt x="3914" y="3522"/>
                  <a:pt x="4029" y="3522"/>
                </a:cubicBezTo>
                <a:lnTo>
                  <a:pt x="4029" y="2359"/>
                </a:lnTo>
                <a:cubicBezTo>
                  <a:pt x="3958" y="2359"/>
                  <a:pt x="3883" y="2346"/>
                  <a:pt x="3815" y="2326"/>
                </a:cubicBezTo>
                <a:cubicBezTo>
                  <a:pt x="3808" y="2326"/>
                  <a:pt x="3801" y="2323"/>
                  <a:pt x="3795" y="2318"/>
                </a:cubicBezTo>
                <a:cubicBezTo>
                  <a:pt x="3764" y="2309"/>
                  <a:pt x="3737" y="2295"/>
                  <a:pt x="3710" y="2282"/>
                </a:cubicBezTo>
                <a:lnTo>
                  <a:pt x="2489" y="1578"/>
                </a:lnTo>
                <a:cubicBezTo>
                  <a:pt x="2489" y="1578"/>
                  <a:pt x="2486" y="1578"/>
                  <a:pt x="2486" y="1574"/>
                </a:cubicBezTo>
                <a:lnTo>
                  <a:pt x="1543" y="1030"/>
                </a:lnTo>
                <a:lnTo>
                  <a:pt x="1540" y="1030"/>
                </a:lnTo>
                <a:lnTo>
                  <a:pt x="324" y="327"/>
                </a:lnTo>
                <a:cubicBezTo>
                  <a:pt x="299" y="313"/>
                  <a:pt x="279" y="296"/>
                  <a:pt x="258" y="283"/>
                </a:cubicBezTo>
                <a:cubicBezTo>
                  <a:pt x="201" y="228"/>
                  <a:pt x="177" y="164"/>
                  <a:pt x="194" y="99"/>
                </a:cubicBezTo>
                <a:cubicBezTo>
                  <a:pt x="205" y="65"/>
                  <a:pt x="225" y="31"/>
                  <a:pt x="25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2" name="Google Shape;742;p27"/>
          <p:cNvSpPr/>
          <p:nvPr/>
        </p:nvSpPr>
        <p:spPr>
          <a:xfrm flipH="1">
            <a:off x="7936539" y="3009807"/>
            <a:ext cx="162799" cy="99603"/>
          </a:xfrm>
          <a:custGeom>
            <a:avLst/>
            <a:gdLst/>
            <a:ahLst/>
            <a:cxnLst/>
            <a:rect l="l" t="t" r="r" b="b"/>
            <a:pathLst>
              <a:path w="3640" h="2227" extrusionOk="0">
                <a:moveTo>
                  <a:pt x="3619" y="2219"/>
                </a:moveTo>
                <a:cubicBezTo>
                  <a:pt x="3625" y="2224"/>
                  <a:pt x="3632" y="2227"/>
                  <a:pt x="3639" y="2227"/>
                </a:cubicBezTo>
                <a:cubicBezTo>
                  <a:pt x="3632" y="2227"/>
                  <a:pt x="3625" y="2224"/>
                  <a:pt x="3619" y="2219"/>
                </a:cubicBezTo>
                <a:close/>
                <a:moveTo>
                  <a:pt x="18" y="0"/>
                </a:moveTo>
                <a:cubicBezTo>
                  <a:pt x="1" y="65"/>
                  <a:pt x="25" y="129"/>
                  <a:pt x="82" y="184"/>
                </a:cubicBezTo>
                <a:cubicBezTo>
                  <a:pt x="25" y="129"/>
                  <a:pt x="1" y="65"/>
                  <a:pt x="18" y="0"/>
                </a:cubicBezTo>
                <a:close/>
              </a:path>
            </a:pathLst>
          </a:custGeom>
          <a:solidFill>
            <a:srgbClr val="70D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p27"/>
          <p:cNvSpPr/>
          <p:nvPr/>
        </p:nvSpPr>
        <p:spPr>
          <a:xfrm flipH="1">
            <a:off x="6665813" y="729935"/>
            <a:ext cx="1485809" cy="2351685"/>
          </a:xfrm>
          <a:custGeom>
            <a:avLst/>
            <a:gdLst/>
            <a:ahLst/>
            <a:cxnLst/>
            <a:rect l="l" t="t" r="r" b="b"/>
            <a:pathLst>
              <a:path w="33221" h="52581" extrusionOk="0">
                <a:moveTo>
                  <a:pt x="29207" y="1"/>
                </a:moveTo>
                <a:cubicBezTo>
                  <a:pt x="29013" y="1"/>
                  <a:pt x="28819" y="44"/>
                  <a:pt x="28671" y="131"/>
                </a:cubicBezTo>
                <a:lnTo>
                  <a:pt x="521" y="16382"/>
                </a:lnTo>
                <a:cubicBezTo>
                  <a:pt x="225" y="16552"/>
                  <a:pt x="1" y="16970"/>
                  <a:pt x="21" y="17310"/>
                </a:cubicBezTo>
                <a:lnTo>
                  <a:pt x="1962" y="50978"/>
                </a:lnTo>
                <a:cubicBezTo>
                  <a:pt x="1982" y="51322"/>
                  <a:pt x="2241" y="51736"/>
                  <a:pt x="2536" y="51906"/>
                </a:cubicBezTo>
                <a:lnTo>
                  <a:pt x="3479" y="52450"/>
                </a:lnTo>
                <a:cubicBezTo>
                  <a:pt x="3627" y="52537"/>
                  <a:pt x="3820" y="52580"/>
                  <a:pt x="4015" y="52580"/>
                </a:cubicBezTo>
                <a:cubicBezTo>
                  <a:pt x="4209" y="52580"/>
                  <a:pt x="4403" y="52537"/>
                  <a:pt x="4553" y="52450"/>
                </a:cubicBezTo>
                <a:lnTo>
                  <a:pt x="32700" y="36199"/>
                </a:lnTo>
                <a:cubicBezTo>
                  <a:pt x="32996" y="36029"/>
                  <a:pt x="33220" y="35611"/>
                  <a:pt x="33203" y="35271"/>
                </a:cubicBezTo>
                <a:lnTo>
                  <a:pt x="31258" y="1603"/>
                </a:lnTo>
                <a:cubicBezTo>
                  <a:pt x="31238" y="1259"/>
                  <a:pt x="30983" y="845"/>
                  <a:pt x="30687" y="675"/>
                </a:cubicBezTo>
                <a:lnTo>
                  <a:pt x="29742" y="131"/>
                </a:lnTo>
                <a:cubicBezTo>
                  <a:pt x="29594" y="44"/>
                  <a:pt x="29400" y="1"/>
                  <a:pt x="29207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27"/>
          <p:cNvSpPr/>
          <p:nvPr/>
        </p:nvSpPr>
        <p:spPr>
          <a:xfrm flipH="1">
            <a:off x="6754189" y="730024"/>
            <a:ext cx="1390769" cy="802724"/>
          </a:xfrm>
          <a:custGeom>
            <a:avLst/>
            <a:gdLst/>
            <a:ahLst/>
            <a:cxnLst/>
            <a:rect l="l" t="t" r="r" b="b"/>
            <a:pathLst>
              <a:path w="31096" h="17948" extrusionOk="0">
                <a:moveTo>
                  <a:pt x="29060" y="1"/>
                </a:moveTo>
                <a:cubicBezTo>
                  <a:pt x="28866" y="1"/>
                  <a:pt x="28671" y="43"/>
                  <a:pt x="28522" y="129"/>
                </a:cubicBezTo>
                <a:lnTo>
                  <a:pt x="372" y="16380"/>
                </a:lnTo>
                <a:cubicBezTo>
                  <a:pt x="225" y="16468"/>
                  <a:pt x="93" y="16614"/>
                  <a:pt x="1" y="16785"/>
                </a:cubicBezTo>
                <a:lnTo>
                  <a:pt x="2017" y="17947"/>
                </a:lnTo>
                <a:cubicBezTo>
                  <a:pt x="2106" y="17780"/>
                  <a:pt x="2238" y="17631"/>
                  <a:pt x="2387" y="17543"/>
                </a:cubicBezTo>
                <a:lnTo>
                  <a:pt x="30535" y="1291"/>
                </a:lnTo>
                <a:cubicBezTo>
                  <a:pt x="30622" y="1242"/>
                  <a:pt x="30706" y="1219"/>
                  <a:pt x="30781" y="1219"/>
                </a:cubicBezTo>
                <a:cubicBezTo>
                  <a:pt x="30938" y="1219"/>
                  <a:pt x="31057" y="1322"/>
                  <a:pt x="31096" y="1509"/>
                </a:cubicBezTo>
                <a:cubicBezTo>
                  <a:pt x="31045" y="1189"/>
                  <a:pt x="30810" y="833"/>
                  <a:pt x="30542" y="673"/>
                </a:cubicBezTo>
                <a:lnTo>
                  <a:pt x="29593" y="125"/>
                </a:lnTo>
                <a:cubicBezTo>
                  <a:pt x="29446" y="42"/>
                  <a:pt x="29253" y="1"/>
                  <a:pt x="29060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27"/>
          <p:cNvSpPr/>
          <p:nvPr/>
        </p:nvSpPr>
        <p:spPr>
          <a:xfrm flipH="1">
            <a:off x="6665813" y="784500"/>
            <a:ext cx="1395644" cy="2294616"/>
          </a:xfrm>
          <a:custGeom>
            <a:avLst/>
            <a:gdLst/>
            <a:ahLst/>
            <a:cxnLst/>
            <a:rect l="l" t="t" r="r" b="b"/>
            <a:pathLst>
              <a:path w="31205" h="51305" extrusionOk="0">
                <a:moveTo>
                  <a:pt x="28915" y="0"/>
                </a:moveTo>
                <a:cubicBezTo>
                  <a:pt x="28840" y="0"/>
                  <a:pt x="28757" y="24"/>
                  <a:pt x="28671" y="73"/>
                </a:cubicBezTo>
                <a:lnTo>
                  <a:pt x="520" y="16325"/>
                </a:lnTo>
                <a:cubicBezTo>
                  <a:pt x="225" y="16494"/>
                  <a:pt x="1" y="16913"/>
                  <a:pt x="21" y="17252"/>
                </a:cubicBezTo>
                <a:lnTo>
                  <a:pt x="1962" y="50921"/>
                </a:lnTo>
                <a:cubicBezTo>
                  <a:pt x="1977" y="51164"/>
                  <a:pt x="2109" y="51305"/>
                  <a:pt x="2291" y="51305"/>
                </a:cubicBezTo>
                <a:cubicBezTo>
                  <a:pt x="2366" y="51305"/>
                  <a:pt x="2449" y="51281"/>
                  <a:pt x="2537" y="51230"/>
                </a:cubicBezTo>
                <a:lnTo>
                  <a:pt x="30684" y="34979"/>
                </a:lnTo>
                <a:cubicBezTo>
                  <a:pt x="30980" y="34809"/>
                  <a:pt x="31204" y="34391"/>
                  <a:pt x="31187" y="34051"/>
                </a:cubicBezTo>
                <a:lnTo>
                  <a:pt x="29242" y="383"/>
                </a:lnTo>
                <a:cubicBezTo>
                  <a:pt x="29228" y="139"/>
                  <a:pt x="29096" y="0"/>
                  <a:pt x="28915" y="0"/>
                </a:cubicBezTo>
                <a:close/>
              </a:path>
            </a:pathLst>
          </a:custGeom>
          <a:solidFill>
            <a:srgbClr val="F0F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27"/>
          <p:cNvSpPr/>
          <p:nvPr/>
        </p:nvSpPr>
        <p:spPr>
          <a:xfrm flipH="1">
            <a:off x="7115791" y="881375"/>
            <a:ext cx="721056" cy="513667"/>
          </a:xfrm>
          <a:custGeom>
            <a:avLst/>
            <a:gdLst/>
            <a:ahLst/>
            <a:cxnLst/>
            <a:rect l="l" t="t" r="r" b="b"/>
            <a:pathLst>
              <a:path w="16122" h="11485" extrusionOk="0">
                <a:moveTo>
                  <a:pt x="12092" y="0"/>
                </a:moveTo>
                <a:cubicBezTo>
                  <a:pt x="12010" y="0"/>
                  <a:pt x="11928" y="19"/>
                  <a:pt x="11866" y="56"/>
                </a:cubicBezTo>
                <a:lnTo>
                  <a:pt x="224" y="6774"/>
                </a:lnTo>
                <a:cubicBezTo>
                  <a:pt x="102" y="6849"/>
                  <a:pt x="0" y="7022"/>
                  <a:pt x="0" y="7165"/>
                </a:cubicBezTo>
                <a:lnTo>
                  <a:pt x="3" y="9232"/>
                </a:lnTo>
                <a:lnTo>
                  <a:pt x="1006" y="8651"/>
                </a:lnTo>
                <a:lnTo>
                  <a:pt x="3022" y="9814"/>
                </a:lnTo>
                <a:lnTo>
                  <a:pt x="3022" y="10718"/>
                </a:lnTo>
                <a:cubicBezTo>
                  <a:pt x="3022" y="10861"/>
                  <a:pt x="3124" y="11038"/>
                  <a:pt x="3250" y="11109"/>
                </a:cubicBezTo>
                <a:lnTo>
                  <a:pt x="3805" y="11428"/>
                </a:lnTo>
                <a:cubicBezTo>
                  <a:pt x="3868" y="11466"/>
                  <a:pt x="3949" y="11485"/>
                  <a:pt x="4031" y="11485"/>
                </a:cubicBezTo>
                <a:cubicBezTo>
                  <a:pt x="4112" y="11485"/>
                  <a:pt x="4194" y="11466"/>
                  <a:pt x="4257" y="11428"/>
                </a:cubicBezTo>
                <a:lnTo>
                  <a:pt x="15897" y="4711"/>
                </a:lnTo>
                <a:cubicBezTo>
                  <a:pt x="16024" y="4636"/>
                  <a:pt x="16122" y="4462"/>
                  <a:pt x="16122" y="4319"/>
                </a:cubicBezTo>
                <a:lnTo>
                  <a:pt x="16122" y="2511"/>
                </a:lnTo>
                <a:cubicBezTo>
                  <a:pt x="16122" y="2368"/>
                  <a:pt x="16020" y="2194"/>
                  <a:pt x="15897" y="2120"/>
                </a:cubicBezTo>
                <a:lnTo>
                  <a:pt x="12318" y="56"/>
                </a:lnTo>
                <a:cubicBezTo>
                  <a:pt x="12255" y="19"/>
                  <a:pt x="12173" y="0"/>
                  <a:pt x="1209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27"/>
          <p:cNvSpPr/>
          <p:nvPr/>
        </p:nvSpPr>
        <p:spPr>
          <a:xfrm flipH="1">
            <a:off x="7115791" y="977534"/>
            <a:ext cx="540725" cy="417463"/>
          </a:xfrm>
          <a:custGeom>
            <a:avLst/>
            <a:gdLst/>
            <a:ahLst/>
            <a:cxnLst/>
            <a:rect l="l" t="t" r="r" b="b"/>
            <a:pathLst>
              <a:path w="12090" h="9334" extrusionOk="0">
                <a:moveTo>
                  <a:pt x="11903" y="0"/>
                </a:moveTo>
                <a:cubicBezTo>
                  <a:pt x="11988" y="68"/>
                  <a:pt x="11975" y="170"/>
                  <a:pt x="11865" y="231"/>
                </a:cubicBezTo>
                <a:lnTo>
                  <a:pt x="225" y="6953"/>
                </a:lnTo>
                <a:cubicBezTo>
                  <a:pt x="164" y="6987"/>
                  <a:pt x="82" y="7008"/>
                  <a:pt x="1" y="7008"/>
                </a:cubicBezTo>
                <a:lnTo>
                  <a:pt x="1" y="9333"/>
                </a:lnTo>
                <a:cubicBezTo>
                  <a:pt x="82" y="9333"/>
                  <a:pt x="160" y="9316"/>
                  <a:pt x="225" y="9282"/>
                </a:cubicBezTo>
                <a:lnTo>
                  <a:pt x="11865" y="2557"/>
                </a:lnTo>
                <a:cubicBezTo>
                  <a:pt x="11988" y="2486"/>
                  <a:pt x="12090" y="2312"/>
                  <a:pt x="12090" y="2169"/>
                </a:cubicBezTo>
                <a:lnTo>
                  <a:pt x="12090" y="361"/>
                </a:lnTo>
                <a:cubicBezTo>
                  <a:pt x="12090" y="235"/>
                  <a:pt x="12012" y="82"/>
                  <a:pt x="119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27"/>
          <p:cNvSpPr/>
          <p:nvPr/>
        </p:nvSpPr>
        <p:spPr>
          <a:xfrm flipH="1">
            <a:off x="7120353" y="881375"/>
            <a:ext cx="711933" cy="409547"/>
          </a:xfrm>
          <a:custGeom>
            <a:avLst/>
            <a:gdLst/>
            <a:ahLst/>
            <a:cxnLst/>
            <a:rect l="l" t="t" r="r" b="b"/>
            <a:pathLst>
              <a:path w="15918" h="9157" extrusionOk="0">
                <a:moveTo>
                  <a:pt x="11990" y="0"/>
                </a:moveTo>
                <a:cubicBezTo>
                  <a:pt x="11908" y="0"/>
                  <a:pt x="11826" y="19"/>
                  <a:pt x="11764" y="56"/>
                </a:cubicBezTo>
                <a:lnTo>
                  <a:pt x="122" y="6774"/>
                </a:lnTo>
                <a:cubicBezTo>
                  <a:pt x="0" y="6849"/>
                  <a:pt x="0" y="6964"/>
                  <a:pt x="122" y="7036"/>
                </a:cubicBezTo>
                <a:lnTo>
                  <a:pt x="3703" y="9103"/>
                </a:lnTo>
                <a:cubicBezTo>
                  <a:pt x="3766" y="9138"/>
                  <a:pt x="3847" y="9156"/>
                  <a:pt x="3929" y="9156"/>
                </a:cubicBezTo>
                <a:cubicBezTo>
                  <a:pt x="4010" y="9156"/>
                  <a:pt x="4092" y="9138"/>
                  <a:pt x="4155" y="9103"/>
                </a:cubicBezTo>
                <a:lnTo>
                  <a:pt x="15795" y="2381"/>
                </a:lnTo>
                <a:cubicBezTo>
                  <a:pt x="15918" y="2310"/>
                  <a:pt x="15918" y="2194"/>
                  <a:pt x="15795" y="2120"/>
                </a:cubicBezTo>
                <a:lnTo>
                  <a:pt x="12216" y="56"/>
                </a:lnTo>
                <a:cubicBezTo>
                  <a:pt x="12153" y="19"/>
                  <a:pt x="12071" y="0"/>
                  <a:pt x="1199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27"/>
          <p:cNvSpPr/>
          <p:nvPr/>
        </p:nvSpPr>
        <p:spPr>
          <a:xfrm flipH="1">
            <a:off x="7557495" y="1530652"/>
            <a:ext cx="355877" cy="436784"/>
          </a:xfrm>
          <a:custGeom>
            <a:avLst/>
            <a:gdLst/>
            <a:ahLst/>
            <a:cxnLst/>
            <a:rect l="l" t="t" r="r" b="b"/>
            <a:pathLst>
              <a:path w="7957" h="9766" extrusionOk="0">
                <a:moveTo>
                  <a:pt x="5495" y="1"/>
                </a:moveTo>
                <a:cubicBezTo>
                  <a:pt x="4955" y="1"/>
                  <a:pt x="4354" y="172"/>
                  <a:pt x="3727" y="532"/>
                </a:cubicBezTo>
                <a:cubicBezTo>
                  <a:pt x="1609" y="1756"/>
                  <a:pt x="1" y="4697"/>
                  <a:pt x="140" y="7097"/>
                </a:cubicBezTo>
                <a:cubicBezTo>
                  <a:pt x="239" y="8791"/>
                  <a:pt x="1176" y="9765"/>
                  <a:pt x="2463" y="9765"/>
                </a:cubicBezTo>
                <a:cubicBezTo>
                  <a:pt x="3003" y="9765"/>
                  <a:pt x="3604" y="9594"/>
                  <a:pt x="4231" y="9232"/>
                </a:cubicBezTo>
                <a:cubicBezTo>
                  <a:pt x="6348" y="8008"/>
                  <a:pt x="7956" y="5068"/>
                  <a:pt x="7817" y="2667"/>
                </a:cubicBezTo>
                <a:cubicBezTo>
                  <a:pt x="7719" y="973"/>
                  <a:pt x="6782" y="1"/>
                  <a:pt x="54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27"/>
          <p:cNvSpPr/>
          <p:nvPr/>
        </p:nvSpPr>
        <p:spPr>
          <a:xfrm flipH="1">
            <a:off x="7625432" y="1530697"/>
            <a:ext cx="121249" cy="218437"/>
          </a:xfrm>
          <a:custGeom>
            <a:avLst/>
            <a:gdLst/>
            <a:ahLst/>
            <a:cxnLst/>
            <a:rect l="l" t="t" r="r" b="b"/>
            <a:pathLst>
              <a:path w="2711" h="4884" extrusionOk="0">
                <a:moveTo>
                  <a:pt x="1768" y="0"/>
                </a:moveTo>
                <a:cubicBezTo>
                  <a:pt x="1227" y="0"/>
                  <a:pt x="626" y="171"/>
                  <a:pt x="0" y="535"/>
                </a:cubicBezTo>
                <a:lnTo>
                  <a:pt x="252" y="4883"/>
                </a:lnTo>
                <a:lnTo>
                  <a:pt x="2710" y="204"/>
                </a:lnTo>
                <a:cubicBezTo>
                  <a:pt x="2428" y="69"/>
                  <a:pt x="2108" y="0"/>
                  <a:pt x="1768" y="0"/>
                </a:cubicBezTo>
                <a:close/>
              </a:path>
            </a:pathLst>
          </a:custGeom>
          <a:solidFill>
            <a:srgbClr val="23C7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27"/>
          <p:cNvSpPr/>
          <p:nvPr/>
        </p:nvSpPr>
        <p:spPr>
          <a:xfrm flipH="1">
            <a:off x="7561342" y="1561736"/>
            <a:ext cx="34662" cy="222328"/>
          </a:xfrm>
          <a:custGeom>
            <a:avLst/>
            <a:gdLst/>
            <a:ahLst/>
            <a:cxnLst/>
            <a:rect l="l" t="t" r="r" b="b"/>
            <a:pathLst>
              <a:path w="775" h="4971" extrusionOk="0">
                <a:moveTo>
                  <a:pt x="0" y="0"/>
                </a:moveTo>
                <a:lnTo>
                  <a:pt x="0" y="0"/>
                </a:lnTo>
                <a:cubicBezTo>
                  <a:pt x="412" y="456"/>
                  <a:pt x="674" y="1122"/>
                  <a:pt x="721" y="1972"/>
                </a:cubicBezTo>
                <a:cubicBezTo>
                  <a:pt x="674" y="1122"/>
                  <a:pt x="412" y="453"/>
                  <a:pt x="0" y="0"/>
                </a:cubicBezTo>
                <a:close/>
                <a:moveTo>
                  <a:pt x="721" y="1976"/>
                </a:moveTo>
                <a:cubicBezTo>
                  <a:pt x="775" y="2937"/>
                  <a:pt x="551" y="3983"/>
                  <a:pt x="129" y="4971"/>
                </a:cubicBezTo>
                <a:cubicBezTo>
                  <a:pt x="554" y="3983"/>
                  <a:pt x="775" y="2937"/>
                  <a:pt x="721" y="1976"/>
                </a:cubicBezTo>
                <a:close/>
              </a:path>
            </a:pathLst>
          </a:custGeom>
          <a:solidFill>
            <a:srgbClr val="C0C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27"/>
          <p:cNvSpPr/>
          <p:nvPr/>
        </p:nvSpPr>
        <p:spPr>
          <a:xfrm flipH="1">
            <a:off x="7561297" y="1539821"/>
            <a:ext cx="174159" cy="244243"/>
          </a:xfrm>
          <a:custGeom>
            <a:avLst/>
            <a:gdLst/>
            <a:ahLst/>
            <a:cxnLst/>
            <a:rect l="l" t="t" r="r" b="b"/>
            <a:pathLst>
              <a:path w="3894" h="5461" extrusionOk="0">
                <a:moveTo>
                  <a:pt x="2459" y="0"/>
                </a:moveTo>
                <a:lnTo>
                  <a:pt x="1" y="4679"/>
                </a:lnTo>
                <a:lnTo>
                  <a:pt x="3247" y="5461"/>
                </a:lnTo>
                <a:cubicBezTo>
                  <a:pt x="3669" y="4472"/>
                  <a:pt x="3894" y="3424"/>
                  <a:pt x="3839" y="2462"/>
                </a:cubicBezTo>
                <a:cubicBezTo>
                  <a:pt x="3792" y="1612"/>
                  <a:pt x="3530" y="946"/>
                  <a:pt x="3118" y="490"/>
                </a:cubicBezTo>
                <a:cubicBezTo>
                  <a:pt x="2932" y="280"/>
                  <a:pt x="2707" y="116"/>
                  <a:pt x="24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27"/>
          <p:cNvSpPr/>
          <p:nvPr/>
        </p:nvSpPr>
        <p:spPr>
          <a:xfrm flipH="1">
            <a:off x="6865197" y="1157598"/>
            <a:ext cx="613538" cy="390628"/>
          </a:xfrm>
          <a:custGeom>
            <a:avLst/>
            <a:gdLst/>
            <a:ahLst/>
            <a:cxnLst/>
            <a:rect l="l" t="t" r="r" b="b"/>
            <a:pathLst>
              <a:path w="13718" h="8734" extrusionOk="0">
                <a:moveTo>
                  <a:pt x="13487" y="0"/>
                </a:moveTo>
                <a:cubicBezTo>
                  <a:pt x="13442" y="0"/>
                  <a:pt x="13392" y="15"/>
                  <a:pt x="13341" y="44"/>
                </a:cubicBezTo>
                <a:lnTo>
                  <a:pt x="313" y="7564"/>
                </a:lnTo>
                <a:cubicBezTo>
                  <a:pt x="135" y="7666"/>
                  <a:pt x="0" y="7914"/>
                  <a:pt x="13" y="8122"/>
                </a:cubicBezTo>
                <a:lnTo>
                  <a:pt x="33" y="8502"/>
                </a:lnTo>
                <a:cubicBezTo>
                  <a:pt x="41" y="8649"/>
                  <a:pt x="120" y="8733"/>
                  <a:pt x="229" y="8733"/>
                </a:cubicBezTo>
                <a:cubicBezTo>
                  <a:pt x="274" y="8733"/>
                  <a:pt x="324" y="8719"/>
                  <a:pt x="377" y="8689"/>
                </a:cubicBezTo>
                <a:cubicBezTo>
                  <a:pt x="2233" y="7619"/>
                  <a:pt x="11546" y="2243"/>
                  <a:pt x="13402" y="1169"/>
                </a:cubicBezTo>
                <a:cubicBezTo>
                  <a:pt x="13582" y="1067"/>
                  <a:pt x="13718" y="819"/>
                  <a:pt x="13704" y="611"/>
                </a:cubicBezTo>
                <a:lnTo>
                  <a:pt x="13684" y="231"/>
                </a:lnTo>
                <a:cubicBezTo>
                  <a:pt x="13677" y="84"/>
                  <a:pt x="13596" y="0"/>
                  <a:pt x="1348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27"/>
          <p:cNvSpPr/>
          <p:nvPr/>
        </p:nvSpPr>
        <p:spPr>
          <a:xfrm flipH="1">
            <a:off x="7430074" y="1610889"/>
            <a:ext cx="41728" cy="64717"/>
          </a:xfrm>
          <a:custGeom>
            <a:avLst/>
            <a:gdLst/>
            <a:ahLst/>
            <a:cxnLst/>
            <a:rect l="l" t="t" r="r" b="b"/>
            <a:pathLst>
              <a:path w="933" h="1447" extrusionOk="0">
                <a:moveTo>
                  <a:pt x="758" y="1"/>
                </a:moveTo>
                <a:cubicBezTo>
                  <a:pt x="729" y="1"/>
                  <a:pt x="695" y="10"/>
                  <a:pt x="661" y="30"/>
                </a:cubicBezTo>
                <a:lnTo>
                  <a:pt x="208" y="292"/>
                </a:lnTo>
                <a:cubicBezTo>
                  <a:pt x="90" y="360"/>
                  <a:pt x="1" y="526"/>
                  <a:pt x="8" y="663"/>
                </a:cubicBezTo>
                <a:lnTo>
                  <a:pt x="42" y="1295"/>
                </a:lnTo>
                <a:cubicBezTo>
                  <a:pt x="47" y="1391"/>
                  <a:pt x="100" y="1446"/>
                  <a:pt x="172" y="1446"/>
                </a:cubicBezTo>
                <a:cubicBezTo>
                  <a:pt x="202" y="1446"/>
                  <a:pt x="235" y="1437"/>
                  <a:pt x="269" y="1417"/>
                </a:cubicBezTo>
                <a:lnTo>
                  <a:pt x="725" y="1156"/>
                </a:lnTo>
                <a:cubicBezTo>
                  <a:pt x="845" y="1088"/>
                  <a:pt x="933" y="921"/>
                  <a:pt x="926" y="785"/>
                </a:cubicBezTo>
                <a:lnTo>
                  <a:pt x="889" y="156"/>
                </a:lnTo>
                <a:cubicBezTo>
                  <a:pt x="883" y="57"/>
                  <a:pt x="831" y="1"/>
                  <a:pt x="75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27"/>
          <p:cNvSpPr/>
          <p:nvPr/>
        </p:nvSpPr>
        <p:spPr>
          <a:xfrm flipH="1">
            <a:off x="6858175" y="1282874"/>
            <a:ext cx="527844" cy="341162"/>
          </a:xfrm>
          <a:custGeom>
            <a:avLst/>
            <a:gdLst/>
            <a:ahLst/>
            <a:cxnLst/>
            <a:rect l="l" t="t" r="r" b="b"/>
            <a:pathLst>
              <a:path w="11802" h="7628" extrusionOk="0">
                <a:moveTo>
                  <a:pt x="11569" y="1"/>
                </a:moveTo>
                <a:cubicBezTo>
                  <a:pt x="11525" y="1"/>
                  <a:pt x="11475" y="15"/>
                  <a:pt x="11424" y="44"/>
                </a:cubicBezTo>
                <a:lnTo>
                  <a:pt x="314" y="6456"/>
                </a:lnTo>
                <a:cubicBezTo>
                  <a:pt x="137" y="6558"/>
                  <a:pt x="0" y="6810"/>
                  <a:pt x="11" y="7014"/>
                </a:cubicBezTo>
                <a:lnTo>
                  <a:pt x="31" y="7398"/>
                </a:lnTo>
                <a:cubicBezTo>
                  <a:pt x="41" y="7542"/>
                  <a:pt x="120" y="7627"/>
                  <a:pt x="228" y="7627"/>
                </a:cubicBezTo>
                <a:cubicBezTo>
                  <a:pt x="273" y="7627"/>
                  <a:pt x="323" y="7612"/>
                  <a:pt x="375" y="7581"/>
                </a:cubicBezTo>
                <a:lnTo>
                  <a:pt x="11488" y="1170"/>
                </a:lnTo>
                <a:cubicBezTo>
                  <a:pt x="11665" y="1068"/>
                  <a:pt x="11801" y="820"/>
                  <a:pt x="11788" y="612"/>
                </a:cubicBezTo>
                <a:lnTo>
                  <a:pt x="11767" y="231"/>
                </a:lnTo>
                <a:cubicBezTo>
                  <a:pt x="11757" y="84"/>
                  <a:pt x="11678" y="1"/>
                  <a:pt x="115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" name="Google Shape;756;p27"/>
          <p:cNvSpPr/>
          <p:nvPr/>
        </p:nvSpPr>
        <p:spPr>
          <a:xfrm flipH="1">
            <a:off x="7424438" y="1737283"/>
            <a:ext cx="41728" cy="64672"/>
          </a:xfrm>
          <a:custGeom>
            <a:avLst/>
            <a:gdLst/>
            <a:ahLst/>
            <a:cxnLst/>
            <a:rect l="l" t="t" r="r" b="b"/>
            <a:pathLst>
              <a:path w="933" h="1446" extrusionOk="0">
                <a:moveTo>
                  <a:pt x="758" y="0"/>
                </a:moveTo>
                <a:cubicBezTo>
                  <a:pt x="728" y="0"/>
                  <a:pt x="695" y="10"/>
                  <a:pt x="661" y="29"/>
                </a:cubicBezTo>
                <a:lnTo>
                  <a:pt x="209" y="291"/>
                </a:lnTo>
                <a:cubicBezTo>
                  <a:pt x="89" y="359"/>
                  <a:pt x="1" y="526"/>
                  <a:pt x="8" y="662"/>
                </a:cubicBezTo>
                <a:lnTo>
                  <a:pt x="41" y="1294"/>
                </a:lnTo>
                <a:cubicBezTo>
                  <a:pt x="47" y="1390"/>
                  <a:pt x="101" y="1446"/>
                  <a:pt x="173" y="1446"/>
                </a:cubicBezTo>
                <a:cubicBezTo>
                  <a:pt x="203" y="1446"/>
                  <a:pt x="236" y="1436"/>
                  <a:pt x="270" y="1416"/>
                </a:cubicBezTo>
                <a:lnTo>
                  <a:pt x="722" y="1158"/>
                </a:lnTo>
                <a:cubicBezTo>
                  <a:pt x="841" y="1087"/>
                  <a:pt x="932" y="920"/>
                  <a:pt x="923" y="784"/>
                </a:cubicBezTo>
                <a:lnTo>
                  <a:pt x="888" y="155"/>
                </a:lnTo>
                <a:cubicBezTo>
                  <a:pt x="884" y="56"/>
                  <a:pt x="831" y="0"/>
                  <a:pt x="758" y="0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27"/>
          <p:cNvSpPr/>
          <p:nvPr/>
        </p:nvSpPr>
        <p:spPr>
          <a:xfrm flipH="1">
            <a:off x="7424886" y="1737372"/>
            <a:ext cx="40968" cy="64672"/>
          </a:xfrm>
          <a:custGeom>
            <a:avLst/>
            <a:gdLst/>
            <a:ahLst/>
            <a:cxnLst/>
            <a:rect l="l" t="t" r="r" b="b"/>
            <a:pathLst>
              <a:path w="916" h="1446" extrusionOk="0">
                <a:moveTo>
                  <a:pt x="752" y="0"/>
                </a:moveTo>
                <a:cubicBezTo>
                  <a:pt x="721" y="0"/>
                  <a:pt x="687" y="7"/>
                  <a:pt x="654" y="27"/>
                </a:cubicBezTo>
                <a:lnTo>
                  <a:pt x="202" y="289"/>
                </a:lnTo>
                <a:cubicBezTo>
                  <a:pt x="89" y="354"/>
                  <a:pt x="1" y="510"/>
                  <a:pt x="1" y="646"/>
                </a:cubicBezTo>
                <a:lnTo>
                  <a:pt x="1" y="660"/>
                </a:lnTo>
                <a:lnTo>
                  <a:pt x="34" y="1292"/>
                </a:lnTo>
                <a:cubicBezTo>
                  <a:pt x="42" y="1387"/>
                  <a:pt x="92" y="1445"/>
                  <a:pt x="167" y="1445"/>
                </a:cubicBezTo>
                <a:cubicBezTo>
                  <a:pt x="198" y="1445"/>
                  <a:pt x="229" y="1435"/>
                  <a:pt x="263" y="1414"/>
                </a:cubicBezTo>
                <a:lnTo>
                  <a:pt x="715" y="1156"/>
                </a:lnTo>
                <a:cubicBezTo>
                  <a:pt x="830" y="1088"/>
                  <a:pt x="916" y="932"/>
                  <a:pt x="916" y="799"/>
                </a:cubicBezTo>
                <a:lnTo>
                  <a:pt x="916" y="782"/>
                </a:lnTo>
                <a:lnTo>
                  <a:pt x="881" y="153"/>
                </a:lnTo>
                <a:cubicBezTo>
                  <a:pt x="878" y="55"/>
                  <a:pt x="823" y="0"/>
                  <a:pt x="75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27"/>
          <p:cNvSpPr/>
          <p:nvPr/>
        </p:nvSpPr>
        <p:spPr>
          <a:xfrm flipH="1">
            <a:off x="6852540" y="1409267"/>
            <a:ext cx="528023" cy="341207"/>
          </a:xfrm>
          <a:custGeom>
            <a:avLst/>
            <a:gdLst/>
            <a:ahLst/>
            <a:cxnLst/>
            <a:rect l="l" t="t" r="r" b="b"/>
            <a:pathLst>
              <a:path w="11806" h="7629" extrusionOk="0">
                <a:moveTo>
                  <a:pt x="11575" y="0"/>
                </a:moveTo>
                <a:cubicBezTo>
                  <a:pt x="11531" y="0"/>
                  <a:pt x="11482" y="14"/>
                  <a:pt x="11431" y="43"/>
                </a:cubicBezTo>
                <a:lnTo>
                  <a:pt x="314" y="6459"/>
                </a:lnTo>
                <a:cubicBezTo>
                  <a:pt x="137" y="6561"/>
                  <a:pt x="1" y="6812"/>
                  <a:pt x="15" y="7016"/>
                </a:cubicBezTo>
                <a:lnTo>
                  <a:pt x="35" y="7401"/>
                </a:lnTo>
                <a:cubicBezTo>
                  <a:pt x="42" y="7545"/>
                  <a:pt x="121" y="7628"/>
                  <a:pt x="230" y="7628"/>
                </a:cubicBezTo>
                <a:cubicBezTo>
                  <a:pt x="276" y="7628"/>
                  <a:pt x="326" y="7614"/>
                  <a:pt x="379" y="7584"/>
                </a:cubicBezTo>
                <a:lnTo>
                  <a:pt x="11493" y="1173"/>
                </a:lnTo>
                <a:cubicBezTo>
                  <a:pt x="11669" y="1067"/>
                  <a:pt x="11805" y="818"/>
                  <a:pt x="11795" y="614"/>
                </a:cubicBezTo>
                <a:lnTo>
                  <a:pt x="11771" y="231"/>
                </a:lnTo>
                <a:cubicBezTo>
                  <a:pt x="11764" y="85"/>
                  <a:pt x="11684" y="0"/>
                  <a:pt x="1157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27"/>
          <p:cNvSpPr/>
          <p:nvPr/>
        </p:nvSpPr>
        <p:spPr>
          <a:xfrm flipH="1">
            <a:off x="7418848" y="1864795"/>
            <a:ext cx="41863" cy="64583"/>
          </a:xfrm>
          <a:custGeom>
            <a:avLst/>
            <a:gdLst/>
            <a:ahLst/>
            <a:cxnLst/>
            <a:rect l="l" t="t" r="r" b="b"/>
            <a:pathLst>
              <a:path w="936" h="1444" extrusionOk="0">
                <a:moveTo>
                  <a:pt x="760" y="0"/>
                </a:moveTo>
                <a:cubicBezTo>
                  <a:pt x="729" y="0"/>
                  <a:pt x="696" y="10"/>
                  <a:pt x="661" y="31"/>
                </a:cubicBezTo>
                <a:lnTo>
                  <a:pt x="209" y="293"/>
                </a:lnTo>
                <a:cubicBezTo>
                  <a:pt x="90" y="360"/>
                  <a:pt x="1" y="527"/>
                  <a:pt x="8" y="663"/>
                </a:cubicBezTo>
                <a:lnTo>
                  <a:pt x="42" y="1292"/>
                </a:lnTo>
                <a:cubicBezTo>
                  <a:pt x="47" y="1389"/>
                  <a:pt x="100" y="1444"/>
                  <a:pt x="172" y="1444"/>
                </a:cubicBezTo>
                <a:cubicBezTo>
                  <a:pt x="202" y="1444"/>
                  <a:pt x="235" y="1434"/>
                  <a:pt x="270" y="1415"/>
                </a:cubicBezTo>
                <a:lnTo>
                  <a:pt x="725" y="1153"/>
                </a:lnTo>
                <a:cubicBezTo>
                  <a:pt x="845" y="1085"/>
                  <a:pt x="936" y="918"/>
                  <a:pt x="926" y="782"/>
                </a:cubicBezTo>
                <a:lnTo>
                  <a:pt x="892" y="153"/>
                </a:lnTo>
                <a:cubicBezTo>
                  <a:pt x="885" y="57"/>
                  <a:pt x="832" y="0"/>
                  <a:pt x="760" y="0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27"/>
          <p:cNvSpPr/>
          <p:nvPr/>
        </p:nvSpPr>
        <p:spPr>
          <a:xfrm flipH="1">
            <a:off x="7419116" y="1864795"/>
            <a:ext cx="41236" cy="64628"/>
          </a:xfrm>
          <a:custGeom>
            <a:avLst/>
            <a:gdLst/>
            <a:ahLst/>
            <a:cxnLst/>
            <a:rect l="l" t="t" r="r" b="b"/>
            <a:pathLst>
              <a:path w="922" h="1445" extrusionOk="0">
                <a:moveTo>
                  <a:pt x="752" y="1"/>
                </a:moveTo>
                <a:cubicBezTo>
                  <a:pt x="721" y="1"/>
                  <a:pt x="691" y="10"/>
                  <a:pt x="653" y="31"/>
                </a:cubicBezTo>
                <a:lnTo>
                  <a:pt x="201" y="293"/>
                </a:lnTo>
                <a:cubicBezTo>
                  <a:pt x="85" y="357"/>
                  <a:pt x="0" y="514"/>
                  <a:pt x="0" y="646"/>
                </a:cubicBezTo>
                <a:lnTo>
                  <a:pt x="0" y="663"/>
                </a:lnTo>
                <a:lnTo>
                  <a:pt x="34" y="1292"/>
                </a:lnTo>
                <a:cubicBezTo>
                  <a:pt x="41" y="1388"/>
                  <a:pt x="92" y="1445"/>
                  <a:pt x="167" y="1445"/>
                </a:cubicBezTo>
                <a:cubicBezTo>
                  <a:pt x="194" y="1445"/>
                  <a:pt x="228" y="1435"/>
                  <a:pt x="262" y="1415"/>
                </a:cubicBezTo>
                <a:lnTo>
                  <a:pt x="717" y="1153"/>
                </a:lnTo>
                <a:cubicBezTo>
                  <a:pt x="833" y="1088"/>
                  <a:pt x="921" y="932"/>
                  <a:pt x="918" y="796"/>
                </a:cubicBezTo>
                <a:lnTo>
                  <a:pt x="918" y="782"/>
                </a:lnTo>
                <a:lnTo>
                  <a:pt x="884" y="153"/>
                </a:lnTo>
                <a:cubicBezTo>
                  <a:pt x="877" y="54"/>
                  <a:pt x="823" y="1"/>
                  <a:pt x="75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761;p27"/>
          <p:cNvSpPr/>
          <p:nvPr/>
        </p:nvSpPr>
        <p:spPr>
          <a:xfrm flipH="1">
            <a:off x="6847083" y="1536690"/>
            <a:ext cx="527844" cy="341162"/>
          </a:xfrm>
          <a:custGeom>
            <a:avLst/>
            <a:gdLst/>
            <a:ahLst/>
            <a:cxnLst/>
            <a:rect l="l" t="t" r="r" b="b"/>
            <a:pathLst>
              <a:path w="11802" h="7628" extrusionOk="0">
                <a:moveTo>
                  <a:pt x="11570" y="0"/>
                </a:moveTo>
                <a:cubicBezTo>
                  <a:pt x="11525" y="0"/>
                  <a:pt x="11476" y="14"/>
                  <a:pt x="11424" y="44"/>
                </a:cubicBezTo>
                <a:lnTo>
                  <a:pt x="314" y="6459"/>
                </a:lnTo>
                <a:cubicBezTo>
                  <a:pt x="137" y="6561"/>
                  <a:pt x="0" y="6813"/>
                  <a:pt x="11" y="7017"/>
                </a:cubicBezTo>
                <a:lnTo>
                  <a:pt x="31" y="7398"/>
                </a:lnTo>
                <a:cubicBezTo>
                  <a:pt x="41" y="7543"/>
                  <a:pt x="121" y="7628"/>
                  <a:pt x="231" y="7628"/>
                </a:cubicBezTo>
                <a:cubicBezTo>
                  <a:pt x="275" y="7628"/>
                  <a:pt x="324" y="7614"/>
                  <a:pt x="375" y="7585"/>
                </a:cubicBezTo>
                <a:lnTo>
                  <a:pt x="11489" y="1172"/>
                </a:lnTo>
                <a:cubicBezTo>
                  <a:pt x="11665" y="1067"/>
                  <a:pt x="11802" y="819"/>
                  <a:pt x="11788" y="615"/>
                </a:cubicBezTo>
                <a:lnTo>
                  <a:pt x="11767" y="230"/>
                </a:lnTo>
                <a:cubicBezTo>
                  <a:pt x="11760" y="85"/>
                  <a:pt x="11680" y="0"/>
                  <a:pt x="115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27"/>
          <p:cNvSpPr/>
          <p:nvPr/>
        </p:nvSpPr>
        <p:spPr>
          <a:xfrm flipH="1">
            <a:off x="7574983" y="1947044"/>
            <a:ext cx="273270" cy="217095"/>
          </a:xfrm>
          <a:custGeom>
            <a:avLst/>
            <a:gdLst/>
            <a:ahLst/>
            <a:cxnLst/>
            <a:rect l="l" t="t" r="r" b="b"/>
            <a:pathLst>
              <a:path w="6110" h="4854" extrusionOk="0">
                <a:moveTo>
                  <a:pt x="5850" y="1"/>
                </a:moveTo>
                <a:cubicBezTo>
                  <a:pt x="5806" y="1"/>
                  <a:pt x="5756" y="15"/>
                  <a:pt x="5705" y="45"/>
                </a:cubicBezTo>
                <a:lnTo>
                  <a:pt x="313" y="3163"/>
                </a:lnTo>
                <a:cubicBezTo>
                  <a:pt x="136" y="3268"/>
                  <a:pt x="1" y="3516"/>
                  <a:pt x="14" y="3720"/>
                </a:cubicBezTo>
                <a:lnTo>
                  <a:pt x="65" y="4624"/>
                </a:lnTo>
                <a:cubicBezTo>
                  <a:pt x="74" y="4768"/>
                  <a:pt x="154" y="4853"/>
                  <a:pt x="262" y="4853"/>
                </a:cubicBezTo>
                <a:cubicBezTo>
                  <a:pt x="307" y="4853"/>
                  <a:pt x="357" y="4839"/>
                  <a:pt x="408" y="4807"/>
                </a:cubicBezTo>
                <a:lnTo>
                  <a:pt x="5800" y="1691"/>
                </a:lnTo>
                <a:cubicBezTo>
                  <a:pt x="5977" y="1589"/>
                  <a:pt x="6110" y="1336"/>
                  <a:pt x="6100" y="1132"/>
                </a:cubicBezTo>
                <a:lnTo>
                  <a:pt x="6048" y="232"/>
                </a:lnTo>
                <a:cubicBezTo>
                  <a:pt x="6039" y="85"/>
                  <a:pt x="5959" y="1"/>
                  <a:pt x="585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27"/>
          <p:cNvSpPr/>
          <p:nvPr/>
        </p:nvSpPr>
        <p:spPr>
          <a:xfrm flipH="1">
            <a:off x="7513396" y="2208151"/>
            <a:ext cx="385038" cy="258779"/>
          </a:xfrm>
          <a:custGeom>
            <a:avLst/>
            <a:gdLst/>
            <a:ahLst/>
            <a:cxnLst/>
            <a:rect l="l" t="t" r="r" b="b"/>
            <a:pathLst>
              <a:path w="8609" h="5786" extrusionOk="0">
                <a:moveTo>
                  <a:pt x="8375" y="1"/>
                </a:moveTo>
                <a:cubicBezTo>
                  <a:pt x="8331" y="1"/>
                  <a:pt x="8282" y="15"/>
                  <a:pt x="8231" y="44"/>
                </a:cubicBezTo>
                <a:lnTo>
                  <a:pt x="313" y="4617"/>
                </a:lnTo>
                <a:cubicBezTo>
                  <a:pt x="136" y="4719"/>
                  <a:pt x="1" y="4971"/>
                  <a:pt x="14" y="5175"/>
                </a:cubicBezTo>
                <a:lnTo>
                  <a:pt x="34" y="5558"/>
                </a:lnTo>
                <a:cubicBezTo>
                  <a:pt x="44" y="5703"/>
                  <a:pt x="123" y="5786"/>
                  <a:pt x="232" y="5786"/>
                </a:cubicBezTo>
                <a:cubicBezTo>
                  <a:pt x="276" y="5786"/>
                  <a:pt x="326" y="5772"/>
                  <a:pt x="378" y="5742"/>
                </a:cubicBezTo>
                <a:lnTo>
                  <a:pt x="8296" y="1173"/>
                </a:lnTo>
                <a:cubicBezTo>
                  <a:pt x="8473" y="1067"/>
                  <a:pt x="8609" y="819"/>
                  <a:pt x="8595" y="615"/>
                </a:cubicBezTo>
                <a:lnTo>
                  <a:pt x="8575" y="231"/>
                </a:lnTo>
                <a:cubicBezTo>
                  <a:pt x="8565" y="86"/>
                  <a:pt x="8485" y="1"/>
                  <a:pt x="83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27"/>
          <p:cNvSpPr/>
          <p:nvPr/>
        </p:nvSpPr>
        <p:spPr>
          <a:xfrm flipH="1">
            <a:off x="7505659" y="2342416"/>
            <a:ext cx="385038" cy="258779"/>
          </a:xfrm>
          <a:custGeom>
            <a:avLst/>
            <a:gdLst/>
            <a:ahLst/>
            <a:cxnLst/>
            <a:rect l="l" t="t" r="r" b="b"/>
            <a:pathLst>
              <a:path w="8609" h="5786" extrusionOk="0">
                <a:moveTo>
                  <a:pt x="8378" y="0"/>
                </a:moveTo>
                <a:cubicBezTo>
                  <a:pt x="8333" y="0"/>
                  <a:pt x="8283" y="14"/>
                  <a:pt x="8232" y="44"/>
                </a:cubicBezTo>
                <a:lnTo>
                  <a:pt x="313" y="4621"/>
                </a:lnTo>
                <a:cubicBezTo>
                  <a:pt x="137" y="4723"/>
                  <a:pt x="1" y="4971"/>
                  <a:pt x="14" y="5178"/>
                </a:cubicBezTo>
                <a:lnTo>
                  <a:pt x="35" y="5555"/>
                </a:lnTo>
                <a:cubicBezTo>
                  <a:pt x="44" y="5700"/>
                  <a:pt x="125" y="5786"/>
                  <a:pt x="235" y="5786"/>
                </a:cubicBezTo>
                <a:cubicBezTo>
                  <a:pt x="279" y="5786"/>
                  <a:pt x="328" y="5772"/>
                  <a:pt x="378" y="5743"/>
                </a:cubicBezTo>
                <a:lnTo>
                  <a:pt x="8296" y="1169"/>
                </a:lnTo>
                <a:cubicBezTo>
                  <a:pt x="8477" y="1067"/>
                  <a:pt x="8609" y="816"/>
                  <a:pt x="8599" y="612"/>
                </a:cubicBezTo>
                <a:lnTo>
                  <a:pt x="8575" y="228"/>
                </a:lnTo>
                <a:cubicBezTo>
                  <a:pt x="8568" y="83"/>
                  <a:pt x="8487" y="0"/>
                  <a:pt x="837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27"/>
          <p:cNvSpPr/>
          <p:nvPr/>
        </p:nvSpPr>
        <p:spPr>
          <a:xfrm flipH="1">
            <a:off x="7497877" y="2476547"/>
            <a:ext cx="384903" cy="258824"/>
          </a:xfrm>
          <a:custGeom>
            <a:avLst/>
            <a:gdLst/>
            <a:ahLst/>
            <a:cxnLst/>
            <a:rect l="l" t="t" r="r" b="b"/>
            <a:pathLst>
              <a:path w="8606" h="5787" extrusionOk="0">
                <a:moveTo>
                  <a:pt x="8374" y="0"/>
                </a:moveTo>
                <a:cubicBezTo>
                  <a:pt x="8329" y="0"/>
                  <a:pt x="8280" y="14"/>
                  <a:pt x="8228" y="44"/>
                </a:cubicBezTo>
                <a:lnTo>
                  <a:pt x="313" y="4624"/>
                </a:lnTo>
                <a:cubicBezTo>
                  <a:pt x="133" y="4729"/>
                  <a:pt x="1" y="4977"/>
                  <a:pt x="10" y="5184"/>
                </a:cubicBezTo>
                <a:lnTo>
                  <a:pt x="31" y="5559"/>
                </a:lnTo>
                <a:cubicBezTo>
                  <a:pt x="41" y="5703"/>
                  <a:pt x="120" y="5786"/>
                  <a:pt x="229" y="5786"/>
                </a:cubicBezTo>
                <a:cubicBezTo>
                  <a:pt x="275" y="5786"/>
                  <a:pt x="325" y="5772"/>
                  <a:pt x="378" y="5742"/>
                </a:cubicBezTo>
                <a:lnTo>
                  <a:pt x="8292" y="1173"/>
                </a:lnTo>
                <a:cubicBezTo>
                  <a:pt x="8473" y="1067"/>
                  <a:pt x="8606" y="819"/>
                  <a:pt x="8595" y="615"/>
                </a:cubicBezTo>
                <a:lnTo>
                  <a:pt x="8571" y="230"/>
                </a:lnTo>
                <a:cubicBezTo>
                  <a:pt x="8564" y="85"/>
                  <a:pt x="8484" y="0"/>
                  <a:pt x="83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27"/>
          <p:cNvSpPr/>
          <p:nvPr/>
        </p:nvSpPr>
        <p:spPr>
          <a:xfrm flipH="1">
            <a:off x="7490005" y="2610768"/>
            <a:ext cx="385038" cy="258824"/>
          </a:xfrm>
          <a:custGeom>
            <a:avLst/>
            <a:gdLst/>
            <a:ahLst/>
            <a:cxnLst/>
            <a:rect l="l" t="t" r="r" b="b"/>
            <a:pathLst>
              <a:path w="8609" h="5787" extrusionOk="0">
                <a:moveTo>
                  <a:pt x="8378" y="1"/>
                </a:moveTo>
                <a:cubicBezTo>
                  <a:pt x="8333" y="1"/>
                  <a:pt x="8283" y="15"/>
                  <a:pt x="8232" y="45"/>
                </a:cubicBezTo>
                <a:lnTo>
                  <a:pt x="314" y="4628"/>
                </a:lnTo>
                <a:cubicBezTo>
                  <a:pt x="137" y="4730"/>
                  <a:pt x="1" y="4981"/>
                  <a:pt x="11" y="5185"/>
                </a:cubicBezTo>
                <a:lnTo>
                  <a:pt x="35" y="5556"/>
                </a:lnTo>
                <a:cubicBezTo>
                  <a:pt x="42" y="5702"/>
                  <a:pt x="122" y="5786"/>
                  <a:pt x="232" y="5786"/>
                </a:cubicBezTo>
                <a:cubicBezTo>
                  <a:pt x="277" y="5786"/>
                  <a:pt x="326" y="5773"/>
                  <a:pt x="378" y="5743"/>
                </a:cubicBezTo>
                <a:lnTo>
                  <a:pt x="8296" y="1171"/>
                </a:lnTo>
                <a:cubicBezTo>
                  <a:pt x="8473" y="1069"/>
                  <a:pt x="8609" y="816"/>
                  <a:pt x="8596" y="612"/>
                </a:cubicBezTo>
                <a:lnTo>
                  <a:pt x="8575" y="228"/>
                </a:lnTo>
                <a:cubicBezTo>
                  <a:pt x="8566" y="84"/>
                  <a:pt x="8486" y="1"/>
                  <a:pt x="837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27"/>
          <p:cNvSpPr/>
          <p:nvPr/>
        </p:nvSpPr>
        <p:spPr>
          <a:xfrm flipH="1">
            <a:off x="7311776" y="2178811"/>
            <a:ext cx="96427" cy="334632"/>
          </a:xfrm>
          <a:custGeom>
            <a:avLst/>
            <a:gdLst/>
            <a:ahLst/>
            <a:cxnLst/>
            <a:rect l="l" t="t" r="r" b="b"/>
            <a:pathLst>
              <a:path w="2156" h="7482" extrusionOk="0">
                <a:moveTo>
                  <a:pt x="1596" y="0"/>
                </a:moveTo>
                <a:cubicBezTo>
                  <a:pt x="1551" y="0"/>
                  <a:pt x="1501" y="14"/>
                  <a:pt x="1449" y="44"/>
                </a:cubicBezTo>
                <a:lnTo>
                  <a:pt x="313" y="700"/>
                </a:lnTo>
                <a:cubicBezTo>
                  <a:pt x="132" y="805"/>
                  <a:pt x="0" y="1053"/>
                  <a:pt x="10" y="1257"/>
                </a:cubicBezTo>
                <a:lnTo>
                  <a:pt x="364" y="7251"/>
                </a:lnTo>
                <a:cubicBezTo>
                  <a:pt x="371" y="7397"/>
                  <a:pt x="451" y="7481"/>
                  <a:pt x="561" y="7481"/>
                </a:cubicBezTo>
                <a:cubicBezTo>
                  <a:pt x="606" y="7481"/>
                  <a:pt x="656" y="7468"/>
                  <a:pt x="708" y="7438"/>
                </a:cubicBezTo>
                <a:lnTo>
                  <a:pt x="1846" y="6779"/>
                </a:lnTo>
                <a:cubicBezTo>
                  <a:pt x="2023" y="6677"/>
                  <a:pt x="2156" y="6429"/>
                  <a:pt x="2145" y="6222"/>
                </a:cubicBezTo>
                <a:lnTo>
                  <a:pt x="1795" y="231"/>
                </a:lnTo>
                <a:cubicBezTo>
                  <a:pt x="1786" y="84"/>
                  <a:pt x="1706" y="0"/>
                  <a:pt x="159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27"/>
          <p:cNvSpPr/>
          <p:nvPr/>
        </p:nvSpPr>
        <p:spPr>
          <a:xfrm flipH="1">
            <a:off x="7307214" y="2529905"/>
            <a:ext cx="80639" cy="59618"/>
          </a:xfrm>
          <a:custGeom>
            <a:avLst/>
            <a:gdLst/>
            <a:ahLst/>
            <a:cxnLst/>
            <a:rect l="l" t="t" r="r" b="b"/>
            <a:pathLst>
              <a:path w="1803" h="1333" extrusionOk="0">
                <a:moveTo>
                  <a:pt x="1636" y="0"/>
                </a:moveTo>
                <a:cubicBezTo>
                  <a:pt x="1583" y="0"/>
                  <a:pt x="1521" y="19"/>
                  <a:pt x="1456" y="57"/>
                </a:cubicBezTo>
                <a:lnTo>
                  <a:pt x="317" y="714"/>
                </a:lnTo>
                <a:cubicBezTo>
                  <a:pt x="140" y="816"/>
                  <a:pt x="1" y="1027"/>
                  <a:pt x="11" y="1179"/>
                </a:cubicBezTo>
                <a:cubicBezTo>
                  <a:pt x="15" y="1278"/>
                  <a:pt x="78" y="1332"/>
                  <a:pt x="168" y="1332"/>
                </a:cubicBezTo>
                <a:cubicBezTo>
                  <a:pt x="220" y="1332"/>
                  <a:pt x="282" y="1314"/>
                  <a:pt x="347" y="1275"/>
                </a:cubicBezTo>
                <a:lnTo>
                  <a:pt x="1486" y="619"/>
                </a:lnTo>
                <a:cubicBezTo>
                  <a:pt x="1667" y="517"/>
                  <a:pt x="1803" y="306"/>
                  <a:pt x="1792" y="153"/>
                </a:cubicBezTo>
                <a:cubicBezTo>
                  <a:pt x="1788" y="54"/>
                  <a:pt x="1726" y="0"/>
                  <a:pt x="163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27"/>
          <p:cNvSpPr/>
          <p:nvPr/>
        </p:nvSpPr>
        <p:spPr>
          <a:xfrm flipH="1">
            <a:off x="7137841" y="2205691"/>
            <a:ext cx="89092" cy="207121"/>
          </a:xfrm>
          <a:custGeom>
            <a:avLst/>
            <a:gdLst/>
            <a:ahLst/>
            <a:cxnLst/>
            <a:rect l="l" t="t" r="r" b="b"/>
            <a:pathLst>
              <a:path w="1992" h="4631" extrusionOk="0">
                <a:moveTo>
                  <a:pt x="1597" y="1"/>
                </a:moveTo>
                <a:cubicBezTo>
                  <a:pt x="1553" y="1"/>
                  <a:pt x="1503" y="15"/>
                  <a:pt x="1452" y="44"/>
                </a:cubicBezTo>
                <a:lnTo>
                  <a:pt x="313" y="701"/>
                </a:lnTo>
                <a:cubicBezTo>
                  <a:pt x="136" y="807"/>
                  <a:pt x="0" y="1055"/>
                  <a:pt x="13" y="1259"/>
                </a:cubicBezTo>
                <a:lnTo>
                  <a:pt x="197" y="4403"/>
                </a:lnTo>
                <a:cubicBezTo>
                  <a:pt x="204" y="4548"/>
                  <a:pt x="285" y="4631"/>
                  <a:pt x="394" y="4631"/>
                </a:cubicBezTo>
                <a:cubicBezTo>
                  <a:pt x="439" y="4631"/>
                  <a:pt x="489" y="4617"/>
                  <a:pt x="540" y="4587"/>
                </a:cubicBezTo>
                <a:lnTo>
                  <a:pt x="1679" y="3931"/>
                </a:lnTo>
                <a:cubicBezTo>
                  <a:pt x="1856" y="3829"/>
                  <a:pt x="1992" y="3578"/>
                  <a:pt x="1979" y="3374"/>
                </a:cubicBezTo>
                <a:lnTo>
                  <a:pt x="1795" y="232"/>
                </a:lnTo>
                <a:cubicBezTo>
                  <a:pt x="1788" y="85"/>
                  <a:pt x="1707" y="1"/>
                  <a:pt x="1597" y="1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27"/>
          <p:cNvSpPr/>
          <p:nvPr/>
        </p:nvSpPr>
        <p:spPr>
          <a:xfrm flipH="1">
            <a:off x="7138422" y="2205691"/>
            <a:ext cx="87929" cy="207121"/>
          </a:xfrm>
          <a:custGeom>
            <a:avLst/>
            <a:gdLst/>
            <a:ahLst/>
            <a:cxnLst/>
            <a:rect l="l" t="t" r="r" b="b"/>
            <a:pathLst>
              <a:path w="1966" h="4631" extrusionOk="0">
                <a:moveTo>
                  <a:pt x="1585" y="0"/>
                </a:moveTo>
                <a:cubicBezTo>
                  <a:pt x="1541" y="0"/>
                  <a:pt x="1489" y="14"/>
                  <a:pt x="1439" y="44"/>
                </a:cubicBezTo>
                <a:lnTo>
                  <a:pt x="300" y="701"/>
                </a:lnTo>
                <a:cubicBezTo>
                  <a:pt x="130" y="799"/>
                  <a:pt x="0" y="1034"/>
                  <a:pt x="0" y="1235"/>
                </a:cubicBezTo>
                <a:lnTo>
                  <a:pt x="0" y="1259"/>
                </a:lnTo>
                <a:lnTo>
                  <a:pt x="184" y="4403"/>
                </a:lnTo>
                <a:cubicBezTo>
                  <a:pt x="191" y="4549"/>
                  <a:pt x="273" y="4631"/>
                  <a:pt x="381" y="4631"/>
                </a:cubicBezTo>
                <a:cubicBezTo>
                  <a:pt x="425" y="4631"/>
                  <a:pt x="477" y="4618"/>
                  <a:pt x="527" y="4587"/>
                </a:cubicBezTo>
                <a:lnTo>
                  <a:pt x="1666" y="3931"/>
                </a:lnTo>
                <a:cubicBezTo>
                  <a:pt x="1836" y="3832"/>
                  <a:pt x="1966" y="3601"/>
                  <a:pt x="1966" y="3400"/>
                </a:cubicBezTo>
                <a:lnTo>
                  <a:pt x="1966" y="3374"/>
                </a:lnTo>
                <a:lnTo>
                  <a:pt x="1782" y="232"/>
                </a:lnTo>
                <a:cubicBezTo>
                  <a:pt x="1775" y="85"/>
                  <a:pt x="1693" y="0"/>
                  <a:pt x="158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27"/>
          <p:cNvSpPr/>
          <p:nvPr/>
        </p:nvSpPr>
        <p:spPr>
          <a:xfrm flipH="1">
            <a:off x="7133413" y="2429317"/>
            <a:ext cx="80639" cy="59618"/>
          </a:xfrm>
          <a:custGeom>
            <a:avLst/>
            <a:gdLst/>
            <a:ahLst/>
            <a:cxnLst/>
            <a:rect l="l" t="t" r="r" b="b"/>
            <a:pathLst>
              <a:path w="1803" h="1333" extrusionOk="0">
                <a:moveTo>
                  <a:pt x="1634" y="1"/>
                </a:moveTo>
                <a:cubicBezTo>
                  <a:pt x="1582" y="1"/>
                  <a:pt x="1521" y="19"/>
                  <a:pt x="1456" y="56"/>
                </a:cubicBezTo>
                <a:lnTo>
                  <a:pt x="317" y="712"/>
                </a:lnTo>
                <a:cubicBezTo>
                  <a:pt x="140" y="817"/>
                  <a:pt x="1" y="1025"/>
                  <a:pt x="11" y="1181"/>
                </a:cubicBezTo>
                <a:cubicBezTo>
                  <a:pt x="17" y="1280"/>
                  <a:pt x="79" y="1333"/>
                  <a:pt x="169" y="1333"/>
                </a:cubicBezTo>
                <a:cubicBezTo>
                  <a:pt x="222" y="1333"/>
                  <a:pt x="284" y="1314"/>
                  <a:pt x="351" y="1277"/>
                </a:cubicBezTo>
                <a:lnTo>
                  <a:pt x="1487" y="621"/>
                </a:lnTo>
                <a:cubicBezTo>
                  <a:pt x="1666" y="519"/>
                  <a:pt x="1803" y="307"/>
                  <a:pt x="1793" y="151"/>
                </a:cubicBezTo>
                <a:cubicBezTo>
                  <a:pt x="1788" y="54"/>
                  <a:pt x="1725" y="1"/>
                  <a:pt x="163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27"/>
          <p:cNvSpPr/>
          <p:nvPr/>
        </p:nvSpPr>
        <p:spPr>
          <a:xfrm flipH="1">
            <a:off x="6963995" y="1900664"/>
            <a:ext cx="100273" cy="411649"/>
          </a:xfrm>
          <a:custGeom>
            <a:avLst/>
            <a:gdLst/>
            <a:ahLst/>
            <a:cxnLst/>
            <a:rect l="l" t="t" r="r" b="b"/>
            <a:pathLst>
              <a:path w="2242" h="9204" extrusionOk="0">
                <a:moveTo>
                  <a:pt x="1597" y="1"/>
                </a:moveTo>
                <a:cubicBezTo>
                  <a:pt x="1552" y="1"/>
                  <a:pt x="1501" y="15"/>
                  <a:pt x="1449" y="45"/>
                </a:cubicBezTo>
                <a:lnTo>
                  <a:pt x="313" y="701"/>
                </a:lnTo>
                <a:cubicBezTo>
                  <a:pt x="133" y="806"/>
                  <a:pt x="1" y="1055"/>
                  <a:pt x="10" y="1259"/>
                </a:cubicBezTo>
                <a:lnTo>
                  <a:pt x="446" y="8973"/>
                </a:lnTo>
                <a:cubicBezTo>
                  <a:pt x="455" y="9120"/>
                  <a:pt x="535" y="9204"/>
                  <a:pt x="644" y="9204"/>
                </a:cubicBezTo>
                <a:cubicBezTo>
                  <a:pt x="689" y="9204"/>
                  <a:pt x="738" y="9189"/>
                  <a:pt x="790" y="9160"/>
                </a:cubicBezTo>
                <a:lnTo>
                  <a:pt x="1928" y="8504"/>
                </a:lnTo>
                <a:cubicBezTo>
                  <a:pt x="2105" y="8398"/>
                  <a:pt x="2241" y="8150"/>
                  <a:pt x="2231" y="7946"/>
                </a:cubicBezTo>
                <a:lnTo>
                  <a:pt x="1792" y="232"/>
                </a:lnTo>
                <a:cubicBezTo>
                  <a:pt x="1785" y="85"/>
                  <a:pt x="1706" y="1"/>
                  <a:pt x="1597" y="1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27"/>
          <p:cNvSpPr/>
          <p:nvPr/>
        </p:nvSpPr>
        <p:spPr>
          <a:xfrm flipH="1">
            <a:off x="6964487" y="1900664"/>
            <a:ext cx="99334" cy="411649"/>
          </a:xfrm>
          <a:custGeom>
            <a:avLst/>
            <a:gdLst/>
            <a:ahLst/>
            <a:cxnLst/>
            <a:rect l="l" t="t" r="r" b="b"/>
            <a:pathLst>
              <a:path w="2221" h="9204" extrusionOk="0">
                <a:moveTo>
                  <a:pt x="1588" y="1"/>
                </a:moveTo>
                <a:cubicBezTo>
                  <a:pt x="1541" y="1"/>
                  <a:pt x="1494" y="14"/>
                  <a:pt x="1439" y="45"/>
                </a:cubicBezTo>
                <a:lnTo>
                  <a:pt x="303" y="701"/>
                </a:lnTo>
                <a:cubicBezTo>
                  <a:pt x="130" y="799"/>
                  <a:pt x="0" y="1034"/>
                  <a:pt x="0" y="1234"/>
                </a:cubicBezTo>
                <a:lnTo>
                  <a:pt x="0" y="1259"/>
                </a:lnTo>
                <a:lnTo>
                  <a:pt x="436" y="8973"/>
                </a:lnTo>
                <a:cubicBezTo>
                  <a:pt x="446" y="9119"/>
                  <a:pt x="524" y="9204"/>
                  <a:pt x="633" y="9204"/>
                </a:cubicBezTo>
                <a:cubicBezTo>
                  <a:pt x="678" y="9204"/>
                  <a:pt x="728" y="9190"/>
                  <a:pt x="780" y="9160"/>
                </a:cubicBezTo>
                <a:lnTo>
                  <a:pt x="1918" y="8504"/>
                </a:lnTo>
                <a:cubicBezTo>
                  <a:pt x="2088" y="8405"/>
                  <a:pt x="2221" y="8170"/>
                  <a:pt x="2221" y="7970"/>
                </a:cubicBezTo>
                <a:lnTo>
                  <a:pt x="2221" y="7946"/>
                </a:lnTo>
                <a:lnTo>
                  <a:pt x="1782" y="232"/>
                </a:lnTo>
                <a:cubicBezTo>
                  <a:pt x="1775" y="85"/>
                  <a:pt x="1698" y="1"/>
                  <a:pt x="158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p27"/>
          <p:cNvSpPr/>
          <p:nvPr/>
        </p:nvSpPr>
        <p:spPr>
          <a:xfrm flipH="1">
            <a:off x="6959612" y="2328775"/>
            <a:ext cx="80505" cy="59618"/>
          </a:xfrm>
          <a:custGeom>
            <a:avLst/>
            <a:gdLst/>
            <a:ahLst/>
            <a:cxnLst/>
            <a:rect l="l" t="t" r="r" b="b"/>
            <a:pathLst>
              <a:path w="1800" h="1333" extrusionOk="0">
                <a:moveTo>
                  <a:pt x="1633" y="1"/>
                </a:moveTo>
                <a:cubicBezTo>
                  <a:pt x="1580" y="1"/>
                  <a:pt x="1518" y="19"/>
                  <a:pt x="1453" y="57"/>
                </a:cubicBezTo>
                <a:lnTo>
                  <a:pt x="314" y="713"/>
                </a:lnTo>
                <a:cubicBezTo>
                  <a:pt x="137" y="815"/>
                  <a:pt x="1" y="1025"/>
                  <a:pt x="8" y="1182"/>
                </a:cubicBezTo>
                <a:cubicBezTo>
                  <a:pt x="14" y="1279"/>
                  <a:pt x="77" y="1333"/>
                  <a:pt x="168" y="1333"/>
                </a:cubicBezTo>
                <a:cubicBezTo>
                  <a:pt x="220" y="1333"/>
                  <a:pt x="282" y="1315"/>
                  <a:pt x="348" y="1278"/>
                </a:cubicBezTo>
                <a:lnTo>
                  <a:pt x="1487" y="617"/>
                </a:lnTo>
                <a:cubicBezTo>
                  <a:pt x="1664" y="515"/>
                  <a:pt x="1800" y="308"/>
                  <a:pt x="1793" y="152"/>
                </a:cubicBezTo>
                <a:cubicBezTo>
                  <a:pt x="1786" y="54"/>
                  <a:pt x="1723" y="1"/>
                  <a:pt x="163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27"/>
          <p:cNvSpPr/>
          <p:nvPr/>
        </p:nvSpPr>
        <p:spPr>
          <a:xfrm flipH="1">
            <a:off x="6790238" y="1952456"/>
            <a:ext cx="91418" cy="259316"/>
          </a:xfrm>
          <a:custGeom>
            <a:avLst/>
            <a:gdLst/>
            <a:ahLst/>
            <a:cxnLst/>
            <a:rect l="l" t="t" r="r" b="b"/>
            <a:pathLst>
              <a:path w="2044" h="5798" extrusionOk="0">
                <a:moveTo>
                  <a:pt x="1601" y="1"/>
                </a:moveTo>
                <a:cubicBezTo>
                  <a:pt x="1555" y="1"/>
                  <a:pt x="1505" y="15"/>
                  <a:pt x="1452" y="46"/>
                </a:cubicBezTo>
                <a:lnTo>
                  <a:pt x="317" y="702"/>
                </a:lnTo>
                <a:cubicBezTo>
                  <a:pt x="137" y="804"/>
                  <a:pt x="1" y="1055"/>
                  <a:pt x="14" y="1259"/>
                </a:cubicBezTo>
                <a:lnTo>
                  <a:pt x="252" y="5568"/>
                </a:lnTo>
                <a:cubicBezTo>
                  <a:pt x="259" y="5713"/>
                  <a:pt x="339" y="5798"/>
                  <a:pt x="448" y="5798"/>
                </a:cubicBezTo>
                <a:cubicBezTo>
                  <a:pt x="492" y="5798"/>
                  <a:pt x="541" y="5784"/>
                  <a:pt x="592" y="5755"/>
                </a:cubicBezTo>
                <a:lnTo>
                  <a:pt x="1731" y="5094"/>
                </a:lnTo>
                <a:cubicBezTo>
                  <a:pt x="1912" y="4992"/>
                  <a:pt x="2044" y="4744"/>
                  <a:pt x="2034" y="4537"/>
                </a:cubicBezTo>
                <a:lnTo>
                  <a:pt x="1796" y="230"/>
                </a:lnTo>
                <a:cubicBezTo>
                  <a:pt x="1789" y="85"/>
                  <a:pt x="1710" y="1"/>
                  <a:pt x="1601" y="1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27"/>
          <p:cNvSpPr/>
          <p:nvPr/>
        </p:nvSpPr>
        <p:spPr>
          <a:xfrm flipH="1">
            <a:off x="6790685" y="1952546"/>
            <a:ext cx="90345" cy="259271"/>
          </a:xfrm>
          <a:custGeom>
            <a:avLst/>
            <a:gdLst/>
            <a:ahLst/>
            <a:cxnLst/>
            <a:rect l="l" t="t" r="r" b="b"/>
            <a:pathLst>
              <a:path w="2020" h="5797" extrusionOk="0">
                <a:moveTo>
                  <a:pt x="1584" y="0"/>
                </a:moveTo>
                <a:cubicBezTo>
                  <a:pt x="1540" y="0"/>
                  <a:pt x="1493" y="13"/>
                  <a:pt x="1438" y="44"/>
                </a:cubicBezTo>
                <a:lnTo>
                  <a:pt x="303" y="700"/>
                </a:lnTo>
                <a:cubicBezTo>
                  <a:pt x="129" y="799"/>
                  <a:pt x="0" y="1033"/>
                  <a:pt x="0" y="1234"/>
                </a:cubicBezTo>
                <a:lnTo>
                  <a:pt x="0" y="1257"/>
                </a:lnTo>
                <a:lnTo>
                  <a:pt x="238" y="5566"/>
                </a:lnTo>
                <a:cubicBezTo>
                  <a:pt x="245" y="5712"/>
                  <a:pt x="324" y="5797"/>
                  <a:pt x="432" y="5797"/>
                </a:cubicBezTo>
                <a:cubicBezTo>
                  <a:pt x="479" y="5797"/>
                  <a:pt x="528" y="5779"/>
                  <a:pt x="578" y="5753"/>
                </a:cubicBezTo>
                <a:lnTo>
                  <a:pt x="1717" y="5092"/>
                </a:lnTo>
                <a:cubicBezTo>
                  <a:pt x="1890" y="4995"/>
                  <a:pt x="2020" y="4760"/>
                  <a:pt x="2020" y="4559"/>
                </a:cubicBezTo>
                <a:lnTo>
                  <a:pt x="2020" y="4535"/>
                </a:lnTo>
                <a:lnTo>
                  <a:pt x="1782" y="228"/>
                </a:lnTo>
                <a:cubicBezTo>
                  <a:pt x="1775" y="82"/>
                  <a:pt x="1694" y="0"/>
                  <a:pt x="15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27"/>
          <p:cNvSpPr/>
          <p:nvPr/>
        </p:nvSpPr>
        <p:spPr>
          <a:xfrm flipH="1">
            <a:off x="6785676" y="2228188"/>
            <a:ext cx="80594" cy="59663"/>
          </a:xfrm>
          <a:custGeom>
            <a:avLst/>
            <a:gdLst/>
            <a:ahLst/>
            <a:cxnLst/>
            <a:rect l="l" t="t" r="r" b="b"/>
            <a:pathLst>
              <a:path w="1802" h="1334" extrusionOk="0">
                <a:moveTo>
                  <a:pt x="1631" y="0"/>
                </a:moveTo>
                <a:cubicBezTo>
                  <a:pt x="1579" y="0"/>
                  <a:pt x="1517" y="18"/>
                  <a:pt x="1452" y="55"/>
                </a:cubicBezTo>
                <a:lnTo>
                  <a:pt x="313" y="715"/>
                </a:lnTo>
                <a:cubicBezTo>
                  <a:pt x="136" y="817"/>
                  <a:pt x="0" y="1027"/>
                  <a:pt x="7" y="1181"/>
                </a:cubicBezTo>
                <a:cubicBezTo>
                  <a:pt x="13" y="1279"/>
                  <a:pt x="76" y="1333"/>
                  <a:pt x="167" y="1333"/>
                </a:cubicBezTo>
                <a:cubicBezTo>
                  <a:pt x="219" y="1333"/>
                  <a:pt x="282" y="1315"/>
                  <a:pt x="347" y="1275"/>
                </a:cubicBezTo>
                <a:lnTo>
                  <a:pt x="1486" y="619"/>
                </a:lnTo>
                <a:cubicBezTo>
                  <a:pt x="1662" y="517"/>
                  <a:pt x="1802" y="307"/>
                  <a:pt x="1792" y="153"/>
                </a:cubicBezTo>
                <a:cubicBezTo>
                  <a:pt x="1785" y="54"/>
                  <a:pt x="1723" y="0"/>
                  <a:pt x="16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27"/>
          <p:cNvSpPr/>
          <p:nvPr/>
        </p:nvSpPr>
        <p:spPr>
          <a:xfrm flipH="1">
            <a:off x="5347500" y="2436071"/>
            <a:ext cx="257303" cy="278100"/>
          </a:xfrm>
          <a:custGeom>
            <a:avLst/>
            <a:gdLst/>
            <a:ahLst/>
            <a:cxnLst/>
            <a:rect l="l" t="t" r="r" b="b"/>
            <a:pathLst>
              <a:path w="5753" h="6218" extrusionOk="0">
                <a:moveTo>
                  <a:pt x="1934" y="0"/>
                </a:moveTo>
                <a:lnTo>
                  <a:pt x="0" y="1140"/>
                </a:lnTo>
                <a:cubicBezTo>
                  <a:pt x="265" y="1989"/>
                  <a:pt x="755" y="2985"/>
                  <a:pt x="1064" y="3618"/>
                </a:cubicBezTo>
                <a:cubicBezTo>
                  <a:pt x="2037" y="5587"/>
                  <a:pt x="2874" y="6217"/>
                  <a:pt x="3787" y="6217"/>
                </a:cubicBezTo>
                <a:cubicBezTo>
                  <a:pt x="3889" y="6217"/>
                  <a:pt x="3992" y="6209"/>
                  <a:pt x="4096" y="6194"/>
                </a:cubicBezTo>
                <a:cubicBezTo>
                  <a:pt x="5753" y="5963"/>
                  <a:pt x="5637" y="5352"/>
                  <a:pt x="4685" y="4451"/>
                </a:cubicBezTo>
                <a:cubicBezTo>
                  <a:pt x="3981" y="3784"/>
                  <a:pt x="3644" y="3098"/>
                  <a:pt x="3644" y="3098"/>
                </a:cubicBezTo>
                <a:lnTo>
                  <a:pt x="3644" y="3098"/>
                </a:lnTo>
                <a:cubicBezTo>
                  <a:pt x="4015" y="3271"/>
                  <a:pt x="4311" y="3404"/>
                  <a:pt x="4532" y="3441"/>
                </a:cubicBezTo>
                <a:cubicBezTo>
                  <a:pt x="4584" y="3449"/>
                  <a:pt x="4632" y="3453"/>
                  <a:pt x="4678" y="3453"/>
                </a:cubicBezTo>
                <a:cubicBezTo>
                  <a:pt x="5021" y="3453"/>
                  <a:pt x="5193" y="3226"/>
                  <a:pt x="5229" y="3087"/>
                </a:cubicBezTo>
                <a:cubicBezTo>
                  <a:pt x="5259" y="2968"/>
                  <a:pt x="4953" y="2914"/>
                  <a:pt x="4559" y="2598"/>
                </a:cubicBezTo>
                <a:cubicBezTo>
                  <a:pt x="4059" y="2193"/>
                  <a:pt x="3774" y="1846"/>
                  <a:pt x="3142" y="1557"/>
                </a:cubicBezTo>
                <a:cubicBezTo>
                  <a:pt x="2903" y="1449"/>
                  <a:pt x="2400" y="1132"/>
                  <a:pt x="2298" y="895"/>
                </a:cubicBezTo>
                <a:cubicBezTo>
                  <a:pt x="2189" y="650"/>
                  <a:pt x="2067" y="344"/>
                  <a:pt x="1934" y="0"/>
                </a:cubicBezTo>
                <a:close/>
              </a:path>
            </a:pathLst>
          </a:custGeom>
          <a:solidFill>
            <a:srgbClr val="B16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27"/>
          <p:cNvSpPr/>
          <p:nvPr/>
        </p:nvSpPr>
        <p:spPr>
          <a:xfrm flipH="1">
            <a:off x="5501533" y="1627393"/>
            <a:ext cx="276624" cy="869991"/>
          </a:xfrm>
          <a:custGeom>
            <a:avLst/>
            <a:gdLst/>
            <a:ahLst/>
            <a:cxnLst/>
            <a:rect l="l" t="t" r="r" b="b"/>
            <a:pathLst>
              <a:path w="6185" h="19452" extrusionOk="0">
                <a:moveTo>
                  <a:pt x="1108" y="1"/>
                </a:moveTo>
                <a:cubicBezTo>
                  <a:pt x="1108" y="1"/>
                  <a:pt x="707" y="1130"/>
                  <a:pt x="316" y="1796"/>
                </a:cubicBezTo>
                <a:cubicBezTo>
                  <a:pt x="0" y="2334"/>
                  <a:pt x="266" y="10925"/>
                  <a:pt x="425" y="11645"/>
                </a:cubicBezTo>
                <a:cubicBezTo>
                  <a:pt x="585" y="12367"/>
                  <a:pt x="3726" y="19390"/>
                  <a:pt x="3726" y="19390"/>
                </a:cubicBezTo>
                <a:cubicBezTo>
                  <a:pt x="3726" y="19390"/>
                  <a:pt x="3930" y="19451"/>
                  <a:pt x="4250" y="19451"/>
                </a:cubicBezTo>
                <a:cubicBezTo>
                  <a:pt x="4731" y="19451"/>
                  <a:pt x="5476" y="19314"/>
                  <a:pt x="6184" y="18625"/>
                </a:cubicBezTo>
                <a:lnTo>
                  <a:pt x="3848" y="11268"/>
                </a:lnTo>
                <a:lnTo>
                  <a:pt x="3702" y="4998"/>
                </a:lnTo>
                <a:cubicBezTo>
                  <a:pt x="3702" y="4998"/>
                  <a:pt x="3795" y="481"/>
                  <a:pt x="1108" y="1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27"/>
          <p:cNvSpPr/>
          <p:nvPr/>
        </p:nvSpPr>
        <p:spPr>
          <a:xfrm flipH="1">
            <a:off x="5501533" y="1627393"/>
            <a:ext cx="227069" cy="869991"/>
          </a:xfrm>
          <a:custGeom>
            <a:avLst/>
            <a:gdLst/>
            <a:ahLst/>
            <a:cxnLst/>
            <a:rect l="l" t="t" r="r" b="b"/>
            <a:pathLst>
              <a:path w="5077" h="19452" extrusionOk="0">
                <a:moveTo>
                  <a:pt x="0" y="1"/>
                </a:moveTo>
                <a:lnTo>
                  <a:pt x="0" y="1"/>
                </a:lnTo>
                <a:cubicBezTo>
                  <a:pt x="1687" y="521"/>
                  <a:pt x="1714" y="1589"/>
                  <a:pt x="1894" y="3921"/>
                </a:cubicBezTo>
                <a:cubicBezTo>
                  <a:pt x="2054" y="5941"/>
                  <a:pt x="2152" y="18160"/>
                  <a:pt x="2152" y="18160"/>
                </a:cubicBezTo>
                <a:cubicBezTo>
                  <a:pt x="2132" y="18176"/>
                  <a:pt x="2111" y="18190"/>
                  <a:pt x="2091" y="18207"/>
                </a:cubicBezTo>
                <a:cubicBezTo>
                  <a:pt x="2407" y="18918"/>
                  <a:pt x="2618" y="19390"/>
                  <a:pt x="2618" y="19390"/>
                </a:cubicBezTo>
                <a:cubicBezTo>
                  <a:pt x="2618" y="19390"/>
                  <a:pt x="2822" y="19451"/>
                  <a:pt x="3142" y="19451"/>
                </a:cubicBezTo>
                <a:cubicBezTo>
                  <a:pt x="3621" y="19451"/>
                  <a:pt x="4366" y="19312"/>
                  <a:pt x="5076" y="18625"/>
                </a:cubicBezTo>
                <a:lnTo>
                  <a:pt x="2740" y="11268"/>
                </a:lnTo>
                <a:lnTo>
                  <a:pt x="2594" y="4998"/>
                </a:lnTo>
                <a:lnTo>
                  <a:pt x="2594" y="4948"/>
                </a:lnTo>
                <a:cubicBezTo>
                  <a:pt x="2594" y="4441"/>
                  <a:pt x="2516" y="450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27"/>
          <p:cNvSpPr/>
          <p:nvPr/>
        </p:nvSpPr>
        <p:spPr>
          <a:xfrm flipH="1">
            <a:off x="6065067" y="3665748"/>
            <a:ext cx="104030" cy="177961"/>
          </a:xfrm>
          <a:custGeom>
            <a:avLst/>
            <a:gdLst/>
            <a:ahLst/>
            <a:cxnLst/>
            <a:rect l="l" t="t" r="r" b="b"/>
            <a:pathLst>
              <a:path w="2326" h="3979" extrusionOk="0">
                <a:moveTo>
                  <a:pt x="0" y="1"/>
                </a:moveTo>
                <a:lnTo>
                  <a:pt x="0" y="3979"/>
                </a:lnTo>
                <a:lnTo>
                  <a:pt x="2326" y="3979"/>
                </a:lnTo>
                <a:lnTo>
                  <a:pt x="2326" y="1"/>
                </a:lnTo>
                <a:close/>
              </a:path>
            </a:pathLst>
          </a:custGeom>
          <a:solidFill>
            <a:srgbClr val="B16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27"/>
          <p:cNvSpPr/>
          <p:nvPr/>
        </p:nvSpPr>
        <p:spPr>
          <a:xfrm flipH="1">
            <a:off x="5634903" y="3520704"/>
            <a:ext cx="109084" cy="191915"/>
          </a:xfrm>
          <a:custGeom>
            <a:avLst/>
            <a:gdLst/>
            <a:ahLst/>
            <a:cxnLst/>
            <a:rect l="l" t="t" r="r" b="b"/>
            <a:pathLst>
              <a:path w="2439" h="4291" extrusionOk="0">
                <a:moveTo>
                  <a:pt x="1" y="0"/>
                </a:moveTo>
                <a:lnTo>
                  <a:pt x="1" y="4212"/>
                </a:lnTo>
                <a:lnTo>
                  <a:pt x="2323" y="4291"/>
                </a:lnTo>
                <a:lnTo>
                  <a:pt x="2439" y="82"/>
                </a:lnTo>
                <a:lnTo>
                  <a:pt x="1" y="0"/>
                </a:lnTo>
                <a:close/>
              </a:path>
            </a:pathLst>
          </a:custGeom>
          <a:solidFill>
            <a:srgbClr val="B16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27"/>
          <p:cNvSpPr/>
          <p:nvPr/>
        </p:nvSpPr>
        <p:spPr>
          <a:xfrm flipH="1">
            <a:off x="5621798" y="2374305"/>
            <a:ext cx="574672" cy="1394347"/>
          </a:xfrm>
          <a:custGeom>
            <a:avLst/>
            <a:gdLst/>
            <a:ahLst/>
            <a:cxnLst/>
            <a:rect l="l" t="t" r="r" b="b"/>
            <a:pathLst>
              <a:path w="12849" h="31176" extrusionOk="0">
                <a:moveTo>
                  <a:pt x="12151" y="1"/>
                </a:moveTo>
                <a:lnTo>
                  <a:pt x="938" y="481"/>
                </a:lnTo>
                <a:cubicBezTo>
                  <a:pt x="938" y="2700"/>
                  <a:pt x="786" y="15603"/>
                  <a:pt x="786" y="15603"/>
                </a:cubicBezTo>
                <a:cubicBezTo>
                  <a:pt x="734" y="16238"/>
                  <a:pt x="119" y="17374"/>
                  <a:pt x="72" y="19676"/>
                </a:cubicBezTo>
                <a:cubicBezTo>
                  <a:pt x="0" y="23011"/>
                  <a:pt x="513" y="30868"/>
                  <a:pt x="513" y="30868"/>
                </a:cubicBezTo>
                <a:cubicBezTo>
                  <a:pt x="513" y="30868"/>
                  <a:pt x="1043" y="31175"/>
                  <a:pt x="1844" y="31175"/>
                </a:cubicBezTo>
                <a:cubicBezTo>
                  <a:pt x="2214" y="31175"/>
                  <a:pt x="2641" y="31110"/>
                  <a:pt x="3101" y="30919"/>
                </a:cubicBezTo>
                <a:cubicBezTo>
                  <a:pt x="3101" y="30919"/>
                  <a:pt x="4927" y="19805"/>
                  <a:pt x="5341" y="16504"/>
                </a:cubicBezTo>
                <a:cubicBezTo>
                  <a:pt x="5705" y="13624"/>
                  <a:pt x="6959" y="5934"/>
                  <a:pt x="6959" y="5934"/>
                </a:cubicBezTo>
                <a:lnTo>
                  <a:pt x="8734" y="15670"/>
                </a:lnTo>
                <a:cubicBezTo>
                  <a:pt x="8734" y="15670"/>
                  <a:pt x="8306" y="17387"/>
                  <a:pt x="8448" y="19363"/>
                </a:cubicBezTo>
                <a:cubicBezTo>
                  <a:pt x="8558" y="20889"/>
                  <a:pt x="9972" y="28539"/>
                  <a:pt x="9972" y="28539"/>
                </a:cubicBezTo>
                <a:cubicBezTo>
                  <a:pt x="9972" y="28539"/>
                  <a:pt x="10560" y="28938"/>
                  <a:pt x="11502" y="28938"/>
                </a:cubicBezTo>
                <a:cubicBezTo>
                  <a:pt x="11843" y="28938"/>
                  <a:pt x="12231" y="28886"/>
                  <a:pt x="12654" y="28743"/>
                </a:cubicBezTo>
                <a:cubicBezTo>
                  <a:pt x="12654" y="28743"/>
                  <a:pt x="12790" y="16739"/>
                  <a:pt x="12817" y="15338"/>
                </a:cubicBezTo>
                <a:cubicBezTo>
                  <a:pt x="12848" y="13740"/>
                  <a:pt x="12151" y="1"/>
                  <a:pt x="1215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27"/>
          <p:cNvSpPr/>
          <p:nvPr/>
        </p:nvSpPr>
        <p:spPr>
          <a:xfrm flipH="1">
            <a:off x="5928209" y="3777427"/>
            <a:ext cx="269826" cy="302520"/>
          </a:xfrm>
          <a:custGeom>
            <a:avLst/>
            <a:gdLst/>
            <a:ahLst/>
            <a:cxnLst/>
            <a:rect l="l" t="t" r="r" b="b"/>
            <a:pathLst>
              <a:path w="6033" h="6764" extrusionOk="0">
                <a:moveTo>
                  <a:pt x="631" y="0"/>
                </a:moveTo>
                <a:cubicBezTo>
                  <a:pt x="499" y="0"/>
                  <a:pt x="388" y="433"/>
                  <a:pt x="283" y="829"/>
                </a:cubicBezTo>
                <a:cubicBezTo>
                  <a:pt x="158" y="1305"/>
                  <a:pt x="1" y="1841"/>
                  <a:pt x="198" y="2318"/>
                </a:cubicBezTo>
                <a:cubicBezTo>
                  <a:pt x="307" y="2583"/>
                  <a:pt x="481" y="2814"/>
                  <a:pt x="644" y="3052"/>
                </a:cubicBezTo>
                <a:cubicBezTo>
                  <a:pt x="923" y="3464"/>
                  <a:pt x="1171" y="3912"/>
                  <a:pt x="1225" y="4402"/>
                </a:cubicBezTo>
                <a:cubicBezTo>
                  <a:pt x="1249" y="4619"/>
                  <a:pt x="1239" y="4837"/>
                  <a:pt x="1273" y="5051"/>
                </a:cubicBezTo>
                <a:cubicBezTo>
                  <a:pt x="1392" y="5796"/>
                  <a:pt x="1915" y="6377"/>
                  <a:pt x="2640" y="6588"/>
                </a:cubicBezTo>
                <a:cubicBezTo>
                  <a:pt x="3016" y="6699"/>
                  <a:pt x="3453" y="6763"/>
                  <a:pt x="3899" y="6763"/>
                </a:cubicBezTo>
                <a:cubicBezTo>
                  <a:pt x="4572" y="6763"/>
                  <a:pt x="5263" y="6617"/>
                  <a:pt x="5791" y="6265"/>
                </a:cubicBezTo>
                <a:cubicBezTo>
                  <a:pt x="6032" y="6105"/>
                  <a:pt x="5982" y="5408"/>
                  <a:pt x="5842" y="5160"/>
                </a:cubicBezTo>
                <a:cubicBezTo>
                  <a:pt x="5699" y="4909"/>
                  <a:pt x="5298" y="4551"/>
                  <a:pt x="5121" y="4327"/>
                </a:cubicBezTo>
                <a:cubicBezTo>
                  <a:pt x="4366" y="3382"/>
                  <a:pt x="4091" y="3079"/>
                  <a:pt x="3765" y="2270"/>
                </a:cubicBezTo>
                <a:cubicBezTo>
                  <a:pt x="3561" y="1774"/>
                  <a:pt x="3465" y="1512"/>
                  <a:pt x="3357" y="1080"/>
                </a:cubicBezTo>
                <a:cubicBezTo>
                  <a:pt x="3285" y="801"/>
                  <a:pt x="3255" y="638"/>
                  <a:pt x="3221" y="424"/>
                </a:cubicBezTo>
                <a:cubicBezTo>
                  <a:pt x="3174" y="129"/>
                  <a:pt x="3097" y="6"/>
                  <a:pt x="2977" y="6"/>
                </a:cubicBezTo>
                <a:cubicBezTo>
                  <a:pt x="2976" y="6"/>
                  <a:pt x="2974" y="6"/>
                  <a:pt x="2973" y="6"/>
                </a:cubicBezTo>
                <a:lnTo>
                  <a:pt x="2973" y="335"/>
                </a:lnTo>
                <a:cubicBezTo>
                  <a:pt x="2976" y="574"/>
                  <a:pt x="2272" y="650"/>
                  <a:pt x="1896" y="650"/>
                </a:cubicBezTo>
                <a:cubicBezTo>
                  <a:pt x="1865" y="650"/>
                  <a:pt x="1836" y="650"/>
                  <a:pt x="1810" y="649"/>
                </a:cubicBezTo>
                <a:cubicBezTo>
                  <a:pt x="1283" y="628"/>
                  <a:pt x="817" y="445"/>
                  <a:pt x="647" y="258"/>
                </a:cubicBezTo>
                <a:lnTo>
                  <a:pt x="647" y="2"/>
                </a:lnTo>
                <a:cubicBezTo>
                  <a:pt x="642" y="1"/>
                  <a:pt x="636" y="0"/>
                  <a:pt x="63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27"/>
          <p:cNvSpPr/>
          <p:nvPr/>
        </p:nvSpPr>
        <p:spPr>
          <a:xfrm flipH="1">
            <a:off x="5386008" y="3673709"/>
            <a:ext cx="396890" cy="204393"/>
          </a:xfrm>
          <a:custGeom>
            <a:avLst/>
            <a:gdLst/>
            <a:ahLst/>
            <a:cxnLst/>
            <a:rect l="l" t="t" r="r" b="b"/>
            <a:pathLst>
              <a:path w="8874" h="4570" extrusionOk="0">
                <a:moveTo>
                  <a:pt x="857" y="1"/>
                </a:moveTo>
                <a:cubicBezTo>
                  <a:pt x="645" y="1"/>
                  <a:pt x="466" y="992"/>
                  <a:pt x="323" y="1634"/>
                </a:cubicBezTo>
                <a:cubicBezTo>
                  <a:pt x="191" y="2236"/>
                  <a:pt x="0" y="2933"/>
                  <a:pt x="474" y="3263"/>
                </a:cubicBezTo>
                <a:cubicBezTo>
                  <a:pt x="833" y="3510"/>
                  <a:pt x="1609" y="3576"/>
                  <a:pt x="2244" y="3576"/>
                </a:cubicBezTo>
                <a:cubicBezTo>
                  <a:pt x="2448" y="3576"/>
                  <a:pt x="2638" y="3569"/>
                  <a:pt x="2795" y="3559"/>
                </a:cubicBezTo>
                <a:cubicBezTo>
                  <a:pt x="2811" y="3558"/>
                  <a:pt x="2828" y="3558"/>
                  <a:pt x="2844" y="3558"/>
                </a:cubicBezTo>
                <a:cubicBezTo>
                  <a:pt x="3489" y="3558"/>
                  <a:pt x="4474" y="4246"/>
                  <a:pt x="5236" y="4416"/>
                </a:cubicBezTo>
                <a:cubicBezTo>
                  <a:pt x="5716" y="4524"/>
                  <a:pt x="6169" y="4569"/>
                  <a:pt x="6578" y="4569"/>
                </a:cubicBezTo>
                <a:cubicBezTo>
                  <a:pt x="7391" y="4569"/>
                  <a:pt x="8029" y="4390"/>
                  <a:pt x="8357" y="4171"/>
                </a:cubicBezTo>
                <a:cubicBezTo>
                  <a:pt x="8853" y="3841"/>
                  <a:pt x="8874" y="3266"/>
                  <a:pt x="8395" y="3049"/>
                </a:cubicBezTo>
                <a:cubicBezTo>
                  <a:pt x="7629" y="2706"/>
                  <a:pt x="5940" y="2036"/>
                  <a:pt x="5070" y="1601"/>
                </a:cubicBezTo>
                <a:cubicBezTo>
                  <a:pt x="4549" y="1339"/>
                  <a:pt x="4023" y="965"/>
                  <a:pt x="3703" y="614"/>
                </a:cubicBezTo>
                <a:cubicBezTo>
                  <a:pt x="3435" y="329"/>
                  <a:pt x="3339" y="156"/>
                  <a:pt x="3217" y="153"/>
                </a:cubicBezTo>
                <a:lnTo>
                  <a:pt x="3203" y="512"/>
                </a:lnTo>
                <a:cubicBezTo>
                  <a:pt x="2988" y="621"/>
                  <a:pt x="2670" y="671"/>
                  <a:pt x="2336" y="671"/>
                </a:cubicBezTo>
                <a:cubicBezTo>
                  <a:pt x="1721" y="671"/>
                  <a:pt x="1052" y="502"/>
                  <a:pt x="871" y="227"/>
                </a:cubicBezTo>
                <a:lnTo>
                  <a:pt x="871" y="2"/>
                </a:lnTo>
                <a:cubicBezTo>
                  <a:pt x="866" y="1"/>
                  <a:pt x="862" y="1"/>
                  <a:pt x="85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27"/>
          <p:cNvSpPr/>
          <p:nvPr/>
        </p:nvSpPr>
        <p:spPr>
          <a:xfrm flipH="1">
            <a:off x="5740409" y="2556650"/>
            <a:ext cx="144820" cy="488442"/>
          </a:xfrm>
          <a:custGeom>
            <a:avLst/>
            <a:gdLst/>
            <a:ahLst/>
            <a:cxnLst/>
            <a:rect l="l" t="t" r="r" b="b"/>
            <a:pathLst>
              <a:path w="3238" h="10921" extrusionOk="0">
                <a:moveTo>
                  <a:pt x="3237" y="0"/>
                </a:moveTo>
                <a:lnTo>
                  <a:pt x="3237" y="0"/>
                </a:lnTo>
                <a:cubicBezTo>
                  <a:pt x="1857" y="1333"/>
                  <a:pt x="0" y="1857"/>
                  <a:pt x="0" y="1857"/>
                </a:cubicBezTo>
                <a:lnTo>
                  <a:pt x="1653" y="10920"/>
                </a:lnTo>
                <a:lnTo>
                  <a:pt x="755" y="2258"/>
                </a:lnTo>
                <a:cubicBezTo>
                  <a:pt x="2611" y="1170"/>
                  <a:pt x="3237" y="1"/>
                  <a:pt x="32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27"/>
          <p:cNvSpPr/>
          <p:nvPr/>
        </p:nvSpPr>
        <p:spPr>
          <a:xfrm flipH="1">
            <a:off x="5643847" y="1629987"/>
            <a:ext cx="484998" cy="819943"/>
          </a:xfrm>
          <a:custGeom>
            <a:avLst/>
            <a:gdLst/>
            <a:ahLst/>
            <a:cxnLst/>
            <a:rect l="l" t="t" r="r" b="b"/>
            <a:pathLst>
              <a:path w="10844" h="18333" extrusionOk="0">
                <a:moveTo>
                  <a:pt x="6852" y="1"/>
                </a:moveTo>
                <a:lnTo>
                  <a:pt x="3456" y="99"/>
                </a:lnTo>
                <a:cubicBezTo>
                  <a:pt x="2667" y="290"/>
                  <a:pt x="1072" y="551"/>
                  <a:pt x="715" y="2125"/>
                </a:cubicBezTo>
                <a:cubicBezTo>
                  <a:pt x="286" y="4019"/>
                  <a:pt x="147" y="8137"/>
                  <a:pt x="147" y="8137"/>
                </a:cubicBezTo>
                <a:lnTo>
                  <a:pt x="1" y="17302"/>
                </a:lnTo>
                <a:cubicBezTo>
                  <a:pt x="797" y="17883"/>
                  <a:pt x="2655" y="18332"/>
                  <a:pt x="4736" y="18332"/>
                </a:cubicBezTo>
                <a:cubicBezTo>
                  <a:pt x="6832" y="18332"/>
                  <a:pt x="9154" y="17877"/>
                  <a:pt x="10843" y="16643"/>
                </a:cubicBezTo>
                <a:cubicBezTo>
                  <a:pt x="10843" y="16643"/>
                  <a:pt x="10432" y="5638"/>
                  <a:pt x="10432" y="3925"/>
                </a:cubicBezTo>
                <a:cubicBezTo>
                  <a:pt x="10432" y="2211"/>
                  <a:pt x="9480" y="154"/>
                  <a:pt x="6852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27"/>
          <p:cNvSpPr/>
          <p:nvPr/>
        </p:nvSpPr>
        <p:spPr>
          <a:xfrm flipH="1">
            <a:off x="5632309" y="1611873"/>
            <a:ext cx="191781" cy="868336"/>
          </a:xfrm>
          <a:custGeom>
            <a:avLst/>
            <a:gdLst/>
            <a:ahLst/>
            <a:cxnLst/>
            <a:rect l="l" t="t" r="r" b="b"/>
            <a:pathLst>
              <a:path w="4288" h="19415" extrusionOk="0">
                <a:moveTo>
                  <a:pt x="3" y="1"/>
                </a:moveTo>
                <a:lnTo>
                  <a:pt x="0" y="229"/>
                </a:lnTo>
                <a:cubicBezTo>
                  <a:pt x="0" y="229"/>
                  <a:pt x="1183" y="1164"/>
                  <a:pt x="1503" y="2551"/>
                </a:cubicBezTo>
                <a:cubicBezTo>
                  <a:pt x="1823" y="3938"/>
                  <a:pt x="1874" y="19414"/>
                  <a:pt x="1874" y="19414"/>
                </a:cubicBezTo>
                <a:cubicBezTo>
                  <a:pt x="1874" y="19414"/>
                  <a:pt x="3516" y="19111"/>
                  <a:pt x="4287" y="18507"/>
                </a:cubicBezTo>
                <a:cubicBezTo>
                  <a:pt x="4287" y="18507"/>
                  <a:pt x="4189" y="6288"/>
                  <a:pt x="4029" y="4268"/>
                </a:cubicBezTo>
                <a:cubicBezTo>
                  <a:pt x="3794" y="1205"/>
                  <a:pt x="3818" y="324"/>
                  <a:pt x="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p27"/>
          <p:cNvSpPr/>
          <p:nvPr/>
        </p:nvSpPr>
        <p:spPr>
          <a:xfrm flipH="1">
            <a:off x="5898243" y="1611873"/>
            <a:ext cx="277250" cy="872898"/>
          </a:xfrm>
          <a:custGeom>
            <a:avLst/>
            <a:gdLst/>
            <a:ahLst/>
            <a:cxnLst/>
            <a:rect l="l" t="t" r="r" b="b"/>
            <a:pathLst>
              <a:path w="6199" h="19517" extrusionOk="0">
                <a:moveTo>
                  <a:pt x="3808" y="1"/>
                </a:moveTo>
                <a:cubicBezTo>
                  <a:pt x="3808" y="1"/>
                  <a:pt x="3808" y="1"/>
                  <a:pt x="3808" y="1"/>
                </a:cubicBezTo>
                <a:cubicBezTo>
                  <a:pt x="3808" y="1"/>
                  <a:pt x="2363" y="304"/>
                  <a:pt x="1201" y="773"/>
                </a:cubicBezTo>
                <a:cubicBezTo>
                  <a:pt x="562" y="1028"/>
                  <a:pt x="96" y="3605"/>
                  <a:pt x="44" y="5598"/>
                </a:cubicBezTo>
                <a:cubicBezTo>
                  <a:pt x="0" y="7338"/>
                  <a:pt x="276" y="18575"/>
                  <a:pt x="276" y="18575"/>
                </a:cubicBezTo>
                <a:cubicBezTo>
                  <a:pt x="1567" y="19347"/>
                  <a:pt x="3280" y="19516"/>
                  <a:pt x="4532" y="19516"/>
                </a:cubicBezTo>
                <a:cubicBezTo>
                  <a:pt x="5504" y="19516"/>
                  <a:pt x="6198" y="19414"/>
                  <a:pt x="6198" y="19414"/>
                </a:cubicBezTo>
                <a:cubicBezTo>
                  <a:pt x="6198" y="19414"/>
                  <a:pt x="6042" y="11343"/>
                  <a:pt x="6021" y="6709"/>
                </a:cubicBezTo>
                <a:cubicBezTo>
                  <a:pt x="5998" y="1354"/>
                  <a:pt x="3814" y="1"/>
                  <a:pt x="380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27"/>
          <p:cNvSpPr/>
          <p:nvPr/>
        </p:nvSpPr>
        <p:spPr>
          <a:xfrm flipH="1">
            <a:off x="6104157" y="1678782"/>
            <a:ext cx="824461" cy="466169"/>
          </a:xfrm>
          <a:custGeom>
            <a:avLst/>
            <a:gdLst/>
            <a:ahLst/>
            <a:cxnLst/>
            <a:rect l="l" t="t" r="r" b="b"/>
            <a:pathLst>
              <a:path w="18434" h="10423" extrusionOk="0">
                <a:moveTo>
                  <a:pt x="4188" y="1"/>
                </a:moveTo>
                <a:cubicBezTo>
                  <a:pt x="4055" y="1"/>
                  <a:pt x="3918" y="115"/>
                  <a:pt x="3876" y="253"/>
                </a:cubicBezTo>
                <a:cubicBezTo>
                  <a:pt x="3825" y="427"/>
                  <a:pt x="3883" y="617"/>
                  <a:pt x="3941" y="790"/>
                </a:cubicBezTo>
                <a:cubicBezTo>
                  <a:pt x="4015" y="1018"/>
                  <a:pt x="4247" y="1337"/>
                  <a:pt x="3924" y="1389"/>
                </a:cubicBezTo>
                <a:cubicBezTo>
                  <a:pt x="3884" y="1395"/>
                  <a:pt x="3843" y="1398"/>
                  <a:pt x="3803" y="1398"/>
                </a:cubicBezTo>
                <a:cubicBezTo>
                  <a:pt x="3567" y="1398"/>
                  <a:pt x="3324" y="1298"/>
                  <a:pt x="3117" y="1208"/>
                </a:cubicBezTo>
                <a:cubicBezTo>
                  <a:pt x="2703" y="1031"/>
                  <a:pt x="2298" y="835"/>
                  <a:pt x="1901" y="623"/>
                </a:cubicBezTo>
                <a:cubicBezTo>
                  <a:pt x="1642" y="488"/>
                  <a:pt x="1377" y="338"/>
                  <a:pt x="1088" y="334"/>
                </a:cubicBezTo>
                <a:cubicBezTo>
                  <a:pt x="1084" y="334"/>
                  <a:pt x="1080" y="334"/>
                  <a:pt x="1075" y="334"/>
                </a:cubicBezTo>
                <a:cubicBezTo>
                  <a:pt x="655" y="334"/>
                  <a:pt x="274" y="655"/>
                  <a:pt x="139" y="1052"/>
                </a:cubicBezTo>
                <a:cubicBezTo>
                  <a:pt x="0" y="1453"/>
                  <a:pt x="85" y="1905"/>
                  <a:pt x="289" y="2279"/>
                </a:cubicBezTo>
                <a:cubicBezTo>
                  <a:pt x="493" y="2650"/>
                  <a:pt x="806" y="2949"/>
                  <a:pt x="1143" y="3211"/>
                </a:cubicBezTo>
                <a:cubicBezTo>
                  <a:pt x="1870" y="3772"/>
                  <a:pt x="2832" y="4030"/>
                  <a:pt x="3713" y="4265"/>
                </a:cubicBezTo>
                <a:cubicBezTo>
                  <a:pt x="4137" y="4377"/>
                  <a:pt x="4423" y="4510"/>
                  <a:pt x="4953" y="4842"/>
                </a:cubicBezTo>
                <a:cubicBezTo>
                  <a:pt x="5657" y="5335"/>
                  <a:pt x="9312" y="8450"/>
                  <a:pt x="11063" y="9732"/>
                </a:cubicBezTo>
                <a:cubicBezTo>
                  <a:pt x="11731" y="10221"/>
                  <a:pt x="12198" y="10423"/>
                  <a:pt x="12583" y="10423"/>
                </a:cubicBezTo>
                <a:cubicBezTo>
                  <a:pt x="13111" y="10423"/>
                  <a:pt x="13486" y="10043"/>
                  <a:pt x="14021" y="9500"/>
                </a:cubicBezTo>
                <a:cubicBezTo>
                  <a:pt x="14945" y="8562"/>
                  <a:pt x="18434" y="4155"/>
                  <a:pt x="18434" y="4155"/>
                </a:cubicBezTo>
                <a:lnTo>
                  <a:pt x="15622" y="2208"/>
                </a:lnTo>
                <a:cubicBezTo>
                  <a:pt x="14599" y="3951"/>
                  <a:pt x="12375" y="7467"/>
                  <a:pt x="12375" y="7467"/>
                </a:cubicBezTo>
                <a:cubicBezTo>
                  <a:pt x="12179" y="7314"/>
                  <a:pt x="7503" y="4387"/>
                  <a:pt x="6450" y="3082"/>
                </a:cubicBezTo>
                <a:cubicBezTo>
                  <a:pt x="6202" y="2568"/>
                  <a:pt x="6008" y="2140"/>
                  <a:pt x="5657" y="1681"/>
                </a:cubicBezTo>
                <a:cubicBezTo>
                  <a:pt x="5253" y="1154"/>
                  <a:pt x="4838" y="637"/>
                  <a:pt x="4410" y="134"/>
                </a:cubicBezTo>
                <a:cubicBezTo>
                  <a:pt x="4376" y="96"/>
                  <a:pt x="4341" y="55"/>
                  <a:pt x="4301" y="32"/>
                </a:cubicBezTo>
                <a:cubicBezTo>
                  <a:pt x="4265" y="10"/>
                  <a:pt x="4227" y="1"/>
                  <a:pt x="4188" y="1"/>
                </a:cubicBezTo>
                <a:close/>
              </a:path>
            </a:pathLst>
          </a:custGeom>
          <a:solidFill>
            <a:srgbClr val="B16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27"/>
          <p:cNvSpPr/>
          <p:nvPr/>
        </p:nvSpPr>
        <p:spPr>
          <a:xfrm flipH="1">
            <a:off x="6046193" y="1635801"/>
            <a:ext cx="633217" cy="519034"/>
          </a:xfrm>
          <a:custGeom>
            <a:avLst/>
            <a:gdLst/>
            <a:ahLst/>
            <a:cxnLst/>
            <a:rect l="l" t="t" r="r" b="b"/>
            <a:pathLst>
              <a:path w="14158" h="11605" extrusionOk="0">
                <a:moveTo>
                  <a:pt x="13117" y="0"/>
                </a:moveTo>
                <a:lnTo>
                  <a:pt x="13117" y="0"/>
                </a:lnTo>
                <a:cubicBezTo>
                  <a:pt x="10737" y="694"/>
                  <a:pt x="10897" y="1537"/>
                  <a:pt x="9316" y="4063"/>
                </a:cubicBezTo>
                <a:cubicBezTo>
                  <a:pt x="7732" y="6589"/>
                  <a:pt x="6674" y="7735"/>
                  <a:pt x="6674" y="7735"/>
                </a:cubicBezTo>
                <a:lnTo>
                  <a:pt x="1622" y="4553"/>
                </a:lnTo>
                <a:cubicBezTo>
                  <a:pt x="1622" y="4553"/>
                  <a:pt x="569" y="5232"/>
                  <a:pt x="1" y="6626"/>
                </a:cubicBezTo>
                <a:cubicBezTo>
                  <a:pt x="1" y="6626"/>
                  <a:pt x="5080" y="10563"/>
                  <a:pt x="5787" y="11005"/>
                </a:cubicBezTo>
                <a:cubicBezTo>
                  <a:pt x="6367" y="11370"/>
                  <a:pt x="6785" y="11604"/>
                  <a:pt x="7194" y="11604"/>
                </a:cubicBezTo>
                <a:cubicBezTo>
                  <a:pt x="7494" y="11604"/>
                  <a:pt x="7790" y="11477"/>
                  <a:pt x="8140" y="11182"/>
                </a:cubicBezTo>
                <a:cubicBezTo>
                  <a:pt x="8969" y="10481"/>
                  <a:pt x="12311" y="6806"/>
                  <a:pt x="12311" y="6806"/>
                </a:cubicBezTo>
                <a:cubicBezTo>
                  <a:pt x="13838" y="5263"/>
                  <a:pt x="14157" y="1139"/>
                  <a:pt x="13117" y="0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p27"/>
          <p:cNvSpPr/>
          <p:nvPr/>
        </p:nvSpPr>
        <p:spPr>
          <a:xfrm flipH="1">
            <a:off x="6065693" y="1635801"/>
            <a:ext cx="613716" cy="518989"/>
          </a:xfrm>
          <a:custGeom>
            <a:avLst/>
            <a:gdLst/>
            <a:ahLst/>
            <a:cxnLst/>
            <a:rect l="l" t="t" r="r" b="b"/>
            <a:pathLst>
              <a:path w="13722" h="11604" extrusionOk="0">
                <a:moveTo>
                  <a:pt x="13117" y="0"/>
                </a:moveTo>
                <a:cubicBezTo>
                  <a:pt x="10737" y="694"/>
                  <a:pt x="10897" y="1537"/>
                  <a:pt x="9316" y="4063"/>
                </a:cubicBezTo>
                <a:cubicBezTo>
                  <a:pt x="7732" y="6589"/>
                  <a:pt x="6674" y="7735"/>
                  <a:pt x="6674" y="7735"/>
                </a:cubicBezTo>
                <a:lnTo>
                  <a:pt x="1622" y="4553"/>
                </a:lnTo>
                <a:cubicBezTo>
                  <a:pt x="1622" y="4553"/>
                  <a:pt x="1571" y="4586"/>
                  <a:pt x="1486" y="4651"/>
                </a:cubicBezTo>
                <a:cubicBezTo>
                  <a:pt x="1207" y="4865"/>
                  <a:pt x="558" y="5436"/>
                  <a:pt x="112" y="6375"/>
                </a:cubicBezTo>
                <a:cubicBezTo>
                  <a:pt x="75" y="6456"/>
                  <a:pt x="38" y="6538"/>
                  <a:pt x="1" y="6626"/>
                </a:cubicBezTo>
                <a:cubicBezTo>
                  <a:pt x="1" y="6626"/>
                  <a:pt x="5080" y="10563"/>
                  <a:pt x="5787" y="11005"/>
                </a:cubicBezTo>
                <a:cubicBezTo>
                  <a:pt x="6368" y="11369"/>
                  <a:pt x="6786" y="11603"/>
                  <a:pt x="7194" y="11603"/>
                </a:cubicBezTo>
                <a:cubicBezTo>
                  <a:pt x="7494" y="11603"/>
                  <a:pt x="7790" y="11478"/>
                  <a:pt x="8140" y="11182"/>
                </a:cubicBezTo>
                <a:cubicBezTo>
                  <a:pt x="8969" y="10481"/>
                  <a:pt x="12311" y="6806"/>
                  <a:pt x="12311" y="6806"/>
                </a:cubicBezTo>
                <a:cubicBezTo>
                  <a:pt x="13239" y="5865"/>
                  <a:pt x="13722" y="3968"/>
                  <a:pt x="13722" y="2370"/>
                </a:cubicBezTo>
                <a:cubicBezTo>
                  <a:pt x="13722" y="1347"/>
                  <a:pt x="13522" y="445"/>
                  <a:pt x="1311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27"/>
          <p:cNvSpPr/>
          <p:nvPr/>
        </p:nvSpPr>
        <p:spPr>
          <a:xfrm flipH="1">
            <a:off x="5934739" y="1742963"/>
            <a:ext cx="81400" cy="269826"/>
          </a:xfrm>
          <a:custGeom>
            <a:avLst/>
            <a:gdLst/>
            <a:ahLst/>
            <a:cxnLst/>
            <a:rect l="l" t="t" r="r" b="b"/>
            <a:pathLst>
              <a:path w="1820" h="6033" extrusionOk="0">
                <a:moveTo>
                  <a:pt x="1" y="1"/>
                </a:moveTo>
                <a:lnTo>
                  <a:pt x="785" y="1320"/>
                </a:lnTo>
                <a:lnTo>
                  <a:pt x="228" y="2656"/>
                </a:lnTo>
                <a:lnTo>
                  <a:pt x="1819" y="6032"/>
                </a:lnTo>
                <a:lnTo>
                  <a:pt x="500" y="2656"/>
                </a:lnTo>
                <a:lnTo>
                  <a:pt x="1003" y="1242"/>
                </a:lnTo>
                <a:lnTo>
                  <a:pt x="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27"/>
          <p:cNvSpPr/>
          <p:nvPr/>
        </p:nvSpPr>
        <p:spPr>
          <a:xfrm flipH="1">
            <a:off x="5670638" y="1725028"/>
            <a:ext cx="54162" cy="278145"/>
          </a:xfrm>
          <a:custGeom>
            <a:avLst/>
            <a:gdLst/>
            <a:ahLst/>
            <a:cxnLst/>
            <a:rect l="l" t="t" r="r" b="b"/>
            <a:pathLst>
              <a:path w="1211" h="6219" extrusionOk="0">
                <a:moveTo>
                  <a:pt x="558" y="0"/>
                </a:moveTo>
                <a:lnTo>
                  <a:pt x="137" y="1401"/>
                </a:lnTo>
                <a:lnTo>
                  <a:pt x="935" y="2459"/>
                </a:lnTo>
                <a:lnTo>
                  <a:pt x="0" y="6219"/>
                </a:lnTo>
                <a:lnTo>
                  <a:pt x="1210" y="2415"/>
                </a:lnTo>
                <a:lnTo>
                  <a:pt x="341" y="1286"/>
                </a:lnTo>
                <a:lnTo>
                  <a:pt x="558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27"/>
          <p:cNvSpPr/>
          <p:nvPr/>
        </p:nvSpPr>
        <p:spPr>
          <a:xfrm flipH="1">
            <a:off x="5663169" y="1150084"/>
            <a:ext cx="285793" cy="285614"/>
          </a:xfrm>
          <a:custGeom>
            <a:avLst/>
            <a:gdLst/>
            <a:ahLst/>
            <a:cxnLst/>
            <a:rect l="l" t="t" r="r" b="b"/>
            <a:pathLst>
              <a:path w="6390" h="6386" extrusionOk="0">
                <a:moveTo>
                  <a:pt x="3194" y="1"/>
                </a:moveTo>
                <a:cubicBezTo>
                  <a:pt x="1433" y="1"/>
                  <a:pt x="1" y="1429"/>
                  <a:pt x="1" y="3194"/>
                </a:cubicBezTo>
                <a:cubicBezTo>
                  <a:pt x="1" y="4958"/>
                  <a:pt x="1433" y="6386"/>
                  <a:pt x="3194" y="6386"/>
                </a:cubicBezTo>
                <a:cubicBezTo>
                  <a:pt x="4958" y="6386"/>
                  <a:pt x="6390" y="4958"/>
                  <a:pt x="6390" y="3194"/>
                </a:cubicBezTo>
                <a:cubicBezTo>
                  <a:pt x="6390" y="1429"/>
                  <a:pt x="4958" y="1"/>
                  <a:pt x="319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27"/>
          <p:cNvSpPr/>
          <p:nvPr/>
        </p:nvSpPr>
        <p:spPr>
          <a:xfrm flipH="1">
            <a:off x="5992076" y="1394463"/>
            <a:ext cx="60871" cy="149516"/>
          </a:xfrm>
          <a:custGeom>
            <a:avLst/>
            <a:gdLst/>
            <a:ahLst/>
            <a:cxnLst/>
            <a:rect l="l" t="t" r="r" b="b"/>
            <a:pathLst>
              <a:path w="1361" h="3343" extrusionOk="0">
                <a:moveTo>
                  <a:pt x="0" y="1"/>
                </a:moveTo>
                <a:lnTo>
                  <a:pt x="0" y="1"/>
                </a:lnTo>
                <a:cubicBezTo>
                  <a:pt x="0" y="1"/>
                  <a:pt x="518" y="2431"/>
                  <a:pt x="725" y="2829"/>
                </a:cubicBezTo>
                <a:cubicBezTo>
                  <a:pt x="932" y="3230"/>
                  <a:pt x="1360" y="3343"/>
                  <a:pt x="1360" y="3343"/>
                </a:cubicBezTo>
                <a:lnTo>
                  <a:pt x="1326" y="1632"/>
                </a:lnTo>
                <a:lnTo>
                  <a:pt x="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27"/>
          <p:cNvSpPr/>
          <p:nvPr/>
        </p:nvSpPr>
        <p:spPr>
          <a:xfrm flipH="1">
            <a:off x="6009251" y="1238238"/>
            <a:ext cx="78045" cy="161323"/>
          </a:xfrm>
          <a:custGeom>
            <a:avLst/>
            <a:gdLst/>
            <a:ahLst/>
            <a:cxnLst/>
            <a:rect l="l" t="t" r="r" b="b"/>
            <a:pathLst>
              <a:path w="1745" h="3607" extrusionOk="0">
                <a:moveTo>
                  <a:pt x="1287" y="0"/>
                </a:moveTo>
                <a:cubicBezTo>
                  <a:pt x="1096" y="0"/>
                  <a:pt x="731" y="47"/>
                  <a:pt x="426" y="359"/>
                </a:cubicBezTo>
                <a:cubicBezTo>
                  <a:pt x="0" y="794"/>
                  <a:pt x="238" y="2158"/>
                  <a:pt x="768" y="3494"/>
                </a:cubicBezTo>
                <a:lnTo>
                  <a:pt x="1744" y="3606"/>
                </a:lnTo>
                <a:lnTo>
                  <a:pt x="1744" y="3606"/>
                </a:lnTo>
                <a:lnTo>
                  <a:pt x="1418" y="9"/>
                </a:lnTo>
                <a:cubicBezTo>
                  <a:pt x="1418" y="9"/>
                  <a:pt x="1368" y="0"/>
                  <a:pt x="128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798;p27"/>
          <p:cNvSpPr/>
          <p:nvPr/>
        </p:nvSpPr>
        <p:spPr>
          <a:xfrm flipH="1">
            <a:off x="5679001" y="1171552"/>
            <a:ext cx="430657" cy="559107"/>
          </a:xfrm>
          <a:custGeom>
            <a:avLst/>
            <a:gdLst/>
            <a:ahLst/>
            <a:cxnLst/>
            <a:rect l="l" t="t" r="r" b="b"/>
            <a:pathLst>
              <a:path w="9629" h="12501" extrusionOk="0">
                <a:moveTo>
                  <a:pt x="6227" y="0"/>
                </a:moveTo>
                <a:cubicBezTo>
                  <a:pt x="5320" y="0"/>
                  <a:pt x="4384" y="270"/>
                  <a:pt x="3679" y="715"/>
                </a:cubicBezTo>
                <a:cubicBezTo>
                  <a:pt x="1830" y="1877"/>
                  <a:pt x="2533" y="5097"/>
                  <a:pt x="2533" y="5097"/>
                </a:cubicBezTo>
                <a:cubicBezTo>
                  <a:pt x="2508" y="5112"/>
                  <a:pt x="2482" y="5119"/>
                  <a:pt x="2455" y="5119"/>
                </a:cubicBezTo>
                <a:cubicBezTo>
                  <a:pt x="2269" y="5119"/>
                  <a:pt x="2030" y="4806"/>
                  <a:pt x="1819" y="4587"/>
                </a:cubicBezTo>
                <a:cubicBezTo>
                  <a:pt x="1692" y="4453"/>
                  <a:pt x="1415" y="4294"/>
                  <a:pt x="1123" y="4294"/>
                </a:cubicBezTo>
                <a:cubicBezTo>
                  <a:pt x="860" y="4294"/>
                  <a:pt x="585" y="4423"/>
                  <a:pt x="398" y="4815"/>
                </a:cubicBezTo>
                <a:cubicBezTo>
                  <a:pt x="0" y="5658"/>
                  <a:pt x="745" y="6773"/>
                  <a:pt x="1364" y="6966"/>
                </a:cubicBezTo>
                <a:cubicBezTo>
                  <a:pt x="1573" y="7032"/>
                  <a:pt x="1748" y="7058"/>
                  <a:pt x="1893" y="7058"/>
                </a:cubicBezTo>
                <a:cubicBezTo>
                  <a:pt x="2489" y="7058"/>
                  <a:pt x="2594" y="6616"/>
                  <a:pt x="2594" y="6616"/>
                </a:cubicBezTo>
                <a:lnTo>
                  <a:pt x="2673" y="10584"/>
                </a:lnTo>
                <a:cubicBezTo>
                  <a:pt x="3362" y="11471"/>
                  <a:pt x="4857" y="12500"/>
                  <a:pt x="5776" y="12500"/>
                </a:cubicBezTo>
                <a:cubicBezTo>
                  <a:pt x="5840" y="12500"/>
                  <a:pt x="5902" y="12495"/>
                  <a:pt x="5960" y="12485"/>
                </a:cubicBezTo>
                <a:cubicBezTo>
                  <a:pt x="6674" y="12359"/>
                  <a:pt x="6831" y="11156"/>
                  <a:pt x="6148" y="10367"/>
                </a:cubicBezTo>
                <a:lnTo>
                  <a:pt x="6144" y="9193"/>
                </a:lnTo>
                <a:lnTo>
                  <a:pt x="6144" y="9193"/>
                </a:lnTo>
                <a:cubicBezTo>
                  <a:pt x="6144" y="9193"/>
                  <a:pt x="6770" y="9288"/>
                  <a:pt x="7261" y="9288"/>
                </a:cubicBezTo>
                <a:cubicBezTo>
                  <a:pt x="7381" y="9288"/>
                  <a:pt x="7493" y="9282"/>
                  <a:pt x="7585" y="9268"/>
                </a:cubicBezTo>
                <a:cubicBezTo>
                  <a:pt x="8371" y="9146"/>
                  <a:pt x="8864" y="8527"/>
                  <a:pt x="9101" y="7677"/>
                </a:cubicBezTo>
                <a:cubicBezTo>
                  <a:pt x="9482" y="6310"/>
                  <a:pt x="9628" y="5209"/>
                  <a:pt x="9305" y="2527"/>
                </a:cubicBezTo>
                <a:cubicBezTo>
                  <a:pt x="9085" y="707"/>
                  <a:pt x="7693" y="0"/>
                  <a:pt x="6227" y="0"/>
                </a:cubicBezTo>
                <a:close/>
              </a:path>
            </a:pathLst>
          </a:custGeom>
          <a:solidFill>
            <a:srgbClr val="B16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27"/>
          <p:cNvSpPr/>
          <p:nvPr/>
        </p:nvSpPr>
        <p:spPr>
          <a:xfrm flipH="1">
            <a:off x="5663169" y="1129645"/>
            <a:ext cx="380207" cy="284630"/>
          </a:xfrm>
          <a:custGeom>
            <a:avLst/>
            <a:gdLst/>
            <a:ahLst/>
            <a:cxnLst/>
            <a:rect l="l" t="t" r="r" b="b"/>
            <a:pathLst>
              <a:path w="8501" h="6364" extrusionOk="0">
                <a:moveTo>
                  <a:pt x="2986" y="1"/>
                </a:moveTo>
                <a:cubicBezTo>
                  <a:pt x="1575" y="1"/>
                  <a:pt x="1057" y="510"/>
                  <a:pt x="667" y="938"/>
                </a:cubicBezTo>
                <a:cubicBezTo>
                  <a:pt x="18" y="1652"/>
                  <a:pt x="436" y="2437"/>
                  <a:pt x="436" y="2437"/>
                </a:cubicBezTo>
                <a:cubicBezTo>
                  <a:pt x="436" y="2437"/>
                  <a:pt x="1" y="5214"/>
                  <a:pt x="337" y="5524"/>
                </a:cubicBezTo>
                <a:cubicBezTo>
                  <a:pt x="582" y="5744"/>
                  <a:pt x="956" y="6364"/>
                  <a:pt x="1055" y="6364"/>
                </a:cubicBezTo>
                <a:cubicBezTo>
                  <a:pt x="1385" y="6356"/>
                  <a:pt x="1527" y="4925"/>
                  <a:pt x="1697" y="4086"/>
                </a:cubicBezTo>
                <a:cubicBezTo>
                  <a:pt x="1883" y="3180"/>
                  <a:pt x="1960" y="2817"/>
                  <a:pt x="2272" y="2817"/>
                </a:cubicBezTo>
                <a:cubicBezTo>
                  <a:pt x="2291" y="2817"/>
                  <a:pt x="2312" y="2818"/>
                  <a:pt x="2333" y="2821"/>
                </a:cubicBezTo>
                <a:cubicBezTo>
                  <a:pt x="2522" y="2848"/>
                  <a:pt x="3571" y="2947"/>
                  <a:pt x="4611" y="2947"/>
                </a:cubicBezTo>
                <a:cubicBezTo>
                  <a:pt x="5026" y="2947"/>
                  <a:pt x="5440" y="2931"/>
                  <a:pt x="5797" y="2889"/>
                </a:cubicBezTo>
                <a:cubicBezTo>
                  <a:pt x="7048" y="2736"/>
                  <a:pt x="7525" y="2430"/>
                  <a:pt x="7525" y="2430"/>
                </a:cubicBezTo>
                <a:cubicBezTo>
                  <a:pt x="8341" y="1784"/>
                  <a:pt x="8501" y="873"/>
                  <a:pt x="8303" y="53"/>
                </a:cubicBezTo>
                <a:lnTo>
                  <a:pt x="8303" y="53"/>
                </a:lnTo>
                <a:cubicBezTo>
                  <a:pt x="7799" y="301"/>
                  <a:pt x="7250" y="385"/>
                  <a:pt x="6680" y="385"/>
                </a:cubicBezTo>
                <a:cubicBezTo>
                  <a:pt x="5762" y="385"/>
                  <a:pt x="4791" y="166"/>
                  <a:pt x="3870" y="57"/>
                </a:cubicBezTo>
                <a:cubicBezTo>
                  <a:pt x="3541" y="18"/>
                  <a:pt x="3248" y="1"/>
                  <a:pt x="298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27"/>
          <p:cNvSpPr/>
          <p:nvPr/>
        </p:nvSpPr>
        <p:spPr>
          <a:xfrm flipH="1">
            <a:off x="6016228" y="1203263"/>
            <a:ext cx="60468" cy="45128"/>
          </a:xfrm>
          <a:custGeom>
            <a:avLst/>
            <a:gdLst/>
            <a:ahLst/>
            <a:cxnLst/>
            <a:rect l="l" t="t" r="r" b="b"/>
            <a:pathLst>
              <a:path w="1352" h="1009" extrusionOk="0">
                <a:moveTo>
                  <a:pt x="592" y="1"/>
                </a:moveTo>
                <a:cubicBezTo>
                  <a:pt x="351" y="1"/>
                  <a:pt x="118" y="136"/>
                  <a:pt x="1" y="373"/>
                </a:cubicBezTo>
                <a:lnTo>
                  <a:pt x="1181" y="1008"/>
                </a:lnTo>
                <a:cubicBezTo>
                  <a:pt x="1351" y="668"/>
                  <a:pt x="1222" y="254"/>
                  <a:pt x="895" y="77"/>
                </a:cubicBezTo>
                <a:cubicBezTo>
                  <a:pt x="798" y="25"/>
                  <a:pt x="694" y="1"/>
                  <a:pt x="5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27"/>
          <p:cNvSpPr/>
          <p:nvPr/>
        </p:nvSpPr>
        <p:spPr>
          <a:xfrm flipH="1">
            <a:off x="5834868" y="1514909"/>
            <a:ext cx="143701" cy="88690"/>
          </a:xfrm>
          <a:custGeom>
            <a:avLst/>
            <a:gdLst/>
            <a:ahLst/>
            <a:cxnLst/>
            <a:rect l="l" t="t" r="r" b="b"/>
            <a:pathLst>
              <a:path w="3213" h="1983" extrusionOk="0">
                <a:moveTo>
                  <a:pt x="0" y="0"/>
                </a:moveTo>
                <a:cubicBezTo>
                  <a:pt x="0" y="0"/>
                  <a:pt x="116" y="521"/>
                  <a:pt x="483" y="990"/>
                </a:cubicBezTo>
                <a:cubicBezTo>
                  <a:pt x="932" y="1561"/>
                  <a:pt x="3213" y="1982"/>
                  <a:pt x="3213" y="1982"/>
                </a:cubicBezTo>
                <a:lnTo>
                  <a:pt x="3213" y="1516"/>
                </a:lnTo>
                <a:cubicBezTo>
                  <a:pt x="3213" y="1516"/>
                  <a:pt x="1462" y="1163"/>
                  <a:pt x="850" y="837"/>
                </a:cubicBezTo>
                <a:cubicBezTo>
                  <a:pt x="438" y="619"/>
                  <a:pt x="102" y="242"/>
                  <a:pt x="0" y="0"/>
                </a:cubicBezTo>
                <a:close/>
              </a:path>
            </a:pathLst>
          </a:custGeom>
          <a:solidFill>
            <a:srgbClr val="9A4A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p27"/>
          <p:cNvSpPr/>
          <p:nvPr/>
        </p:nvSpPr>
        <p:spPr>
          <a:xfrm flipH="1">
            <a:off x="5853697" y="1363424"/>
            <a:ext cx="31397" cy="32783"/>
          </a:xfrm>
          <a:custGeom>
            <a:avLst/>
            <a:gdLst/>
            <a:ahLst/>
            <a:cxnLst/>
            <a:rect l="l" t="t" r="r" b="b"/>
            <a:pathLst>
              <a:path w="702" h="733" extrusionOk="0">
                <a:moveTo>
                  <a:pt x="351" y="1"/>
                </a:moveTo>
                <a:cubicBezTo>
                  <a:pt x="157" y="1"/>
                  <a:pt x="1" y="164"/>
                  <a:pt x="1" y="365"/>
                </a:cubicBezTo>
                <a:cubicBezTo>
                  <a:pt x="1" y="569"/>
                  <a:pt x="157" y="732"/>
                  <a:pt x="351" y="732"/>
                </a:cubicBezTo>
                <a:cubicBezTo>
                  <a:pt x="545" y="732"/>
                  <a:pt x="702" y="569"/>
                  <a:pt x="702" y="368"/>
                </a:cubicBezTo>
                <a:cubicBezTo>
                  <a:pt x="702" y="167"/>
                  <a:pt x="545" y="1"/>
                  <a:pt x="3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p27"/>
          <p:cNvSpPr/>
          <p:nvPr/>
        </p:nvSpPr>
        <p:spPr>
          <a:xfrm flipH="1">
            <a:off x="5870245" y="1309977"/>
            <a:ext cx="38732" cy="29161"/>
          </a:xfrm>
          <a:custGeom>
            <a:avLst/>
            <a:gdLst/>
            <a:ahLst/>
            <a:cxnLst/>
            <a:rect l="l" t="t" r="r" b="b"/>
            <a:pathLst>
              <a:path w="866" h="652" extrusionOk="0">
                <a:moveTo>
                  <a:pt x="487" y="1"/>
                </a:moveTo>
                <a:cubicBezTo>
                  <a:pt x="419" y="1"/>
                  <a:pt x="350" y="18"/>
                  <a:pt x="287" y="54"/>
                </a:cubicBezTo>
                <a:cubicBezTo>
                  <a:pt x="79" y="169"/>
                  <a:pt x="1" y="435"/>
                  <a:pt x="114" y="652"/>
                </a:cubicBezTo>
                <a:lnTo>
                  <a:pt x="865" y="237"/>
                </a:lnTo>
                <a:cubicBezTo>
                  <a:pt x="787" y="86"/>
                  <a:pt x="639" y="1"/>
                  <a:pt x="48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27"/>
          <p:cNvSpPr/>
          <p:nvPr/>
        </p:nvSpPr>
        <p:spPr>
          <a:xfrm flipH="1">
            <a:off x="5806110" y="1488431"/>
            <a:ext cx="39403" cy="26522"/>
          </a:xfrm>
          <a:custGeom>
            <a:avLst/>
            <a:gdLst/>
            <a:ahLst/>
            <a:cxnLst/>
            <a:rect l="l" t="t" r="r" b="b"/>
            <a:pathLst>
              <a:path w="881" h="593" extrusionOk="0">
                <a:moveTo>
                  <a:pt x="82" y="1"/>
                </a:moveTo>
                <a:lnTo>
                  <a:pt x="82" y="1"/>
                </a:lnTo>
                <a:cubicBezTo>
                  <a:pt x="0" y="228"/>
                  <a:pt x="115" y="484"/>
                  <a:pt x="336" y="565"/>
                </a:cubicBezTo>
                <a:cubicBezTo>
                  <a:pt x="385" y="584"/>
                  <a:pt x="434" y="593"/>
                  <a:pt x="483" y="593"/>
                </a:cubicBezTo>
                <a:cubicBezTo>
                  <a:pt x="657" y="593"/>
                  <a:pt x="819" y="480"/>
                  <a:pt x="881" y="300"/>
                </a:cubicBezTo>
                <a:lnTo>
                  <a:pt x="82" y="1"/>
                </a:lnTo>
                <a:close/>
              </a:path>
            </a:pathLst>
          </a:custGeom>
          <a:solidFill>
            <a:srgbClr val="9A4A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27"/>
          <p:cNvSpPr/>
          <p:nvPr/>
        </p:nvSpPr>
        <p:spPr>
          <a:xfrm flipH="1">
            <a:off x="5707268" y="1302061"/>
            <a:ext cx="36988" cy="31621"/>
          </a:xfrm>
          <a:custGeom>
            <a:avLst/>
            <a:gdLst/>
            <a:ahLst/>
            <a:cxnLst/>
            <a:rect l="l" t="t" r="r" b="b"/>
            <a:pathLst>
              <a:path w="827" h="707" extrusionOk="0">
                <a:moveTo>
                  <a:pt x="343" y="0"/>
                </a:moveTo>
                <a:cubicBezTo>
                  <a:pt x="212" y="0"/>
                  <a:pt x="84" y="62"/>
                  <a:pt x="0" y="180"/>
                </a:cubicBezTo>
                <a:lnTo>
                  <a:pt x="687" y="706"/>
                </a:lnTo>
                <a:cubicBezTo>
                  <a:pt x="826" y="510"/>
                  <a:pt x="785" y="234"/>
                  <a:pt x="595" y="88"/>
                </a:cubicBezTo>
                <a:cubicBezTo>
                  <a:pt x="520" y="29"/>
                  <a:pt x="431" y="0"/>
                  <a:pt x="34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27"/>
          <p:cNvSpPr/>
          <p:nvPr/>
        </p:nvSpPr>
        <p:spPr>
          <a:xfrm flipH="1">
            <a:off x="5722921" y="1359041"/>
            <a:ext cx="31531" cy="32739"/>
          </a:xfrm>
          <a:custGeom>
            <a:avLst/>
            <a:gdLst/>
            <a:ahLst/>
            <a:cxnLst/>
            <a:rect l="l" t="t" r="r" b="b"/>
            <a:pathLst>
              <a:path w="705" h="732" extrusionOk="0">
                <a:moveTo>
                  <a:pt x="351" y="0"/>
                </a:moveTo>
                <a:cubicBezTo>
                  <a:pt x="157" y="0"/>
                  <a:pt x="1" y="163"/>
                  <a:pt x="1" y="364"/>
                </a:cubicBezTo>
                <a:cubicBezTo>
                  <a:pt x="1" y="565"/>
                  <a:pt x="157" y="728"/>
                  <a:pt x="351" y="731"/>
                </a:cubicBezTo>
                <a:cubicBezTo>
                  <a:pt x="544" y="731"/>
                  <a:pt x="704" y="568"/>
                  <a:pt x="704" y="367"/>
                </a:cubicBezTo>
                <a:cubicBezTo>
                  <a:pt x="704" y="163"/>
                  <a:pt x="544" y="0"/>
                  <a:pt x="35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27"/>
          <p:cNvSpPr/>
          <p:nvPr/>
        </p:nvSpPr>
        <p:spPr>
          <a:xfrm flipH="1">
            <a:off x="5748504" y="1360562"/>
            <a:ext cx="54609" cy="94459"/>
          </a:xfrm>
          <a:custGeom>
            <a:avLst/>
            <a:gdLst/>
            <a:ahLst/>
            <a:cxnLst/>
            <a:rect l="l" t="t" r="r" b="b"/>
            <a:pathLst>
              <a:path w="1221" h="2112" extrusionOk="0">
                <a:moveTo>
                  <a:pt x="0" y="1"/>
                </a:moveTo>
                <a:lnTo>
                  <a:pt x="116" y="2111"/>
                </a:lnTo>
                <a:lnTo>
                  <a:pt x="1221" y="1734"/>
                </a:lnTo>
                <a:lnTo>
                  <a:pt x="0" y="1"/>
                </a:lnTo>
                <a:close/>
              </a:path>
            </a:pathLst>
          </a:custGeom>
          <a:solidFill>
            <a:srgbClr val="9A4A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27"/>
          <p:cNvSpPr/>
          <p:nvPr/>
        </p:nvSpPr>
        <p:spPr>
          <a:xfrm flipH="1">
            <a:off x="5786028" y="1679587"/>
            <a:ext cx="148755" cy="75943"/>
          </a:xfrm>
          <a:custGeom>
            <a:avLst/>
            <a:gdLst/>
            <a:ahLst/>
            <a:cxnLst/>
            <a:rect l="l" t="t" r="r" b="b"/>
            <a:pathLst>
              <a:path w="3326" h="1698" extrusionOk="0">
                <a:moveTo>
                  <a:pt x="2128" y="1"/>
                </a:moveTo>
                <a:lnTo>
                  <a:pt x="2034" y="955"/>
                </a:lnTo>
                <a:lnTo>
                  <a:pt x="898" y="98"/>
                </a:lnTo>
                <a:lnTo>
                  <a:pt x="0" y="993"/>
                </a:lnTo>
                <a:cubicBezTo>
                  <a:pt x="360" y="1369"/>
                  <a:pt x="1112" y="1697"/>
                  <a:pt x="1786" y="1697"/>
                </a:cubicBezTo>
                <a:cubicBezTo>
                  <a:pt x="1856" y="1697"/>
                  <a:pt x="1925" y="1694"/>
                  <a:pt x="1993" y="1686"/>
                </a:cubicBezTo>
                <a:cubicBezTo>
                  <a:pt x="2713" y="1605"/>
                  <a:pt x="3111" y="1394"/>
                  <a:pt x="3325" y="884"/>
                </a:cubicBezTo>
                <a:lnTo>
                  <a:pt x="2128" y="1"/>
                </a:ln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9" name="Google Shape;809;p27"/>
          <p:cNvSpPr/>
          <p:nvPr/>
        </p:nvSpPr>
        <p:spPr>
          <a:xfrm flipH="1">
            <a:off x="5786028" y="1679587"/>
            <a:ext cx="148755" cy="72544"/>
          </a:xfrm>
          <a:custGeom>
            <a:avLst/>
            <a:gdLst/>
            <a:ahLst/>
            <a:cxnLst/>
            <a:rect l="l" t="t" r="r" b="b"/>
            <a:pathLst>
              <a:path w="3326" h="1622" extrusionOk="0">
                <a:moveTo>
                  <a:pt x="2128" y="1"/>
                </a:moveTo>
                <a:lnTo>
                  <a:pt x="2034" y="955"/>
                </a:lnTo>
                <a:lnTo>
                  <a:pt x="2034" y="955"/>
                </a:lnTo>
                <a:lnTo>
                  <a:pt x="2761" y="605"/>
                </a:lnTo>
                <a:cubicBezTo>
                  <a:pt x="2761" y="605"/>
                  <a:pt x="2903" y="1003"/>
                  <a:pt x="2894" y="1421"/>
                </a:cubicBezTo>
                <a:cubicBezTo>
                  <a:pt x="3087" y="1295"/>
                  <a:pt x="3227" y="1123"/>
                  <a:pt x="3325" y="884"/>
                </a:cubicBezTo>
                <a:lnTo>
                  <a:pt x="2128" y="1"/>
                </a:lnTo>
                <a:close/>
                <a:moveTo>
                  <a:pt x="898" y="98"/>
                </a:moveTo>
                <a:lnTo>
                  <a:pt x="21" y="969"/>
                </a:lnTo>
                <a:lnTo>
                  <a:pt x="0" y="993"/>
                </a:lnTo>
                <a:cubicBezTo>
                  <a:pt x="255" y="1261"/>
                  <a:pt x="711" y="1503"/>
                  <a:pt x="1193" y="1622"/>
                </a:cubicBezTo>
                <a:cubicBezTo>
                  <a:pt x="1095" y="1388"/>
                  <a:pt x="1037" y="1126"/>
                  <a:pt x="1047" y="843"/>
                </a:cubicBezTo>
                <a:lnTo>
                  <a:pt x="1047" y="843"/>
                </a:lnTo>
                <a:lnTo>
                  <a:pt x="2034" y="955"/>
                </a:lnTo>
                <a:lnTo>
                  <a:pt x="898" y="98"/>
                </a:lnTo>
                <a:close/>
              </a:path>
            </a:pathLst>
          </a:custGeom>
          <a:solidFill>
            <a:srgbClr val="23C7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" name="Google Shape;810;p27"/>
          <p:cNvSpPr/>
          <p:nvPr/>
        </p:nvSpPr>
        <p:spPr>
          <a:xfrm flipH="1">
            <a:off x="5803247" y="1706646"/>
            <a:ext cx="85917" cy="84575"/>
          </a:xfrm>
          <a:custGeom>
            <a:avLst/>
            <a:gdLst/>
            <a:ahLst/>
            <a:cxnLst/>
            <a:rect l="l" t="t" r="r" b="b"/>
            <a:pathLst>
              <a:path w="1921" h="1891" extrusionOk="0">
                <a:moveTo>
                  <a:pt x="1741" y="0"/>
                </a:moveTo>
                <a:lnTo>
                  <a:pt x="1014" y="350"/>
                </a:lnTo>
                <a:lnTo>
                  <a:pt x="27" y="238"/>
                </a:lnTo>
                <a:lnTo>
                  <a:pt x="27" y="238"/>
                </a:lnTo>
                <a:cubicBezTo>
                  <a:pt x="0" y="925"/>
                  <a:pt x="385" y="1489"/>
                  <a:pt x="765" y="1843"/>
                </a:cubicBezTo>
                <a:cubicBezTo>
                  <a:pt x="881" y="1877"/>
                  <a:pt x="986" y="1890"/>
                  <a:pt x="1079" y="1890"/>
                </a:cubicBezTo>
                <a:cubicBezTo>
                  <a:pt x="1374" y="1890"/>
                  <a:pt x="1540" y="1758"/>
                  <a:pt x="1540" y="1758"/>
                </a:cubicBezTo>
                <a:cubicBezTo>
                  <a:pt x="1540" y="1758"/>
                  <a:pt x="1799" y="1456"/>
                  <a:pt x="1860" y="959"/>
                </a:cubicBezTo>
                <a:cubicBezTo>
                  <a:pt x="1921" y="493"/>
                  <a:pt x="1741" y="0"/>
                  <a:pt x="174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811;p27"/>
          <p:cNvSpPr/>
          <p:nvPr/>
        </p:nvSpPr>
        <p:spPr>
          <a:xfrm flipH="1">
            <a:off x="5763845" y="1785228"/>
            <a:ext cx="112126" cy="417642"/>
          </a:xfrm>
          <a:custGeom>
            <a:avLst/>
            <a:gdLst/>
            <a:ahLst/>
            <a:cxnLst/>
            <a:rect l="l" t="t" r="r" b="b"/>
            <a:pathLst>
              <a:path w="2507" h="9338" extrusionOk="0">
                <a:moveTo>
                  <a:pt x="1245" y="1"/>
                </a:moveTo>
                <a:lnTo>
                  <a:pt x="470" y="86"/>
                </a:lnTo>
                <a:cubicBezTo>
                  <a:pt x="470" y="86"/>
                  <a:pt x="1" y="6740"/>
                  <a:pt x="14" y="7209"/>
                </a:cubicBezTo>
                <a:cubicBezTo>
                  <a:pt x="28" y="7679"/>
                  <a:pt x="889" y="9337"/>
                  <a:pt x="1337" y="9337"/>
                </a:cubicBezTo>
                <a:cubicBezTo>
                  <a:pt x="1339" y="9337"/>
                  <a:pt x="1341" y="9337"/>
                  <a:pt x="1344" y="9337"/>
                </a:cubicBezTo>
                <a:cubicBezTo>
                  <a:pt x="1789" y="9323"/>
                  <a:pt x="2506" y="7477"/>
                  <a:pt x="2459" y="6957"/>
                </a:cubicBezTo>
                <a:cubicBezTo>
                  <a:pt x="2412" y="6437"/>
                  <a:pt x="1245" y="1"/>
                  <a:pt x="12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p27"/>
          <p:cNvSpPr/>
          <p:nvPr/>
        </p:nvSpPr>
        <p:spPr>
          <a:xfrm flipH="1">
            <a:off x="5820288" y="1785228"/>
            <a:ext cx="45" cy="224"/>
          </a:xfrm>
          <a:custGeom>
            <a:avLst/>
            <a:gdLst/>
            <a:ahLst/>
            <a:cxnLst/>
            <a:rect l="l" t="t" r="r" b="b"/>
            <a:pathLst>
              <a:path w="1" h="5" extrusionOk="0">
                <a:moveTo>
                  <a:pt x="1" y="1"/>
                </a:moveTo>
                <a:lnTo>
                  <a:pt x="1" y="1"/>
                </a:lnTo>
                <a:lnTo>
                  <a:pt x="1" y="5"/>
                </a:lnTo>
                <a:close/>
              </a:path>
            </a:pathLst>
          </a:custGeom>
          <a:solidFill>
            <a:srgbClr val="DCDC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813;p27"/>
          <p:cNvSpPr/>
          <p:nvPr/>
        </p:nvSpPr>
        <p:spPr>
          <a:xfrm flipH="1">
            <a:off x="5819483" y="1785989"/>
            <a:ext cx="626" cy="3846"/>
          </a:xfrm>
          <a:custGeom>
            <a:avLst/>
            <a:gdLst/>
            <a:ahLst/>
            <a:cxnLst/>
            <a:rect l="l" t="t" r="r" b="b"/>
            <a:pathLst>
              <a:path w="14" h="86" extrusionOk="0">
                <a:moveTo>
                  <a:pt x="0" y="1"/>
                </a:moveTo>
                <a:lnTo>
                  <a:pt x="8" y="54"/>
                </a:lnTo>
                <a:lnTo>
                  <a:pt x="8" y="54"/>
                </a:lnTo>
                <a:cubicBezTo>
                  <a:pt x="5" y="30"/>
                  <a:pt x="2" y="13"/>
                  <a:pt x="0" y="1"/>
                </a:cubicBezTo>
                <a:close/>
                <a:moveTo>
                  <a:pt x="8" y="54"/>
                </a:moveTo>
                <a:cubicBezTo>
                  <a:pt x="10" y="64"/>
                  <a:pt x="11" y="74"/>
                  <a:pt x="13" y="86"/>
                </a:cubicBezTo>
                <a:lnTo>
                  <a:pt x="8" y="54"/>
                </a:lnTo>
                <a:close/>
              </a:path>
            </a:pathLst>
          </a:custGeom>
          <a:solidFill>
            <a:srgbClr val="DCDC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4" name="Google Shape;814;p27"/>
          <p:cNvSpPr/>
          <p:nvPr/>
        </p:nvSpPr>
        <p:spPr>
          <a:xfrm flipH="1">
            <a:off x="5819483" y="1785228"/>
            <a:ext cx="35959" cy="13283"/>
          </a:xfrm>
          <a:custGeom>
            <a:avLst/>
            <a:gdLst/>
            <a:ahLst/>
            <a:cxnLst/>
            <a:rect l="l" t="t" r="r" b="b"/>
            <a:pathLst>
              <a:path w="804" h="297" extrusionOk="0">
                <a:moveTo>
                  <a:pt x="786" y="1"/>
                </a:moveTo>
                <a:cubicBezTo>
                  <a:pt x="630" y="117"/>
                  <a:pt x="470" y="151"/>
                  <a:pt x="334" y="151"/>
                </a:cubicBezTo>
                <a:cubicBezTo>
                  <a:pt x="147" y="151"/>
                  <a:pt x="11" y="86"/>
                  <a:pt x="11" y="86"/>
                </a:cubicBezTo>
                <a:lnTo>
                  <a:pt x="1" y="263"/>
                </a:lnTo>
                <a:cubicBezTo>
                  <a:pt x="89" y="286"/>
                  <a:pt x="174" y="297"/>
                  <a:pt x="252" y="297"/>
                </a:cubicBezTo>
                <a:cubicBezTo>
                  <a:pt x="589" y="297"/>
                  <a:pt x="803" y="103"/>
                  <a:pt x="803" y="103"/>
                </a:cubicBezTo>
                <a:cubicBezTo>
                  <a:pt x="797" y="62"/>
                  <a:pt x="793" y="35"/>
                  <a:pt x="790" y="18"/>
                </a:cubicBezTo>
                <a:lnTo>
                  <a:pt x="790" y="15"/>
                </a:lnTo>
                <a:lnTo>
                  <a:pt x="790" y="11"/>
                </a:lnTo>
                <a:lnTo>
                  <a:pt x="790" y="8"/>
                </a:lnTo>
                <a:lnTo>
                  <a:pt x="786" y="8"/>
                </a:lnTo>
                <a:lnTo>
                  <a:pt x="786" y="5"/>
                </a:lnTo>
                <a:lnTo>
                  <a:pt x="786" y="1"/>
                </a:lnTo>
                <a:close/>
              </a:path>
            </a:pathLst>
          </a:custGeom>
          <a:solidFill>
            <a:srgbClr val="23C7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27"/>
          <p:cNvSpPr/>
          <p:nvPr/>
        </p:nvSpPr>
        <p:spPr>
          <a:xfrm flipH="1">
            <a:off x="5843813" y="1577077"/>
            <a:ext cx="189500" cy="195269"/>
          </a:xfrm>
          <a:custGeom>
            <a:avLst/>
            <a:gdLst/>
            <a:ahLst/>
            <a:cxnLst/>
            <a:rect l="l" t="t" r="r" b="b"/>
            <a:pathLst>
              <a:path w="4237" h="4366" extrusionOk="0">
                <a:moveTo>
                  <a:pt x="935" y="1"/>
                </a:moveTo>
                <a:cubicBezTo>
                  <a:pt x="935" y="1"/>
                  <a:pt x="170" y="293"/>
                  <a:pt x="0" y="1640"/>
                </a:cubicBezTo>
                <a:cubicBezTo>
                  <a:pt x="466" y="2727"/>
                  <a:pt x="1316" y="3655"/>
                  <a:pt x="2560" y="4366"/>
                </a:cubicBezTo>
                <a:lnTo>
                  <a:pt x="3250" y="3135"/>
                </a:lnTo>
                <a:lnTo>
                  <a:pt x="4237" y="3247"/>
                </a:lnTo>
                <a:lnTo>
                  <a:pt x="4237" y="3247"/>
                </a:lnTo>
                <a:lnTo>
                  <a:pt x="948" y="746"/>
                </a:lnTo>
                <a:lnTo>
                  <a:pt x="935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6" name="Google Shape;816;p27"/>
          <p:cNvSpPr/>
          <p:nvPr/>
        </p:nvSpPr>
        <p:spPr>
          <a:xfrm flipH="1">
            <a:off x="5772656" y="1592462"/>
            <a:ext cx="71202" cy="146161"/>
          </a:xfrm>
          <a:custGeom>
            <a:avLst/>
            <a:gdLst/>
            <a:ahLst/>
            <a:cxnLst/>
            <a:rect l="l" t="t" r="r" b="b"/>
            <a:pathLst>
              <a:path w="1592" h="3268" extrusionOk="0">
                <a:moveTo>
                  <a:pt x="201" y="0"/>
                </a:moveTo>
                <a:lnTo>
                  <a:pt x="205" y="956"/>
                </a:lnTo>
                <a:cubicBezTo>
                  <a:pt x="205" y="956"/>
                  <a:pt x="68" y="2214"/>
                  <a:pt x="1" y="2903"/>
                </a:cubicBezTo>
                <a:lnTo>
                  <a:pt x="728" y="2553"/>
                </a:lnTo>
                <a:lnTo>
                  <a:pt x="1517" y="3267"/>
                </a:lnTo>
                <a:cubicBezTo>
                  <a:pt x="1517" y="3267"/>
                  <a:pt x="1592" y="1194"/>
                  <a:pt x="1261" y="650"/>
                </a:cubicBezTo>
                <a:cubicBezTo>
                  <a:pt x="932" y="105"/>
                  <a:pt x="201" y="0"/>
                  <a:pt x="201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93 Rectángulo"/>
          <p:cNvSpPr/>
          <p:nvPr/>
        </p:nvSpPr>
        <p:spPr>
          <a:xfrm>
            <a:off x="0" y="3291830"/>
            <a:ext cx="2987824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5" name="94 Rectángulo"/>
          <p:cNvSpPr/>
          <p:nvPr/>
        </p:nvSpPr>
        <p:spPr>
          <a:xfrm>
            <a:off x="216024" y="3651870"/>
            <a:ext cx="2987824" cy="28803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6" name="95 Rectángulo"/>
          <p:cNvSpPr/>
          <p:nvPr/>
        </p:nvSpPr>
        <p:spPr>
          <a:xfrm>
            <a:off x="432048" y="4011910"/>
            <a:ext cx="2987824" cy="288032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7" name="96 Rectángulo"/>
          <p:cNvSpPr/>
          <p:nvPr/>
        </p:nvSpPr>
        <p:spPr>
          <a:xfrm>
            <a:off x="683568" y="4371950"/>
            <a:ext cx="2987824" cy="2880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8" name="Google Shape;727;p27"/>
          <p:cNvSpPr txBox="1">
            <a:spLocks/>
          </p:cNvSpPr>
          <p:nvPr/>
        </p:nvSpPr>
        <p:spPr>
          <a:xfrm flipH="1">
            <a:off x="8832" y="3363838"/>
            <a:ext cx="3051000" cy="2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EFEFEF"/>
              </a:buClr>
              <a:buSzPts val="1100"/>
              <a:buFont typeface="Dosis ExtraLight"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taatliches"/>
                <a:ea typeface="Staatliches"/>
                <a:cs typeface="Staatliches"/>
                <a:sym typeface="Staatliches"/>
              </a:rPr>
              <a:t>PRIMERA</a:t>
            </a:r>
            <a:r>
              <a:rPr kumimoji="0" lang="es-ES" sz="1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taatliches"/>
                <a:ea typeface="Staatliches"/>
                <a:cs typeface="Staatliches"/>
                <a:sym typeface="Staatliches"/>
              </a:rPr>
              <a:t> RESPUESTA</a:t>
            </a:r>
            <a:endParaRPr kumimoji="0" lang="es-E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taatliches"/>
              <a:ea typeface="Staatliches"/>
              <a:cs typeface="Staatliches"/>
              <a:sym typeface="Staatliches"/>
            </a:endParaRPr>
          </a:p>
        </p:txBody>
      </p:sp>
      <p:sp>
        <p:nvSpPr>
          <p:cNvPr id="99" name="Google Shape;727;p27"/>
          <p:cNvSpPr txBox="1">
            <a:spLocks/>
          </p:cNvSpPr>
          <p:nvPr/>
        </p:nvSpPr>
        <p:spPr>
          <a:xfrm flipH="1">
            <a:off x="152848" y="3723878"/>
            <a:ext cx="341104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EFEFEF"/>
              </a:buClr>
              <a:buSzPts val="1100"/>
              <a:buFont typeface="Dosis ExtraLight"/>
              <a:buNone/>
              <a:tabLst/>
              <a:defRPr/>
            </a:pPr>
            <a:r>
              <a:rPr kumimoji="0" lang="es-ES" sz="113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taatliches"/>
                <a:ea typeface="Staatliches"/>
                <a:cs typeface="Staatliches"/>
                <a:sym typeface="Staatliches"/>
              </a:rPr>
              <a:t>MEDIDAS DE REESTRUCTURACIÓN</a:t>
            </a:r>
          </a:p>
        </p:txBody>
      </p:sp>
      <p:sp>
        <p:nvSpPr>
          <p:cNvPr id="100" name="Google Shape;727;p27"/>
          <p:cNvSpPr txBox="1">
            <a:spLocks/>
          </p:cNvSpPr>
          <p:nvPr/>
        </p:nvSpPr>
        <p:spPr>
          <a:xfrm flipH="1">
            <a:off x="395536" y="4093850"/>
            <a:ext cx="3051000" cy="2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EFEFEF"/>
              </a:buClr>
              <a:buSzPts val="1100"/>
              <a:buFont typeface="Dosis ExtraLight"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taatliches"/>
                <a:ea typeface="Staatliches"/>
                <a:cs typeface="Staatliches"/>
                <a:sym typeface="Staatliches"/>
              </a:rPr>
              <a:t>ANÁLISIS CIENTÍFICO</a:t>
            </a:r>
          </a:p>
        </p:txBody>
      </p:sp>
      <p:sp>
        <p:nvSpPr>
          <p:cNvPr id="101" name="Google Shape;727;p27"/>
          <p:cNvSpPr txBox="1">
            <a:spLocks/>
          </p:cNvSpPr>
          <p:nvPr/>
        </p:nvSpPr>
        <p:spPr>
          <a:xfrm flipH="1">
            <a:off x="656904" y="4443958"/>
            <a:ext cx="3051000" cy="2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EFEFEF"/>
              </a:buClr>
              <a:buSzPts val="1100"/>
              <a:buFont typeface="Dosis ExtraLight"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taatliches"/>
                <a:ea typeface="Staatliches"/>
                <a:cs typeface="Staatliches"/>
                <a:sym typeface="Staatliches"/>
              </a:rPr>
              <a:t>SALIDAS DEL</a:t>
            </a:r>
            <a:r>
              <a:rPr kumimoji="0" lang="es-ES" sz="1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taatliches"/>
                <a:ea typeface="Staatliches"/>
                <a:cs typeface="Staatliches"/>
                <a:sym typeface="Staatliches"/>
              </a:rPr>
              <a:t> PROCESO</a:t>
            </a:r>
            <a:endParaRPr kumimoji="0" lang="es-E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taatliches"/>
              <a:ea typeface="Staatliches"/>
              <a:cs typeface="Staatliches"/>
              <a:sym typeface="Staatliche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27"/>
          <p:cNvSpPr/>
          <p:nvPr/>
        </p:nvSpPr>
        <p:spPr>
          <a:xfrm rot="-368550" flipH="1">
            <a:off x="6086230" y="3359654"/>
            <a:ext cx="3053229" cy="931142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27"/>
          <p:cNvSpPr txBox="1">
            <a:spLocks noGrp="1"/>
          </p:cNvSpPr>
          <p:nvPr>
            <p:ph type="subTitle" idx="2"/>
          </p:nvPr>
        </p:nvSpPr>
        <p:spPr>
          <a:xfrm flipH="1">
            <a:off x="2051720" y="555526"/>
            <a:ext cx="4608512" cy="57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/>
            <a:r>
              <a:rPr lang="es-ES" i="1" dirty="0"/>
              <a:t> “Cada frase que pronuncio no debe considerarse una afirmación, sino una pregunta”. </a:t>
            </a:r>
            <a:br>
              <a:rPr lang="es-ES" i="1" dirty="0"/>
            </a:br>
            <a:r>
              <a:rPr lang="es-ES" i="1" dirty="0" err="1"/>
              <a:t>Neil</a:t>
            </a:r>
            <a:r>
              <a:rPr lang="es-ES" i="1" dirty="0"/>
              <a:t> </a:t>
            </a:r>
            <a:r>
              <a:rPr lang="es-ES" i="1" dirty="0" err="1"/>
              <a:t>Bohr</a:t>
            </a:r>
            <a:r>
              <a:rPr lang="es-ES" i="1" dirty="0"/>
              <a:t>.</a:t>
            </a:r>
            <a:endParaRPr dirty="0"/>
          </a:p>
        </p:txBody>
      </p:sp>
      <p:sp>
        <p:nvSpPr>
          <p:cNvPr id="727" name="Google Shape;727;p27"/>
          <p:cNvSpPr txBox="1">
            <a:spLocks noGrp="1"/>
          </p:cNvSpPr>
          <p:nvPr>
            <p:ph type="subTitle" idx="1"/>
          </p:nvPr>
        </p:nvSpPr>
        <p:spPr>
          <a:xfrm flipH="1">
            <a:off x="1331640" y="3013730"/>
            <a:ext cx="3051000" cy="27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b="1" dirty="0"/>
              <a:t>TAREA</a:t>
            </a:r>
            <a:endParaRPr sz="1600" b="1" dirty="0"/>
          </a:p>
        </p:txBody>
      </p:sp>
      <p:sp>
        <p:nvSpPr>
          <p:cNvPr id="728" name="Google Shape;728;p27"/>
          <p:cNvSpPr/>
          <p:nvPr/>
        </p:nvSpPr>
        <p:spPr>
          <a:xfrm flipH="1">
            <a:off x="8976718" y="3351039"/>
            <a:ext cx="14312" cy="3533"/>
          </a:xfrm>
          <a:custGeom>
            <a:avLst/>
            <a:gdLst/>
            <a:ahLst/>
            <a:cxnLst/>
            <a:rect l="l" t="t" r="r" b="b"/>
            <a:pathLst>
              <a:path w="320" h="79" extrusionOk="0">
                <a:moveTo>
                  <a:pt x="1" y="1"/>
                </a:moveTo>
                <a:lnTo>
                  <a:pt x="1" y="1"/>
                </a:lnTo>
                <a:cubicBezTo>
                  <a:pt x="86" y="51"/>
                  <a:pt x="205" y="78"/>
                  <a:pt x="320" y="78"/>
                </a:cubicBezTo>
                <a:cubicBezTo>
                  <a:pt x="205" y="78"/>
                  <a:pt x="89" y="51"/>
                  <a:pt x="1" y="1"/>
                </a:cubicBezTo>
                <a:close/>
              </a:path>
            </a:pathLst>
          </a:custGeom>
          <a:solidFill>
            <a:srgbClr val="E5E5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27"/>
          <p:cNvSpPr/>
          <p:nvPr/>
        </p:nvSpPr>
        <p:spPr>
          <a:xfrm flipH="1">
            <a:off x="9063395" y="2442109"/>
            <a:ext cx="16325" cy="2639"/>
          </a:xfrm>
          <a:custGeom>
            <a:avLst/>
            <a:gdLst/>
            <a:ahLst/>
            <a:cxnLst/>
            <a:rect l="l" t="t" r="r" b="b"/>
            <a:pathLst>
              <a:path w="365" h="59" extrusionOk="0">
                <a:moveTo>
                  <a:pt x="1" y="1"/>
                </a:moveTo>
                <a:cubicBezTo>
                  <a:pt x="126" y="1"/>
                  <a:pt x="256" y="21"/>
                  <a:pt x="365" y="59"/>
                </a:cubicBezTo>
                <a:cubicBezTo>
                  <a:pt x="256" y="21"/>
                  <a:pt x="130" y="1"/>
                  <a:pt x="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27"/>
          <p:cNvSpPr/>
          <p:nvPr/>
        </p:nvSpPr>
        <p:spPr>
          <a:xfrm flipH="1">
            <a:off x="7816060" y="3453348"/>
            <a:ext cx="473280" cy="287090"/>
          </a:xfrm>
          <a:custGeom>
            <a:avLst/>
            <a:gdLst/>
            <a:ahLst/>
            <a:cxnLst/>
            <a:rect l="l" t="t" r="r" b="b"/>
            <a:pathLst>
              <a:path w="10582" h="6419" extrusionOk="0">
                <a:moveTo>
                  <a:pt x="10581" y="0"/>
                </a:moveTo>
                <a:lnTo>
                  <a:pt x="1" y="6120"/>
                </a:lnTo>
                <a:lnTo>
                  <a:pt x="504" y="6418"/>
                </a:lnTo>
                <a:lnTo>
                  <a:pt x="10581" y="595"/>
                </a:lnTo>
                <a:lnTo>
                  <a:pt x="10581" y="0"/>
                </a:lnTo>
                <a:close/>
              </a:path>
            </a:pathLst>
          </a:custGeom>
          <a:solidFill>
            <a:srgbClr val="3747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27"/>
          <p:cNvSpPr/>
          <p:nvPr/>
        </p:nvSpPr>
        <p:spPr>
          <a:xfrm flipH="1">
            <a:off x="8402584" y="1657582"/>
            <a:ext cx="449799" cy="1817266"/>
          </a:xfrm>
          <a:custGeom>
            <a:avLst/>
            <a:gdLst/>
            <a:ahLst/>
            <a:cxnLst/>
            <a:rect l="l" t="t" r="r" b="b"/>
            <a:pathLst>
              <a:path w="10057" h="40632" extrusionOk="0">
                <a:moveTo>
                  <a:pt x="9155" y="1"/>
                </a:moveTo>
                <a:cubicBezTo>
                  <a:pt x="9092" y="1"/>
                  <a:pt x="9031" y="44"/>
                  <a:pt x="9013" y="112"/>
                </a:cubicBezTo>
                <a:lnTo>
                  <a:pt x="14" y="40062"/>
                </a:lnTo>
                <a:cubicBezTo>
                  <a:pt x="0" y="40123"/>
                  <a:pt x="28" y="40185"/>
                  <a:pt x="82" y="40216"/>
                </a:cubicBezTo>
                <a:lnTo>
                  <a:pt x="670" y="40556"/>
                </a:lnTo>
                <a:cubicBezTo>
                  <a:pt x="673" y="40559"/>
                  <a:pt x="673" y="40559"/>
                  <a:pt x="677" y="40562"/>
                </a:cubicBezTo>
                <a:cubicBezTo>
                  <a:pt x="764" y="40607"/>
                  <a:pt x="872" y="40631"/>
                  <a:pt x="983" y="40631"/>
                </a:cubicBezTo>
                <a:cubicBezTo>
                  <a:pt x="998" y="40631"/>
                  <a:pt x="1013" y="40631"/>
                  <a:pt x="1028" y="40630"/>
                </a:cubicBezTo>
                <a:lnTo>
                  <a:pt x="1279" y="39525"/>
                </a:lnTo>
                <a:lnTo>
                  <a:pt x="10044" y="608"/>
                </a:lnTo>
                <a:cubicBezTo>
                  <a:pt x="10057" y="550"/>
                  <a:pt x="10030" y="485"/>
                  <a:pt x="9975" y="455"/>
                </a:cubicBezTo>
                <a:lnTo>
                  <a:pt x="9224" y="19"/>
                </a:lnTo>
                <a:cubicBezTo>
                  <a:pt x="9202" y="7"/>
                  <a:pt x="9178" y="1"/>
                  <a:pt x="9155" y="1"/>
                </a:cubicBezTo>
                <a:close/>
              </a:path>
            </a:pathLst>
          </a:custGeom>
          <a:solidFill>
            <a:srgbClr val="3747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732;p27"/>
          <p:cNvSpPr/>
          <p:nvPr/>
        </p:nvSpPr>
        <p:spPr>
          <a:xfrm flipH="1">
            <a:off x="8356964" y="1654183"/>
            <a:ext cx="449486" cy="1820621"/>
          </a:xfrm>
          <a:custGeom>
            <a:avLst/>
            <a:gdLst/>
            <a:ahLst/>
            <a:cxnLst/>
            <a:rect l="l" t="t" r="r" b="b"/>
            <a:pathLst>
              <a:path w="10050" h="40707" extrusionOk="0">
                <a:moveTo>
                  <a:pt x="10050" y="1"/>
                </a:moveTo>
                <a:lnTo>
                  <a:pt x="9041" y="585"/>
                </a:lnTo>
                <a:lnTo>
                  <a:pt x="252" y="39601"/>
                </a:lnTo>
                <a:lnTo>
                  <a:pt x="1" y="40706"/>
                </a:lnTo>
                <a:cubicBezTo>
                  <a:pt x="112" y="40706"/>
                  <a:pt x="221" y="40682"/>
                  <a:pt x="307" y="40632"/>
                </a:cubicBezTo>
                <a:lnTo>
                  <a:pt x="894" y="40292"/>
                </a:lnTo>
                <a:cubicBezTo>
                  <a:pt x="949" y="40257"/>
                  <a:pt x="990" y="40204"/>
                  <a:pt x="1007" y="40138"/>
                </a:cubicBezTo>
                <a:lnTo>
                  <a:pt x="10050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p27"/>
          <p:cNvSpPr/>
          <p:nvPr/>
        </p:nvSpPr>
        <p:spPr>
          <a:xfrm flipH="1">
            <a:off x="8311747" y="2540504"/>
            <a:ext cx="45396" cy="1584920"/>
          </a:xfrm>
          <a:custGeom>
            <a:avLst/>
            <a:gdLst/>
            <a:ahLst/>
            <a:cxnLst/>
            <a:rect l="l" t="t" r="r" b="b"/>
            <a:pathLst>
              <a:path w="1015" h="35437" extrusionOk="0">
                <a:moveTo>
                  <a:pt x="1" y="1"/>
                </a:moveTo>
                <a:lnTo>
                  <a:pt x="4" y="34856"/>
                </a:lnTo>
                <a:cubicBezTo>
                  <a:pt x="4" y="34924"/>
                  <a:pt x="45" y="34992"/>
                  <a:pt x="134" y="35043"/>
                </a:cubicBezTo>
                <a:lnTo>
                  <a:pt x="680" y="35359"/>
                </a:lnTo>
                <a:cubicBezTo>
                  <a:pt x="684" y="35363"/>
                  <a:pt x="684" y="35363"/>
                  <a:pt x="688" y="35363"/>
                </a:cubicBezTo>
                <a:cubicBezTo>
                  <a:pt x="776" y="35413"/>
                  <a:pt x="895" y="35437"/>
                  <a:pt x="1014" y="35437"/>
                </a:cubicBezTo>
                <a:lnTo>
                  <a:pt x="1014" y="34278"/>
                </a:lnTo>
                <a:lnTo>
                  <a:pt x="1011" y="586"/>
                </a:lnTo>
                <a:lnTo>
                  <a:pt x="1" y="1"/>
                </a:lnTo>
                <a:close/>
              </a:path>
            </a:pathLst>
          </a:custGeom>
          <a:solidFill>
            <a:srgbClr val="3747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p27"/>
          <p:cNvSpPr/>
          <p:nvPr/>
        </p:nvSpPr>
        <p:spPr>
          <a:xfrm flipH="1">
            <a:off x="8266620" y="2540683"/>
            <a:ext cx="45351" cy="1584741"/>
          </a:xfrm>
          <a:custGeom>
            <a:avLst/>
            <a:gdLst/>
            <a:ahLst/>
            <a:cxnLst/>
            <a:rect l="l" t="t" r="r" b="b"/>
            <a:pathLst>
              <a:path w="1014" h="35433" extrusionOk="0">
                <a:moveTo>
                  <a:pt x="1013" y="0"/>
                </a:moveTo>
                <a:lnTo>
                  <a:pt x="1" y="582"/>
                </a:lnTo>
                <a:lnTo>
                  <a:pt x="4" y="34274"/>
                </a:lnTo>
                <a:lnTo>
                  <a:pt x="4" y="35433"/>
                </a:lnTo>
                <a:cubicBezTo>
                  <a:pt x="123" y="35433"/>
                  <a:pt x="246" y="35409"/>
                  <a:pt x="334" y="35355"/>
                </a:cubicBezTo>
                <a:lnTo>
                  <a:pt x="878" y="35039"/>
                </a:lnTo>
                <a:cubicBezTo>
                  <a:pt x="959" y="34991"/>
                  <a:pt x="1007" y="34927"/>
                  <a:pt x="1010" y="34866"/>
                </a:cubicBezTo>
                <a:lnTo>
                  <a:pt x="1010" y="34838"/>
                </a:lnTo>
                <a:lnTo>
                  <a:pt x="1013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27"/>
          <p:cNvSpPr/>
          <p:nvPr/>
        </p:nvSpPr>
        <p:spPr>
          <a:xfrm flipH="1">
            <a:off x="7726834" y="2358025"/>
            <a:ext cx="314148" cy="1429679"/>
          </a:xfrm>
          <a:custGeom>
            <a:avLst/>
            <a:gdLst/>
            <a:ahLst/>
            <a:cxnLst/>
            <a:rect l="l" t="t" r="r" b="b"/>
            <a:pathLst>
              <a:path w="7024" h="31966" extrusionOk="0">
                <a:moveTo>
                  <a:pt x="0" y="1"/>
                </a:moveTo>
                <a:lnTo>
                  <a:pt x="6010" y="31357"/>
                </a:lnTo>
                <a:cubicBezTo>
                  <a:pt x="6028" y="31439"/>
                  <a:pt x="6075" y="31511"/>
                  <a:pt x="6150" y="31551"/>
                </a:cubicBezTo>
                <a:lnTo>
                  <a:pt x="6711" y="31875"/>
                </a:lnTo>
                <a:cubicBezTo>
                  <a:pt x="6830" y="31946"/>
                  <a:pt x="6956" y="31966"/>
                  <a:pt x="7024" y="31966"/>
                </a:cubicBezTo>
                <a:lnTo>
                  <a:pt x="6809" y="30837"/>
                </a:lnTo>
                <a:lnTo>
                  <a:pt x="1010" y="583"/>
                </a:lnTo>
                <a:lnTo>
                  <a:pt x="0" y="1"/>
                </a:lnTo>
                <a:close/>
              </a:path>
            </a:pathLst>
          </a:custGeom>
          <a:solidFill>
            <a:srgbClr val="3747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27"/>
          <p:cNvSpPr/>
          <p:nvPr/>
        </p:nvSpPr>
        <p:spPr>
          <a:xfrm flipH="1">
            <a:off x="7681841" y="2358204"/>
            <a:ext cx="314014" cy="1429500"/>
          </a:xfrm>
          <a:custGeom>
            <a:avLst/>
            <a:gdLst/>
            <a:ahLst/>
            <a:cxnLst/>
            <a:rect l="l" t="t" r="r" b="b"/>
            <a:pathLst>
              <a:path w="7021" h="31962" extrusionOk="0">
                <a:moveTo>
                  <a:pt x="1014" y="0"/>
                </a:moveTo>
                <a:lnTo>
                  <a:pt x="1" y="579"/>
                </a:lnTo>
                <a:lnTo>
                  <a:pt x="5800" y="30833"/>
                </a:lnTo>
                <a:lnTo>
                  <a:pt x="6015" y="31962"/>
                </a:lnTo>
                <a:cubicBezTo>
                  <a:pt x="6134" y="31962"/>
                  <a:pt x="6253" y="31935"/>
                  <a:pt x="6345" y="31884"/>
                </a:cubicBezTo>
                <a:lnTo>
                  <a:pt x="6371" y="31871"/>
                </a:lnTo>
                <a:lnTo>
                  <a:pt x="6886" y="31571"/>
                </a:lnTo>
                <a:cubicBezTo>
                  <a:pt x="6977" y="31516"/>
                  <a:pt x="7021" y="31449"/>
                  <a:pt x="7021" y="31381"/>
                </a:cubicBezTo>
                <a:lnTo>
                  <a:pt x="7021" y="31374"/>
                </a:lnTo>
                <a:lnTo>
                  <a:pt x="7014" y="31337"/>
                </a:lnTo>
                <a:lnTo>
                  <a:pt x="7014" y="31330"/>
                </a:lnTo>
                <a:lnTo>
                  <a:pt x="1014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27"/>
          <p:cNvSpPr/>
          <p:nvPr/>
        </p:nvSpPr>
        <p:spPr>
          <a:xfrm flipH="1">
            <a:off x="7771067" y="3453929"/>
            <a:ext cx="511251" cy="347200"/>
          </a:xfrm>
          <a:custGeom>
            <a:avLst/>
            <a:gdLst/>
            <a:ahLst/>
            <a:cxnLst/>
            <a:rect l="l" t="t" r="r" b="b"/>
            <a:pathLst>
              <a:path w="11431" h="7763" extrusionOk="0">
                <a:moveTo>
                  <a:pt x="11430" y="0"/>
                </a:moveTo>
                <a:lnTo>
                  <a:pt x="0" y="6600"/>
                </a:lnTo>
                <a:lnTo>
                  <a:pt x="0" y="7762"/>
                </a:lnTo>
                <a:lnTo>
                  <a:pt x="11430" y="1163"/>
                </a:lnTo>
                <a:lnTo>
                  <a:pt x="11430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27"/>
          <p:cNvSpPr/>
          <p:nvPr/>
        </p:nvSpPr>
        <p:spPr>
          <a:xfrm flipH="1">
            <a:off x="7500570" y="2261911"/>
            <a:ext cx="1487285" cy="900940"/>
          </a:xfrm>
          <a:custGeom>
            <a:avLst/>
            <a:gdLst/>
            <a:ahLst/>
            <a:cxnLst/>
            <a:rect l="l" t="t" r="r" b="b"/>
            <a:pathLst>
              <a:path w="33254" h="20144" extrusionOk="0">
                <a:moveTo>
                  <a:pt x="29221" y="0"/>
                </a:moveTo>
                <a:cubicBezTo>
                  <a:pt x="29105" y="0"/>
                  <a:pt x="28988" y="26"/>
                  <a:pt x="28898" y="77"/>
                </a:cubicBezTo>
                <a:lnTo>
                  <a:pt x="324" y="16575"/>
                </a:lnTo>
                <a:cubicBezTo>
                  <a:pt x="143" y="16681"/>
                  <a:pt x="1" y="16929"/>
                  <a:pt x="1" y="17133"/>
                </a:cubicBezTo>
                <a:lnTo>
                  <a:pt x="1" y="17554"/>
                </a:lnTo>
                <a:cubicBezTo>
                  <a:pt x="1" y="17758"/>
                  <a:pt x="143" y="18010"/>
                  <a:pt x="324" y="18112"/>
                </a:cubicBezTo>
                <a:lnTo>
                  <a:pt x="3710" y="20068"/>
                </a:lnTo>
                <a:cubicBezTo>
                  <a:pt x="3798" y="20118"/>
                  <a:pt x="3914" y="20144"/>
                  <a:pt x="4031" y="20144"/>
                </a:cubicBezTo>
                <a:cubicBezTo>
                  <a:pt x="4147" y="20144"/>
                  <a:pt x="4263" y="20118"/>
                  <a:pt x="4352" y="20068"/>
                </a:cubicBezTo>
                <a:lnTo>
                  <a:pt x="32931" y="3568"/>
                </a:lnTo>
                <a:cubicBezTo>
                  <a:pt x="33108" y="3466"/>
                  <a:pt x="33254" y="3214"/>
                  <a:pt x="33254" y="3010"/>
                </a:cubicBezTo>
                <a:lnTo>
                  <a:pt x="33254" y="2592"/>
                </a:lnTo>
                <a:cubicBezTo>
                  <a:pt x="33254" y="2385"/>
                  <a:pt x="33108" y="2137"/>
                  <a:pt x="32931" y="2031"/>
                </a:cubicBezTo>
                <a:lnTo>
                  <a:pt x="29544" y="77"/>
                </a:lnTo>
                <a:cubicBezTo>
                  <a:pt x="29454" y="26"/>
                  <a:pt x="29338" y="0"/>
                  <a:pt x="2922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" name="Google Shape;739;p27"/>
          <p:cNvSpPr/>
          <p:nvPr/>
        </p:nvSpPr>
        <p:spPr>
          <a:xfrm flipH="1">
            <a:off x="7507100" y="2330832"/>
            <a:ext cx="1472884" cy="779959"/>
          </a:xfrm>
          <a:custGeom>
            <a:avLst/>
            <a:gdLst/>
            <a:ahLst/>
            <a:cxnLst/>
            <a:rect l="l" t="t" r="r" b="b"/>
            <a:pathLst>
              <a:path w="32932" h="17439" extrusionOk="0">
                <a:moveTo>
                  <a:pt x="766" y="14678"/>
                </a:moveTo>
                <a:lnTo>
                  <a:pt x="148" y="15034"/>
                </a:lnTo>
                <a:cubicBezTo>
                  <a:pt x="76" y="15075"/>
                  <a:pt x="32" y="15130"/>
                  <a:pt x="18" y="15181"/>
                </a:cubicBezTo>
                <a:cubicBezTo>
                  <a:pt x="1" y="15246"/>
                  <a:pt x="25" y="15310"/>
                  <a:pt x="82" y="15365"/>
                </a:cubicBezTo>
                <a:cubicBezTo>
                  <a:pt x="99" y="15378"/>
                  <a:pt x="123" y="15395"/>
                  <a:pt x="148" y="15409"/>
                </a:cubicBezTo>
                <a:lnTo>
                  <a:pt x="1347" y="16102"/>
                </a:lnTo>
                <a:cubicBezTo>
                  <a:pt x="1058" y="15925"/>
                  <a:pt x="813" y="15517"/>
                  <a:pt x="793" y="15184"/>
                </a:cubicBezTo>
                <a:lnTo>
                  <a:pt x="766" y="14678"/>
                </a:lnTo>
                <a:close/>
                <a:moveTo>
                  <a:pt x="31904" y="0"/>
                </a:moveTo>
                <a:cubicBezTo>
                  <a:pt x="31813" y="171"/>
                  <a:pt x="31680" y="320"/>
                  <a:pt x="31531" y="405"/>
                </a:cubicBezTo>
                <a:lnTo>
                  <a:pt x="3384" y="16656"/>
                </a:lnTo>
                <a:cubicBezTo>
                  <a:pt x="3380" y="16656"/>
                  <a:pt x="3380" y="16660"/>
                  <a:pt x="3380" y="16660"/>
                </a:cubicBezTo>
                <a:lnTo>
                  <a:pt x="3377" y="16660"/>
                </a:lnTo>
                <a:cubicBezTo>
                  <a:pt x="3231" y="16744"/>
                  <a:pt x="3037" y="16785"/>
                  <a:pt x="2847" y="16785"/>
                </a:cubicBezTo>
                <a:cubicBezTo>
                  <a:pt x="2660" y="16785"/>
                  <a:pt x="2473" y="16744"/>
                  <a:pt x="2326" y="16666"/>
                </a:cubicBezTo>
                <a:lnTo>
                  <a:pt x="2326" y="16666"/>
                </a:lnTo>
                <a:lnTo>
                  <a:pt x="3534" y="17364"/>
                </a:lnTo>
                <a:cubicBezTo>
                  <a:pt x="3557" y="17377"/>
                  <a:pt x="3588" y="17391"/>
                  <a:pt x="3619" y="17400"/>
                </a:cubicBezTo>
                <a:cubicBezTo>
                  <a:pt x="3625" y="17405"/>
                  <a:pt x="3632" y="17408"/>
                  <a:pt x="3639" y="17408"/>
                </a:cubicBezTo>
                <a:cubicBezTo>
                  <a:pt x="3707" y="17428"/>
                  <a:pt x="3782" y="17438"/>
                  <a:pt x="3853" y="17438"/>
                </a:cubicBezTo>
                <a:cubicBezTo>
                  <a:pt x="3972" y="17438"/>
                  <a:pt x="4088" y="17414"/>
                  <a:pt x="4176" y="17364"/>
                </a:cubicBezTo>
                <a:lnTo>
                  <a:pt x="32755" y="864"/>
                </a:lnTo>
                <a:cubicBezTo>
                  <a:pt x="32932" y="762"/>
                  <a:pt x="32932" y="596"/>
                  <a:pt x="32755" y="490"/>
                </a:cubicBezTo>
                <a:lnTo>
                  <a:pt x="3190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0" name="Google Shape;740;p27"/>
          <p:cNvSpPr/>
          <p:nvPr/>
        </p:nvSpPr>
        <p:spPr>
          <a:xfrm flipH="1">
            <a:off x="8807658" y="3159413"/>
            <a:ext cx="14312" cy="3533"/>
          </a:xfrm>
          <a:custGeom>
            <a:avLst/>
            <a:gdLst/>
            <a:ahLst/>
            <a:cxnLst/>
            <a:rect l="l" t="t" r="r" b="b"/>
            <a:pathLst>
              <a:path w="320" h="79" extrusionOk="0">
                <a:moveTo>
                  <a:pt x="1" y="1"/>
                </a:moveTo>
                <a:lnTo>
                  <a:pt x="1" y="1"/>
                </a:lnTo>
                <a:cubicBezTo>
                  <a:pt x="86" y="51"/>
                  <a:pt x="205" y="78"/>
                  <a:pt x="320" y="78"/>
                </a:cubicBezTo>
                <a:cubicBezTo>
                  <a:pt x="205" y="78"/>
                  <a:pt x="89" y="51"/>
                  <a:pt x="1" y="1"/>
                </a:cubicBezTo>
                <a:close/>
              </a:path>
            </a:pathLst>
          </a:custGeom>
          <a:solidFill>
            <a:srgbClr val="E5E5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1" name="Google Shape;741;p27"/>
          <p:cNvSpPr/>
          <p:nvPr/>
        </p:nvSpPr>
        <p:spPr>
          <a:xfrm flipH="1">
            <a:off x="8807658" y="3005379"/>
            <a:ext cx="180197" cy="157566"/>
          </a:xfrm>
          <a:custGeom>
            <a:avLst/>
            <a:gdLst/>
            <a:ahLst/>
            <a:cxnLst/>
            <a:rect l="l" t="t" r="r" b="b"/>
            <a:pathLst>
              <a:path w="4029" h="3523" extrusionOk="0">
                <a:moveTo>
                  <a:pt x="258" y="0"/>
                </a:moveTo>
                <a:cubicBezTo>
                  <a:pt x="109" y="119"/>
                  <a:pt x="1" y="333"/>
                  <a:pt x="1" y="514"/>
                </a:cubicBezTo>
                <a:lnTo>
                  <a:pt x="1" y="931"/>
                </a:lnTo>
                <a:cubicBezTo>
                  <a:pt x="1" y="1122"/>
                  <a:pt x="126" y="1350"/>
                  <a:pt x="286" y="1466"/>
                </a:cubicBezTo>
                <a:cubicBezTo>
                  <a:pt x="296" y="1476"/>
                  <a:pt x="310" y="1482"/>
                  <a:pt x="324" y="1489"/>
                </a:cubicBezTo>
                <a:lnTo>
                  <a:pt x="3710" y="3445"/>
                </a:lnTo>
                <a:cubicBezTo>
                  <a:pt x="3798" y="3495"/>
                  <a:pt x="3914" y="3522"/>
                  <a:pt x="4029" y="3522"/>
                </a:cubicBezTo>
                <a:lnTo>
                  <a:pt x="4029" y="2359"/>
                </a:lnTo>
                <a:cubicBezTo>
                  <a:pt x="3958" y="2359"/>
                  <a:pt x="3883" y="2346"/>
                  <a:pt x="3815" y="2326"/>
                </a:cubicBezTo>
                <a:cubicBezTo>
                  <a:pt x="3808" y="2326"/>
                  <a:pt x="3801" y="2323"/>
                  <a:pt x="3795" y="2318"/>
                </a:cubicBezTo>
                <a:cubicBezTo>
                  <a:pt x="3764" y="2309"/>
                  <a:pt x="3737" y="2295"/>
                  <a:pt x="3710" y="2282"/>
                </a:cubicBezTo>
                <a:lnTo>
                  <a:pt x="2489" y="1578"/>
                </a:lnTo>
                <a:cubicBezTo>
                  <a:pt x="2489" y="1578"/>
                  <a:pt x="2486" y="1578"/>
                  <a:pt x="2486" y="1574"/>
                </a:cubicBezTo>
                <a:lnTo>
                  <a:pt x="1543" y="1030"/>
                </a:lnTo>
                <a:lnTo>
                  <a:pt x="1540" y="1030"/>
                </a:lnTo>
                <a:lnTo>
                  <a:pt x="324" y="327"/>
                </a:lnTo>
                <a:cubicBezTo>
                  <a:pt x="299" y="313"/>
                  <a:pt x="279" y="296"/>
                  <a:pt x="258" y="283"/>
                </a:cubicBezTo>
                <a:cubicBezTo>
                  <a:pt x="201" y="228"/>
                  <a:pt x="177" y="164"/>
                  <a:pt x="194" y="99"/>
                </a:cubicBezTo>
                <a:cubicBezTo>
                  <a:pt x="205" y="65"/>
                  <a:pt x="225" y="31"/>
                  <a:pt x="25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2" name="Google Shape;742;p27"/>
          <p:cNvSpPr/>
          <p:nvPr/>
        </p:nvSpPr>
        <p:spPr>
          <a:xfrm flipH="1">
            <a:off x="8817184" y="3009807"/>
            <a:ext cx="162799" cy="99603"/>
          </a:xfrm>
          <a:custGeom>
            <a:avLst/>
            <a:gdLst/>
            <a:ahLst/>
            <a:cxnLst/>
            <a:rect l="l" t="t" r="r" b="b"/>
            <a:pathLst>
              <a:path w="3640" h="2227" extrusionOk="0">
                <a:moveTo>
                  <a:pt x="3619" y="2219"/>
                </a:moveTo>
                <a:cubicBezTo>
                  <a:pt x="3625" y="2224"/>
                  <a:pt x="3632" y="2227"/>
                  <a:pt x="3639" y="2227"/>
                </a:cubicBezTo>
                <a:cubicBezTo>
                  <a:pt x="3632" y="2227"/>
                  <a:pt x="3625" y="2224"/>
                  <a:pt x="3619" y="2219"/>
                </a:cubicBezTo>
                <a:close/>
                <a:moveTo>
                  <a:pt x="18" y="0"/>
                </a:moveTo>
                <a:cubicBezTo>
                  <a:pt x="1" y="65"/>
                  <a:pt x="25" y="129"/>
                  <a:pt x="82" y="184"/>
                </a:cubicBezTo>
                <a:cubicBezTo>
                  <a:pt x="25" y="129"/>
                  <a:pt x="1" y="65"/>
                  <a:pt x="18" y="0"/>
                </a:cubicBezTo>
                <a:close/>
              </a:path>
            </a:pathLst>
          </a:custGeom>
          <a:solidFill>
            <a:srgbClr val="70D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p27"/>
          <p:cNvSpPr/>
          <p:nvPr/>
        </p:nvSpPr>
        <p:spPr>
          <a:xfrm flipH="1">
            <a:off x="7546458" y="729935"/>
            <a:ext cx="1485809" cy="2351685"/>
          </a:xfrm>
          <a:custGeom>
            <a:avLst/>
            <a:gdLst/>
            <a:ahLst/>
            <a:cxnLst/>
            <a:rect l="l" t="t" r="r" b="b"/>
            <a:pathLst>
              <a:path w="33221" h="52581" extrusionOk="0">
                <a:moveTo>
                  <a:pt x="29207" y="1"/>
                </a:moveTo>
                <a:cubicBezTo>
                  <a:pt x="29013" y="1"/>
                  <a:pt x="28819" y="44"/>
                  <a:pt x="28671" y="131"/>
                </a:cubicBezTo>
                <a:lnTo>
                  <a:pt x="521" y="16382"/>
                </a:lnTo>
                <a:cubicBezTo>
                  <a:pt x="225" y="16552"/>
                  <a:pt x="1" y="16970"/>
                  <a:pt x="21" y="17310"/>
                </a:cubicBezTo>
                <a:lnTo>
                  <a:pt x="1962" y="50978"/>
                </a:lnTo>
                <a:cubicBezTo>
                  <a:pt x="1982" y="51322"/>
                  <a:pt x="2241" y="51736"/>
                  <a:pt x="2536" y="51906"/>
                </a:cubicBezTo>
                <a:lnTo>
                  <a:pt x="3479" y="52450"/>
                </a:lnTo>
                <a:cubicBezTo>
                  <a:pt x="3627" y="52537"/>
                  <a:pt x="3820" y="52580"/>
                  <a:pt x="4015" y="52580"/>
                </a:cubicBezTo>
                <a:cubicBezTo>
                  <a:pt x="4209" y="52580"/>
                  <a:pt x="4403" y="52537"/>
                  <a:pt x="4553" y="52450"/>
                </a:cubicBezTo>
                <a:lnTo>
                  <a:pt x="32700" y="36199"/>
                </a:lnTo>
                <a:cubicBezTo>
                  <a:pt x="32996" y="36029"/>
                  <a:pt x="33220" y="35611"/>
                  <a:pt x="33203" y="35271"/>
                </a:cubicBezTo>
                <a:lnTo>
                  <a:pt x="31258" y="1603"/>
                </a:lnTo>
                <a:cubicBezTo>
                  <a:pt x="31238" y="1259"/>
                  <a:pt x="30983" y="845"/>
                  <a:pt x="30687" y="675"/>
                </a:cubicBezTo>
                <a:lnTo>
                  <a:pt x="29742" y="131"/>
                </a:lnTo>
                <a:cubicBezTo>
                  <a:pt x="29594" y="44"/>
                  <a:pt x="29400" y="1"/>
                  <a:pt x="29207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27"/>
          <p:cNvSpPr/>
          <p:nvPr/>
        </p:nvSpPr>
        <p:spPr>
          <a:xfrm flipH="1">
            <a:off x="7634834" y="730024"/>
            <a:ext cx="1390769" cy="802724"/>
          </a:xfrm>
          <a:custGeom>
            <a:avLst/>
            <a:gdLst/>
            <a:ahLst/>
            <a:cxnLst/>
            <a:rect l="l" t="t" r="r" b="b"/>
            <a:pathLst>
              <a:path w="31096" h="17948" extrusionOk="0">
                <a:moveTo>
                  <a:pt x="29060" y="1"/>
                </a:moveTo>
                <a:cubicBezTo>
                  <a:pt x="28866" y="1"/>
                  <a:pt x="28671" y="43"/>
                  <a:pt x="28522" y="129"/>
                </a:cubicBezTo>
                <a:lnTo>
                  <a:pt x="372" y="16380"/>
                </a:lnTo>
                <a:cubicBezTo>
                  <a:pt x="225" y="16468"/>
                  <a:pt x="93" y="16614"/>
                  <a:pt x="1" y="16785"/>
                </a:cubicBezTo>
                <a:lnTo>
                  <a:pt x="2017" y="17947"/>
                </a:lnTo>
                <a:cubicBezTo>
                  <a:pt x="2106" y="17780"/>
                  <a:pt x="2238" y="17631"/>
                  <a:pt x="2387" y="17543"/>
                </a:cubicBezTo>
                <a:lnTo>
                  <a:pt x="30535" y="1291"/>
                </a:lnTo>
                <a:cubicBezTo>
                  <a:pt x="30622" y="1242"/>
                  <a:pt x="30706" y="1219"/>
                  <a:pt x="30781" y="1219"/>
                </a:cubicBezTo>
                <a:cubicBezTo>
                  <a:pt x="30938" y="1219"/>
                  <a:pt x="31057" y="1322"/>
                  <a:pt x="31096" y="1509"/>
                </a:cubicBezTo>
                <a:cubicBezTo>
                  <a:pt x="31045" y="1189"/>
                  <a:pt x="30810" y="833"/>
                  <a:pt x="30542" y="673"/>
                </a:cubicBezTo>
                <a:lnTo>
                  <a:pt x="29593" y="125"/>
                </a:lnTo>
                <a:cubicBezTo>
                  <a:pt x="29446" y="42"/>
                  <a:pt x="29253" y="1"/>
                  <a:pt x="29060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27"/>
          <p:cNvSpPr/>
          <p:nvPr/>
        </p:nvSpPr>
        <p:spPr>
          <a:xfrm flipH="1">
            <a:off x="7546458" y="784500"/>
            <a:ext cx="1395644" cy="2294616"/>
          </a:xfrm>
          <a:custGeom>
            <a:avLst/>
            <a:gdLst/>
            <a:ahLst/>
            <a:cxnLst/>
            <a:rect l="l" t="t" r="r" b="b"/>
            <a:pathLst>
              <a:path w="31205" h="51305" extrusionOk="0">
                <a:moveTo>
                  <a:pt x="28915" y="0"/>
                </a:moveTo>
                <a:cubicBezTo>
                  <a:pt x="28840" y="0"/>
                  <a:pt x="28757" y="24"/>
                  <a:pt x="28671" y="73"/>
                </a:cubicBezTo>
                <a:lnTo>
                  <a:pt x="520" y="16325"/>
                </a:lnTo>
                <a:cubicBezTo>
                  <a:pt x="225" y="16494"/>
                  <a:pt x="1" y="16913"/>
                  <a:pt x="21" y="17252"/>
                </a:cubicBezTo>
                <a:lnTo>
                  <a:pt x="1962" y="50921"/>
                </a:lnTo>
                <a:cubicBezTo>
                  <a:pt x="1977" y="51164"/>
                  <a:pt x="2109" y="51305"/>
                  <a:pt x="2291" y="51305"/>
                </a:cubicBezTo>
                <a:cubicBezTo>
                  <a:pt x="2366" y="51305"/>
                  <a:pt x="2449" y="51281"/>
                  <a:pt x="2537" y="51230"/>
                </a:cubicBezTo>
                <a:lnTo>
                  <a:pt x="30684" y="34979"/>
                </a:lnTo>
                <a:cubicBezTo>
                  <a:pt x="30980" y="34809"/>
                  <a:pt x="31204" y="34391"/>
                  <a:pt x="31187" y="34051"/>
                </a:cubicBezTo>
                <a:lnTo>
                  <a:pt x="29242" y="383"/>
                </a:lnTo>
                <a:cubicBezTo>
                  <a:pt x="29228" y="139"/>
                  <a:pt x="29096" y="0"/>
                  <a:pt x="28915" y="0"/>
                </a:cubicBezTo>
                <a:close/>
              </a:path>
            </a:pathLst>
          </a:custGeom>
          <a:solidFill>
            <a:srgbClr val="F0F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27"/>
          <p:cNvSpPr/>
          <p:nvPr/>
        </p:nvSpPr>
        <p:spPr>
          <a:xfrm flipH="1">
            <a:off x="7996436" y="881375"/>
            <a:ext cx="721056" cy="513667"/>
          </a:xfrm>
          <a:custGeom>
            <a:avLst/>
            <a:gdLst/>
            <a:ahLst/>
            <a:cxnLst/>
            <a:rect l="l" t="t" r="r" b="b"/>
            <a:pathLst>
              <a:path w="16122" h="11485" extrusionOk="0">
                <a:moveTo>
                  <a:pt x="12092" y="0"/>
                </a:moveTo>
                <a:cubicBezTo>
                  <a:pt x="12010" y="0"/>
                  <a:pt x="11928" y="19"/>
                  <a:pt x="11866" y="56"/>
                </a:cubicBezTo>
                <a:lnTo>
                  <a:pt x="224" y="6774"/>
                </a:lnTo>
                <a:cubicBezTo>
                  <a:pt x="102" y="6849"/>
                  <a:pt x="0" y="7022"/>
                  <a:pt x="0" y="7165"/>
                </a:cubicBezTo>
                <a:lnTo>
                  <a:pt x="3" y="9232"/>
                </a:lnTo>
                <a:lnTo>
                  <a:pt x="1006" y="8651"/>
                </a:lnTo>
                <a:lnTo>
                  <a:pt x="3022" y="9814"/>
                </a:lnTo>
                <a:lnTo>
                  <a:pt x="3022" y="10718"/>
                </a:lnTo>
                <a:cubicBezTo>
                  <a:pt x="3022" y="10861"/>
                  <a:pt x="3124" y="11038"/>
                  <a:pt x="3250" y="11109"/>
                </a:cubicBezTo>
                <a:lnTo>
                  <a:pt x="3805" y="11428"/>
                </a:lnTo>
                <a:cubicBezTo>
                  <a:pt x="3868" y="11466"/>
                  <a:pt x="3949" y="11485"/>
                  <a:pt x="4031" y="11485"/>
                </a:cubicBezTo>
                <a:cubicBezTo>
                  <a:pt x="4112" y="11485"/>
                  <a:pt x="4194" y="11466"/>
                  <a:pt x="4257" y="11428"/>
                </a:cubicBezTo>
                <a:lnTo>
                  <a:pt x="15897" y="4711"/>
                </a:lnTo>
                <a:cubicBezTo>
                  <a:pt x="16024" y="4636"/>
                  <a:pt x="16122" y="4462"/>
                  <a:pt x="16122" y="4319"/>
                </a:cubicBezTo>
                <a:lnTo>
                  <a:pt x="16122" y="2511"/>
                </a:lnTo>
                <a:cubicBezTo>
                  <a:pt x="16122" y="2368"/>
                  <a:pt x="16020" y="2194"/>
                  <a:pt x="15897" y="2120"/>
                </a:cubicBezTo>
                <a:lnTo>
                  <a:pt x="12318" y="56"/>
                </a:lnTo>
                <a:cubicBezTo>
                  <a:pt x="12255" y="19"/>
                  <a:pt x="12173" y="0"/>
                  <a:pt x="1209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27"/>
          <p:cNvSpPr/>
          <p:nvPr/>
        </p:nvSpPr>
        <p:spPr>
          <a:xfrm flipH="1">
            <a:off x="7996436" y="977534"/>
            <a:ext cx="540725" cy="417463"/>
          </a:xfrm>
          <a:custGeom>
            <a:avLst/>
            <a:gdLst/>
            <a:ahLst/>
            <a:cxnLst/>
            <a:rect l="l" t="t" r="r" b="b"/>
            <a:pathLst>
              <a:path w="12090" h="9334" extrusionOk="0">
                <a:moveTo>
                  <a:pt x="11903" y="0"/>
                </a:moveTo>
                <a:cubicBezTo>
                  <a:pt x="11988" y="68"/>
                  <a:pt x="11975" y="170"/>
                  <a:pt x="11865" y="231"/>
                </a:cubicBezTo>
                <a:lnTo>
                  <a:pt x="225" y="6953"/>
                </a:lnTo>
                <a:cubicBezTo>
                  <a:pt x="164" y="6987"/>
                  <a:pt x="82" y="7008"/>
                  <a:pt x="1" y="7008"/>
                </a:cubicBezTo>
                <a:lnTo>
                  <a:pt x="1" y="9333"/>
                </a:lnTo>
                <a:cubicBezTo>
                  <a:pt x="82" y="9333"/>
                  <a:pt x="160" y="9316"/>
                  <a:pt x="225" y="9282"/>
                </a:cubicBezTo>
                <a:lnTo>
                  <a:pt x="11865" y="2557"/>
                </a:lnTo>
                <a:cubicBezTo>
                  <a:pt x="11988" y="2486"/>
                  <a:pt x="12090" y="2312"/>
                  <a:pt x="12090" y="2169"/>
                </a:cubicBezTo>
                <a:lnTo>
                  <a:pt x="12090" y="361"/>
                </a:lnTo>
                <a:cubicBezTo>
                  <a:pt x="12090" y="235"/>
                  <a:pt x="12012" y="82"/>
                  <a:pt x="119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27"/>
          <p:cNvSpPr/>
          <p:nvPr/>
        </p:nvSpPr>
        <p:spPr>
          <a:xfrm flipH="1">
            <a:off x="8000998" y="881375"/>
            <a:ext cx="711933" cy="409547"/>
          </a:xfrm>
          <a:custGeom>
            <a:avLst/>
            <a:gdLst/>
            <a:ahLst/>
            <a:cxnLst/>
            <a:rect l="l" t="t" r="r" b="b"/>
            <a:pathLst>
              <a:path w="15918" h="9157" extrusionOk="0">
                <a:moveTo>
                  <a:pt x="11990" y="0"/>
                </a:moveTo>
                <a:cubicBezTo>
                  <a:pt x="11908" y="0"/>
                  <a:pt x="11826" y="19"/>
                  <a:pt x="11764" y="56"/>
                </a:cubicBezTo>
                <a:lnTo>
                  <a:pt x="122" y="6774"/>
                </a:lnTo>
                <a:cubicBezTo>
                  <a:pt x="0" y="6849"/>
                  <a:pt x="0" y="6964"/>
                  <a:pt x="122" y="7036"/>
                </a:cubicBezTo>
                <a:lnTo>
                  <a:pt x="3703" y="9103"/>
                </a:lnTo>
                <a:cubicBezTo>
                  <a:pt x="3766" y="9138"/>
                  <a:pt x="3847" y="9156"/>
                  <a:pt x="3929" y="9156"/>
                </a:cubicBezTo>
                <a:cubicBezTo>
                  <a:pt x="4010" y="9156"/>
                  <a:pt x="4092" y="9138"/>
                  <a:pt x="4155" y="9103"/>
                </a:cubicBezTo>
                <a:lnTo>
                  <a:pt x="15795" y="2381"/>
                </a:lnTo>
                <a:cubicBezTo>
                  <a:pt x="15918" y="2310"/>
                  <a:pt x="15918" y="2194"/>
                  <a:pt x="15795" y="2120"/>
                </a:cubicBezTo>
                <a:lnTo>
                  <a:pt x="12216" y="56"/>
                </a:lnTo>
                <a:cubicBezTo>
                  <a:pt x="12153" y="19"/>
                  <a:pt x="12071" y="0"/>
                  <a:pt x="1199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27"/>
          <p:cNvSpPr/>
          <p:nvPr/>
        </p:nvSpPr>
        <p:spPr>
          <a:xfrm flipH="1">
            <a:off x="8438140" y="1530652"/>
            <a:ext cx="355877" cy="436784"/>
          </a:xfrm>
          <a:custGeom>
            <a:avLst/>
            <a:gdLst/>
            <a:ahLst/>
            <a:cxnLst/>
            <a:rect l="l" t="t" r="r" b="b"/>
            <a:pathLst>
              <a:path w="7957" h="9766" extrusionOk="0">
                <a:moveTo>
                  <a:pt x="5495" y="1"/>
                </a:moveTo>
                <a:cubicBezTo>
                  <a:pt x="4955" y="1"/>
                  <a:pt x="4354" y="172"/>
                  <a:pt x="3727" y="532"/>
                </a:cubicBezTo>
                <a:cubicBezTo>
                  <a:pt x="1609" y="1756"/>
                  <a:pt x="1" y="4697"/>
                  <a:pt x="140" y="7097"/>
                </a:cubicBezTo>
                <a:cubicBezTo>
                  <a:pt x="239" y="8791"/>
                  <a:pt x="1176" y="9765"/>
                  <a:pt x="2463" y="9765"/>
                </a:cubicBezTo>
                <a:cubicBezTo>
                  <a:pt x="3003" y="9765"/>
                  <a:pt x="3604" y="9594"/>
                  <a:pt x="4231" y="9232"/>
                </a:cubicBezTo>
                <a:cubicBezTo>
                  <a:pt x="6348" y="8008"/>
                  <a:pt x="7956" y="5068"/>
                  <a:pt x="7817" y="2667"/>
                </a:cubicBezTo>
                <a:cubicBezTo>
                  <a:pt x="7719" y="973"/>
                  <a:pt x="6782" y="1"/>
                  <a:pt x="54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27"/>
          <p:cNvSpPr/>
          <p:nvPr/>
        </p:nvSpPr>
        <p:spPr>
          <a:xfrm flipH="1">
            <a:off x="8506077" y="1530697"/>
            <a:ext cx="121249" cy="218437"/>
          </a:xfrm>
          <a:custGeom>
            <a:avLst/>
            <a:gdLst/>
            <a:ahLst/>
            <a:cxnLst/>
            <a:rect l="l" t="t" r="r" b="b"/>
            <a:pathLst>
              <a:path w="2711" h="4884" extrusionOk="0">
                <a:moveTo>
                  <a:pt x="1768" y="0"/>
                </a:moveTo>
                <a:cubicBezTo>
                  <a:pt x="1227" y="0"/>
                  <a:pt x="626" y="171"/>
                  <a:pt x="0" y="535"/>
                </a:cubicBezTo>
                <a:lnTo>
                  <a:pt x="252" y="4883"/>
                </a:lnTo>
                <a:lnTo>
                  <a:pt x="2710" y="204"/>
                </a:lnTo>
                <a:cubicBezTo>
                  <a:pt x="2428" y="69"/>
                  <a:pt x="2108" y="0"/>
                  <a:pt x="1768" y="0"/>
                </a:cubicBezTo>
                <a:close/>
              </a:path>
            </a:pathLst>
          </a:custGeom>
          <a:solidFill>
            <a:srgbClr val="23C7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27"/>
          <p:cNvSpPr/>
          <p:nvPr/>
        </p:nvSpPr>
        <p:spPr>
          <a:xfrm flipH="1">
            <a:off x="8441987" y="1561736"/>
            <a:ext cx="34662" cy="222328"/>
          </a:xfrm>
          <a:custGeom>
            <a:avLst/>
            <a:gdLst/>
            <a:ahLst/>
            <a:cxnLst/>
            <a:rect l="l" t="t" r="r" b="b"/>
            <a:pathLst>
              <a:path w="775" h="4971" extrusionOk="0">
                <a:moveTo>
                  <a:pt x="0" y="0"/>
                </a:moveTo>
                <a:lnTo>
                  <a:pt x="0" y="0"/>
                </a:lnTo>
                <a:cubicBezTo>
                  <a:pt x="412" y="456"/>
                  <a:pt x="674" y="1122"/>
                  <a:pt x="721" y="1972"/>
                </a:cubicBezTo>
                <a:cubicBezTo>
                  <a:pt x="674" y="1122"/>
                  <a:pt x="412" y="453"/>
                  <a:pt x="0" y="0"/>
                </a:cubicBezTo>
                <a:close/>
                <a:moveTo>
                  <a:pt x="721" y="1976"/>
                </a:moveTo>
                <a:cubicBezTo>
                  <a:pt x="775" y="2937"/>
                  <a:pt x="551" y="3983"/>
                  <a:pt x="129" y="4971"/>
                </a:cubicBezTo>
                <a:cubicBezTo>
                  <a:pt x="554" y="3983"/>
                  <a:pt x="775" y="2937"/>
                  <a:pt x="721" y="1976"/>
                </a:cubicBezTo>
                <a:close/>
              </a:path>
            </a:pathLst>
          </a:custGeom>
          <a:solidFill>
            <a:srgbClr val="C0C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27"/>
          <p:cNvSpPr/>
          <p:nvPr/>
        </p:nvSpPr>
        <p:spPr>
          <a:xfrm flipH="1">
            <a:off x="8441942" y="1539821"/>
            <a:ext cx="174159" cy="244243"/>
          </a:xfrm>
          <a:custGeom>
            <a:avLst/>
            <a:gdLst/>
            <a:ahLst/>
            <a:cxnLst/>
            <a:rect l="l" t="t" r="r" b="b"/>
            <a:pathLst>
              <a:path w="3894" h="5461" extrusionOk="0">
                <a:moveTo>
                  <a:pt x="2459" y="0"/>
                </a:moveTo>
                <a:lnTo>
                  <a:pt x="1" y="4679"/>
                </a:lnTo>
                <a:lnTo>
                  <a:pt x="3247" y="5461"/>
                </a:lnTo>
                <a:cubicBezTo>
                  <a:pt x="3669" y="4472"/>
                  <a:pt x="3894" y="3424"/>
                  <a:pt x="3839" y="2462"/>
                </a:cubicBezTo>
                <a:cubicBezTo>
                  <a:pt x="3792" y="1612"/>
                  <a:pt x="3530" y="946"/>
                  <a:pt x="3118" y="490"/>
                </a:cubicBezTo>
                <a:cubicBezTo>
                  <a:pt x="2932" y="280"/>
                  <a:pt x="2707" y="116"/>
                  <a:pt x="24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27"/>
          <p:cNvSpPr/>
          <p:nvPr/>
        </p:nvSpPr>
        <p:spPr>
          <a:xfrm flipH="1">
            <a:off x="7745842" y="1157598"/>
            <a:ext cx="613538" cy="390628"/>
          </a:xfrm>
          <a:custGeom>
            <a:avLst/>
            <a:gdLst/>
            <a:ahLst/>
            <a:cxnLst/>
            <a:rect l="l" t="t" r="r" b="b"/>
            <a:pathLst>
              <a:path w="13718" h="8734" extrusionOk="0">
                <a:moveTo>
                  <a:pt x="13487" y="0"/>
                </a:moveTo>
                <a:cubicBezTo>
                  <a:pt x="13442" y="0"/>
                  <a:pt x="13392" y="15"/>
                  <a:pt x="13341" y="44"/>
                </a:cubicBezTo>
                <a:lnTo>
                  <a:pt x="313" y="7564"/>
                </a:lnTo>
                <a:cubicBezTo>
                  <a:pt x="135" y="7666"/>
                  <a:pt x="0" y="7914"/>
                  <a:pt x="13" y="8122"/>
                </a:cubicBezTo>
                <a:lnTo>
                  <a:pt x="33" y="8502"/>
                </a:lnTo>
                <a:cubicBezTo>
                  <a:pt x="41" y="8649"/>
                  <a:pt x="120" y="8733"/>
                  <a:pt x="229" y="8733"/>
                </a:cubicBezTo>
                <a:cubicBezTo>
                  <a:pt x="274" y="8733"/>
                  <a:pt x="324" y="8719"/>
                  <a:pt x="377" y="8689"/>
                </a:cubicBezTo>
                <a:cubicBezTo>
                  <a:pt x="2233" y="7619"/>
                  <a:pt x="11546" y="2243"/>
                  <a:pt x="13402" y="1169"/>
                </a:cubicBezTo>
                <a:cubicBezTo>
                  <a:pt x="13582" y="1067"/>
                  <a:pt x="13718" y="819"/>
                  <a:pt x="13704" y="611"/>
                </a:cubicBezTo>
                <a:lnTo>
                  <a:pt x="13684" y="231"/>
                </a:lnTo>
                <a:cubicBezTo>
                  <a:pt x="13677" y="84"/>
                  <a:pt x="13596" y="0"/>
                  <a:pt x="1348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27"/>
          <p:cNvSpPr/>
          <p:nvPr/>
        </p:nvSpPr>
        <p:spPr>
          <a:xfrm flipH="1">
            <a:off x="8310719" y="1610889"/>
            <a:ext cx="41728" cy="64717"/>
          </a:xfrm>
          <a:custGeom>
            <a:avLst/>
            <a:gdLst/>
            <a:ahLst/>
            <a:cxnLst/>
            <a:rect l="l" t="t" r="r" b="b"/>
            <a:pathLst>
              <a:path w="933" h="1447" extrusionOk="0">
                <a:moveTo>
                  <a:pt x="758" y="1"/>
                </a:moveTo>
                <a:cubicBezTo>
                  <a:pt x="729" y="1"/>
                  <a:pt x="695" y="10"/>
                  <a:pt x="661" y="30"/>
                </a:cubicBezTo>
                <a:lnTo>
                  <a:pt x="208" y="292"/>
                </a:lnTo>
                <a:cubicBezTo>
                  <a:pt x="90" y="360"/>
                  <a:pt x="1" y="526"/>
                  <a:pt x="8" y="663"/>
                </a:cubicBezTo>
                <a:lnTo>
                  <a:pt x="42" y="1295"/>
                </a:lnTo>
                <a:cubicBezTo>
                  <a:pt x="47" y="1391"/>
                  <a:pt x="100" y="1446"/>
                  <a:pt x="172" y="1446"/>
                </a:cubicBezTo>
                <a:cubicBezTo>
                  <a:pt x="202" y="1446"/>
                  <a:pt x="235" y="1437"/>
                  <a:pt x="269" y="1417"/>
                </a:cubicBezTo>
                <a:lnTo>
                  <a:pt x="725" y="1156"/>
                </a:lnTo>
                <a:cubicBezTo>
                  <a:pt x="845" y="1088"/>
                  <a:pt x="933" y="921"/>
                  <a:pt x="926" y="785"/>
                </a:cubicBezTo>
                <a:lnTo>
                  <a:pt x="889" y="156"/>
                </a:lnTo>
                <a:cubicBezTo>
                  <a:pt x="883" y="57"/>
                  <a:pt x="831" y="1"/>
                  <a:pt x="75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27"/>
          <p:cNvSpPr/>
          <p:nvPr/>
        </p:nvSpPr>
        <p:spPr>
          <a:xfrm flipH="1">
            <a:off x="7738820" y="1282874"/>
            <a:ext cx="527844" cy="341162"/>
          </a:xfrm>
          <a:custGeom>
            <a:avLst/>
            <a:gdLst/>
            <a:ahLst/>
            <a:cxnLst/>
            <a:rect l="l" t="t" r="r" b="b"/>
            <a:pathLst>
              <a:path w="11802" h="7628" extrusionOk="0">
                <a:moveTo>
                  <a:pt x="11569" y="1"/>
                </a:moveTo>
                <a:cubicBezTo>
                  <a:pt x="11525" y="1"/>
                  <a:pt x="11475" y="15"/>
                  <a:pt x="11424" y="44"/>
                </a:cubicBezTo>
                <a:lnTo>
                  <a:pt x="314" y="6456"/>
                </a:lnTo>
                <a:cubicBezTo>
                  <a:pt x="137" y="6558"/>
                  <a:pt x="0" y="6810"/>
                  <a:pt x="11" y="7014"/>
                </a:cubicBezTo>
                <a:lnTo>
                  <a:pt x="31" y="7398"/>
                </a:lnTo>
                <a:cubicBezTo>
                  <a:pt x="41" y="7542"/>
                  <a:pt x="120" y="7627"/>
                  <a:pt x="228" y="7627"/>
                </a:cubicBezTo>
                <a:cubicBezTo>
                  <a:pt x="273" y="7627"/>
                  <a:pt x="323" y="7612"/>
                  <a:pt x="375" y="7581"/>
                </a:cubicBezTo>
                <a:lnTo>
                  <a:pt x="11488" y="1170"/>
                </a:lnTo>
                <a:cubicBezTo>
                  <a:pt x="11665" y="1068"/>
                  <a:pt x="11801" y="820"/>
                  <a:pt x="11788" y="612"/>
                </a:cubicBezTo>
                <a:lnTo>
                  <a:pt x="11767" y="231"/>
                </a:lnTo>
                <a:cubicBezTo>
                  <a:pt x="11757" y="84"/>
                  <a:pt x="11678" y="1"/>
                  <a:pt x="115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" name="Google Shape;756;p27"/>
          <p:cNvSpPr/>
          <p:nvPr/>
        </p:nvSpPr>
        <p:spPr>
          <a:xfrm flipH="1">
            <a:off x="8305083" y="1737283"/>
            <a:ext cx="41728" cy="64672"/>
          </a:xfrm>
          <a:custGeom>
            <a:avLst/>
            <a:gdLst/>
            <a:ahLst/>
            <a:cxnLst/>
            <a:rect l="l" t="t" r="r" b="b"/>
            <a:pathLst>
              <a:path w="933" h="1446" extrusionOk="0">
                <a:moveTo>
                  <a:pt x="758" y="0"/>
                </a:moveTo>
                <a:cubicBezTo>
                  <a:pt x="728" y="0"/>
                  <a:pt x="695" y="10"/>
                  <a:pt x="661" y="29"/>
                </a:cubicBezTo>
                <a:lnTo>
                  <a:pt x="209" y="291"/>
                </a:lnTo>
                <a:cubicBezTo>
                  <a:pt x="89" y="359"/>
                  <a:pt x="1" y="526"/>
                  <a:pt x="8" y="662"/>
                </a:cubicBezTo>
                <a:lnTo>
                  <a:pt x="41" y="1294"/>
                </a:lnTo>
                <a:cubicBezTo>
                  <a:pt x="47" y="1390"/>
                  <a:pt x="101" y="1446"/>
                  <a:pt x="173" y="1446"/>
                </a:cubicBezTo>
                <a:cubicBezTo>
                  <a:pt x="203" y="1446"/>
                  <a:pt x="236" y="1436"/>
                  <a:pt x="270" y="1416"/>
                </a:cubicBezTo>
                <a:lnTo>
                  <a:pt x="722" y="1158"/>
                </a:lnTo>
                <a:cubicBezTo>
                  <a:pt x="841" y="1087"/>
                  <a:pt x="932" y="920"/>
                  <a:pt x="923" y="784"/>
                </a:cubicBezTo>
                <a:lnTo>
                  <a:pt x="888" y="155"/>
                </a:lnTo>
                <a:cubicBezTo>
                  <a:pt x="884" y="56"/>
                  <a:pt x="831" y="0"/>
                  <a:pt x="758" y="0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27"/>
          <p:cNvSpPr/>
          <p:nvPr/>
        </p:nvSpPr>
        <p:spPr>
          <a:xfrm flipH="1">
            <a:off x="8305531" y="1737372"/>
            <a:ext cx="40968" cy="64672"/>
          </a:xfrm>
          <a:custGeom>
            <a:avLst/>
            <a:gdLst/>
            <a:ahLst/>
            <a:cxnLst/>
            <a:rect l="l" t="t" r="r" b="b"/>
            <a:pathLst>
              <a:path w="916" h="1446" extrusionOk="0">
                <a:moveTo>
                  <a:pt x="752" y="0"/>
                </a:moveTo>
                <a:cubicBezTo>
                  <a:pt x="721" y="0"/>
                  <a:pt x="687" y="7"/>
                  <a:pt x="654" y="27"/>
                </a:cubicBezTo>
                <a:lnTo>
                  <a:pt x="202" y="289"/>
                </a:lnTo>
                <a:cubicBezTo>
                  <a:pt x="89" y="354"/>
                  <a:pt x="1" y="510"/>
                  <a:pt x="1" y="646"/>
                </a:cubicBezTo>
                <a:lnTo>
                  <a:pt x="1" y="660"/>
                </a:lnTo>
                <a:lnTo>
                  <a:pt x="34" y="1292"/>
                </a:lnTo>
                <a:cubicBezTo>
                  <a:pt x="42" y="1387"/>
                  <a:pt x="92" y="1445"/>
                  <a:pt x="167" y="1445"/>
                </a:cubicBezTo>
                <a:cubicBezTo>
                  <a:pt x="198" y="1445"/>
                  <a:pt x="229" y="1435"/>
                  <a:pt x="263" y="1414"/>
                </a:cubicBezTo>
                <a:lnTo>
                  <a:pt x="715" y="1156"/>
                </a:lnTo>
                <a:cubicBezTo>
                  <a:pt x="830" y="1088"/>
                  <a:pt x="916" y="932"/>
                  <a:pt x="916" y="799"/>
                </a:cubicBezTo>
                <a:lnTo>
                  <a:pt x="916" y="782"/>
                </a:lnTo>
                <a:lnTo>
                  <a:pt x="881" y="153"/>
                </a:lnTo>
                <a:cubicBezTo>
                  <a:pt x="878" y="55"/>
                  <a:pt x="823" y="0"/>
                  <a:pt x="75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27"/>
          <p:cNvSpPr/>
          <p:nvPr/>
        </p:nvSpPr>
        <p:spPr>
          <a:xfrm flipH="1">
            <a:off x="7733185" y="1409267"/>
            <a:ext cx="528023" cy="341207"/>
          </a:xfrm>
          <a:custGeom>
            <a:avLst/>
            <a:gdLst/>
            <a:ahLst/>
            <a:cxnLst/>
            <a:rect l="l" t="t" r="r" b="b"/>
            <a:pathLst>
              <a:path w="11806" h="7629" extrusionOk="0">
                <a:moveTo>
                  <a:pt x="11575" y="0"/>
                </a:moveTo>
                <a:cubicBezTo>
                  <a:pt x="11531" y="0"/>
                  <a:pt x="11482" y="14"/>
                  <a:pt x="11431" y="43"/>
                </a:cubicBezTo>
                <a:lnTo>
                  <a:pt x="314" y="6459"/>
                </a:lnTo>
                <a:cubicBezTo>
                  <a:pt x="137" y="6561"/>
                  <a:pt x="1" y="6812"/>
                  <a:pt x="15" y="7016"/>
                </a:cubicBezTo>
                <a:lnTo>
                  <a:pt x="35" y="7401"/>
                </a:lnTo>
                <a:cubicBezTo>
                  <a:pt x="42" y="7545"/>
                  <a:pt x="121" y="7628"/>
                  <a:pt x="230" y="7628"/>
                </a:cubicBezTo>
                <a:cubicBezTo>
                  <a:pt x="276" y="7628"/>
                  <a:pt x="326" y="7614"/>
                  <a:pt x="379" y="7584"/>
                </a:cubicBezTo>
                <a:lnTo>
                  <a:pt x="11493" y="1173"/>
                </a:lnTo>
                <a:cubicBezTo>
                  <a:pt x="11669" y="1067"/>
                  <a:pt x="11805" y="818"/>
                  <a:pt x="11795" y="614"/>
                </a:cubicBezTo>
                <a:lnTo>
                  <a:pt x="11771" y="231"/>
                </a:lnTo>
                <a:cubicBezTo>
                  <a:pt x="11764" y="85"/>
                  <a:pt x="11684" y="0"/>
                  <a:pt x="1157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27"/>
          <p:cNvSpPr/>
          <p:nvPr/>
        </p:nvSpPr>
        <p:spPr>
          <a:xfrm flipH="1">
            <a:off x="8299493" y="1864795"/>
            <a:ext cx="41863" cy="64583"/>
          </a:xfrm>
          <a:custGeom>
            <a:avLst/>
            <a:gdLst/>
            <a:ahLst/>
            <a:cxnLst/>
            <a:rect l="l" t="t" r="r" b="b"/>
            <a:pathLst>
              <a:path w="936" h="1444" extrusionOk="0">
                <a:moveTo>
                  <a:pt x="760" y="0"/>
                </a:moveTo>
                <a:cubicBezTo>
                  <a:pt x="729" y="0"/>
                  <a:pt x="696" y="10"/>
                  <a:pt x="661" y="31"/>
                </a:cubicBezTo>
                <a:lnTo>
                  <a:pt x="209" y="293"/>
                </a:lnTo>
                <a:cubicBezTo>
                  <a:pt x="90" y="360"/>
                  <a:pt x="1" y="527"/>
                  <a:pt x="8" y="663"/>
                </a:cubicBezTo>
                <a:lnTo>
                  <a:pt x="42" y="1292"/>
                </a:lnTo>
                <a:cubicBezTo>
                  <a:pt x="47" y="1389"/>
                  <a:pt x="100" y="1444"/>
                  <a:pt x="172" y="1444"/>
                </a:cubicBezTo>
                <a:cubicBezTo>
                  <a:pt x="202" y="1444"/>
                  <a:pt x="235" y="1434"/>
                  <a:pt x="270" y="1415"/>
                </a:cubicBezTo>
                <a:lnTo>
                  <a:pt x="725" y="1153"/>
                </a:lnTo>
                <a:cubicBezTo>
                  <a:pt x="845" y="1085"/>
                  <a:pt x="936" y="918"/>
                  <a:pt x="926" y="782"/>
                </a:cubicBezTo>
                <a:lnTo>
                  <a:pt x="892" y="153"/>
                </a:lnTo>
                <a:cubicBezTo>
                  <a:pt x="885" y="57"/>
                  <a:pt x="832" y="0"/>
                  <a:pt x="760" y="0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27"/>
          <p:cNvSpPr/>
          <p:nvPr/>
        </p:nvSpPr>
        <p:spPr>
          <a:xfrm flipH="1">
            <a:off x="8299761" y="1864795"/>
            <a:ext cx="41236" cy="64628"/>
          </a:xfrm>
          <a:custGeom>
            <a:avLst/>
            <a:gdLst/>
            <a:ahLst/>
            <a:cxnLst/>
            <a:rect l="l" t="t" r="r" b="b"/>
            <a:pathLst>
              <a:path w="922" h="1445" extrusionOk="0">
                <a:moveTo>
                  <a:pt x="752" y="1"/>
                </a:moveTo>
                <a:cubicBezTo>
                  <a:pt x="721" y="1"/>
                  <a:pt x="691" y="10"/>
                  <a:pt x="653" y="31"/>
                </a:cubicBezTo>
                <a:lnTo>
                  <a:pt x="201" y="293"/>
                </a:lnTo>
                <a:cubicBezTo>
                  <a:pt x="85" y="357"/>
                  <a:pt x="0" y="514"/>
                  <a:pt x="0" y="646"/>
                </a:cubicBezTo>
                <a:lnTo>
                  <a:pt x="0" y="663"/>
                </a:lnTo>
                <a:lnTo>
                  <a:pt x="34" y="1292"/>
                </a:lnTo>
                <a:cubicBezTo>
                  <a:pt x="41" y="1388"/>
                  <a:pt x="92" y="1445"/>
                  <a:pt x="167" y="1445"/>
                </a:cubicBezTo>
                <a:cubicBezTo>
                  <a:pt x="194" y="1445"/>
                  <a:pt x="228" y="1435"/>
                  <a:pt x="262" y="1415"/>
                </a:cubicBezTo>
                <a:lnTo>
                  <a:pt x="717" y="1153"/>
                </a:lnTo>
                <a:cubicBezTo>
                  <a:pt x="833" y="1088"/>
                  <a:pt x="921" y="932"/>
                  <a:pt x="918" y="796"/>
                </a:cubicBezTo>
                <a:lnTo>
                  <a:pt x="918" y="782"/>
                </a:lnTo>
                <a:lnTo>
                  <a:pt x="884" y="153"/>
                </a:lnTo>
                <a:cubicBezTo>
                  <a:pt x="877" y="54"/>
                  <a:pt x="823" y="1"/>
                  <a:pt x="75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761;p27"/>
          <p:cNvSpPr/>
          <p:nvPr/>
        </p:nvSpPr>
        <p:spPr>
          <a:xfrm flipH="1">
            <a:off x="7727728" y="1536690"/>
            <a:ext cx="527844" cy="341162"/>
          </a:xfrm>
          <a:custGeom>
            <a:avLst/>
            <a:gdLst/>
            <a:ahLst/>
            <a:cxnLst/>
            <a:rect l="l" t="t" r="r" b="b"/>
            <a:pathLst>
              <a:path w="11802" h="7628" extrusionOk="0">
                <a:moveTo>
                  <a:pt x="11570" y="0"/>
                </a:moveTo>
                <a:cubicBezTo>
                  <a:pt x="11525" y="0"/>
                  <a:pt x="11476" y="14"/>
                  <a:pt x="11424" y="44"/>
                </a:cubicBezTo>
                <a:lnTo>
                  <a:pt x="314" y="6459"/>
                </a:lnTo>
                <a:cubicBezTo>
                  <a:pt x="137" y="6561"/>
                  <a:pt x="0" y="6813"/>
                  <a:pt x="11" y="7017"/>
                </a:cubicBezTo>
                <a:lnTo>
                  <a:pt x="31" y="7398"/>
                </a:lnTo>
                <a:cubicBezTo>
                  <a:pt x="41" y="7543"/>
                  <a:pt x="121" y="7628"/>
                  <a:pt x="231" y="7628"/>
                </a:cubicBezTo>
                <a:cubicBezTo>
                  <a:pt x="275" y="7628"/>
                  <a:pt x="324" y="7614"/>
                  <a:pt x="375" y="7585"/>
                </a:cubicBezTo>
                <a:lnTo>
                  <a:pt x="11489" y="1172"/>
                </a:lnTo>
                <a:cubicBezTo>
                  <a:pt x="11665" y="1067"/>
                  <a:pt x="11802" y="819"/>
                  <a:pt x="11788" y="615"/>
                </a:cubicBezTo>
                <a:lnTo>
                  <a:pt x="11767" y="230"/>
                </a:lnTo>
                <a:cubicBezTo>
                  <a:pt x="11760" y="85"/>
                  <a:pt x="11680" y="0"/>
                  <a:pt x="115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27"/>
          <p:cNvSpPr/>
          <p:nvPr/>
        </p:nvSpPr>
        <p:spPr>
          <a:xfrm flipH="1">
            <a:off x="8455628" y="1947044"/>
            <a:ext cx="273270" cy="217095"/>
          </a:xfrm>
          <a:custGeom>
            <a:avLst/>
            <a:gdLst/>
            <a:ahLst/>
            <a:cxnLst/>
            <a:rect l="l" t="t" r="r" b="b"/>
            <a:pathLst>
              <a:path w="6110" h="4854" extrusionOk="0">
                <a:moveTo>
                  <a:pt x="5850" y="1"/>
                </a:moveTo>
                <a:cubicBezTo>
                  <a:pt x="5806" y="1"/>
                  <a:pt x="5756" y="15"/>
                  <a:pt x="5705" y="45"/>
                </a:cubicBezTo>
                <a:lnTo>
                  <a:pt x="313" y="3163"/>
                </a:lnTo>
                <a:cubicBezTo>
                  <a:pt x="136" y="3268"/>
                  <a:pt x="1" y="3516"/>
                  <a:pt x="14" y="3720"/>
                </a:cubicBezTo>
                <a:lnTo>
                  <a:pt x="65" y="4624"/>
                </a:lnTo>
                <a:cubicBezTo>
                  <a:pt x="74" y="4768"/>
                  <a:pt x="154" y="4853"/>
                  <a:pt x="262" y="4853"/>
                </a:cubicBezTo>
                <a:cubicBezTo>
                  <a:pt x="307" y="4853"/>
                  <a:pt x="357" y="4839"/>
                  <a:pt x="408" y="4807"/>
                </a:cubicBezTo>
                <a:lnTo>
                  <a:pt x="5800" y="1691"/>
                </a:lnTo>
                <a:cubicBezTo>
                  <a:pt x="5977" y="1589"/>
                  <a:pt x="6110" y="1336"/>
                  <a:pt x="6100" y="1132"/>
                </a:cubicBezTo>
                <a:lnTo>
                  <a:pt x="6048" y="232"/>
                </a:lnTo>
                <a:cubicBezTo>
                  <a:pt x="6039" y="85"/>
                  <a:pt x="5959" y="1"/>
                  <a:pt x="585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27"/>
          <p:cNvSpPr/>
          <p:nvPr/>
        </p:nvSpPr>
        <p:spPr>
          <a:xfrm flipH="1">
            <a:off x="8394041" y="2208151"/>
            <a:ext cx="385038" cy="258779"/>
          </a:xfrm>
          <a:custGeom>
            <a:avLst/>
            <a:gdLst/>
            <a:ahLst/>
            <a:cxnLst/>
            <a:rect l="l" t="t" r="r" b="b"/>
            <a:pathLst>
              <a:path w="8609" h="5786" extrusionOk="0">
                <a:moveTo>
                  <a:pt x="8375" y="1"/>
                </a:moveTo>
                <a:cubicBezTo>
                  <a:pt x="8331" y="1"/>
                  <a:pt x="8282" y="15"/>
                  <a:pt x="8231" y="44"/>
                </a:cubicBezTo>
                <a:lnTo>
                  <a:pt x="313" y="4617"/>
                </a:lnTo>
                <a:cubicBezTo>
                  <a:pt x="136" y="4719"/>
                  <a:pt x="1" y="4971"/>
                  <a:pt x="14" y="5175"/>
                </a:cubicBezTo>
                <a:lnTo>
                  <a:pt x="34" y="5558"/>
                </a:lnTo>
                <a:cubicBezTo>
                  <a:pt x="44" y="5703"/>
                  <a:pt x="123" y="5786"/>
                  <a:pt x="232" y="5786"/>
                </a:cubicBezTo>
                <a:cubicBezTo>
                  <a:pt x="276" y="5786"/>
                  <a:pt x="326" y="5772"/>
                  <a:pt x="378" y="5742"/>
                </a:cubicBezTo>
                <a:lnTo>
                  <a:pt x="8296" y="1173"/>
                </a:lnTo>
                <a:cubicBezTo>
                  <a:pt x="8473" y="1067"/>
                  <a:pt x="8609" y="819"/>
                  <a:pt x="8595" y="615"/>
                </a:cubicBezTo>
                <a:lnTo>
                  <a:pt x="8575" y="231"/>
                </a:lnTo>
                <a:cubicBezTo>
                  <a:pt x="8565" y="86"/>
                  <a:pt x="8485" y="1"/>
                  <a:pt x="83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27"/>
          <p:cNvSpPr/>
          <p:nvPr/>
        </p:nvSpPr>
        <p:spPr>
          <a:xfrm flipH="1">
            <a:off x="8386304" y="2342416"/>
            <a:ext cx="385038" cy="258779"/>
          </a:xfrm>
          <a:custGeom>
            <a:avLst/>
            <a:gdLst/>
            <a:ahLst/>
            <a:cxnLst/>
            <a:rect l="l" t="t" r="r" b="b"/>
            <a:pathLst>
              <a:path w="8609" h="5786" extrusionOk="0">
                <a:moveTo>
                  <a:pt x="8378" y="0"/>
                </a:moveTo>
                <a:cubicBezTo>
                  <a:pt x="8333" y="0"/>
                  <a:pt x="8283" y="14"/>
                  <a:pt x="8232" y="44"/>
                </a:cubicBezTo>
                <a:lnTo>
                  <a:pt x="313" y="4621"/>
                </a:lnTo>
                <a:cubicBezTo>
                  <a:pt x="137" y="4723"/>
                  <a:pt x="1" y="4971"/>
                  <a:pt x="14" y="5178"/>
                </a:cubicBezTo>
                <a:lnTo>
                  <a:pt x="35" y="5555"/>
                </a:lnTo>
                <a:cubicBezTo>
                  <a:pt x="44" y="5700"/>
                  <a:pt x="125" y="5786"/>
                  <a:pt x="235" y="5786"/>
                </a:cubicBezTo>
                <a:cubicBezTo>
                  <a:pt x="279" y="5786"/>
                  <a:pt x="328" y="5772"/>
                  <a:pt x="378" y="5743"/>
                </a:cubicBezTo>
                <a:lnTo>
                  <a:pt x="8296" y="1169"/>
                </a:lnTo>
                <a:cubicBezTo>
                  <a:pt x="8477" y="1067"/>
                  <a:pt x="8609" y="816"/>
                  <a:pt x="8599" y="612"/>
                </a:cubicBezTo>
                <a:lnTo>
                  <a:pt x="8575" y="228"/>
                </a:lnTo>
                <a:cubicBezTo>
                  <a:pt x="8568" y="83"/>
                  <a:pt x="8487" y="0"/>
                  <a:pt x="837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27"/>
          <p:cNvSpPr/>
          <p:nvPr/>
        </p:nvSpPr>
        <p:spPr>
          <a:xfrm flipH="1">
            <a:off x="8378522" y="2476547"/>
            <a:ext cx="384903" cy="258824"/>
          </a:xfrm>
          <a:custGeom>
            <a:avLst/>
            <a:gdLst/>
            <a:ahLst/>
            <a:cxnLst/>
            <a:rect l="l" t="t" r="r" b="b"/>
            <a:pathLst>
              <a:path w="8606" h="5787" extrusionOk="0">
                <a:moveTo>
                  <a:pt x="8374" y="0"/>
                </a:moveTo>
                <a:cubicBezTo>
                  <a:pt x="8329" y="0"/>
                  <a:pt x="8280" y="14"/>
                  <a:pt x="8228" y="44"/>
                </a:cubicBezTo>
                <a:lnTo>
                  <a:pt x="313" y="4624"/>
                </a:lnTo>
                <a:cubicBezTo>
                  <a:pt x="133" y="4729"/>
                  <a:pt x="1" y="4977"/>
                  <a:pt x="10" y="5184"/>
                </a:cubicBezTo>
                <a:lnTo>
                  <a:pt x="31" y="5559"/>
                </a:lnTo>
                <a:cubicBezTo>
                  <a:pt x="41" y="5703"/>
                  <a:pt x="120" y="5786"/>
                  <a:pt x="229" y="5786"/>
                </a:cubicBezTo>
                <a:cubicBezTo>
                  <a:pt x="275" y="5786"/>
                  <a:pt x="325" y="5772"/>
                  <a:pt x="378" y="5742"/>
                </a:cubicBezTo>
                <a:lnTo>
                  <a:pt x="8292" y="1173"/>
                </a:lnTo>
                <a:cubicBezTo>
                  <a:pt x="8473" y="1067"/>
                  <a:pt x="8606" y="819"/>
                  <a:pt x="8595" y="615"/>
                </a:cubicBezTo>
                <a:lnTo>
                  <a:pt x="8571" y="230"/>
                </a:lnTo>
                <a:cubicBezTo>
                  <a:pt x="8564" y="85"/>
                  <a:pt x="8484" y="0"/>
                  <a:pt x="83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27"/>
          <p:cNvSpPr/>
          <p:nvPr/>
        </p:nvSpPr>
        <p:spPr>
          <a:xfrm flipH="1">
            <a:off x="8370650" y="2610768"/>
            <a:ext cx="385038" cy="258824"/>
          </a:xfrm>
          <a:custGeom>
            <a:avLst/>
            <a:gdLst/>
            <a:ahLst/>
            <a:cxnLst/>
            <a:rect l="l" t="t" r="r" b="b"/>
            <a:pathLst>
              <a:path w="8609" h="5787" extrusionOk="0">
                <a:moveTo>
                  <a:pt x="8378" y="1"/>
                </a:moveTo>
                <a:cubicBezTo>
                  <a:pt x="8333" y="1"/>
                  <a:pt x="8283" y="15"/>
                  <a:pt x="8232" y="45"/>
                </a:cubicBezTo>
                <a:lnTo>
                  <a:pt x="314" y="4628"/>
                </a:lnTo>
                <a:cubicBezTo>
                  <a:pt x="137" y="4730"/>
                  <a:pt x="1" y="4981"/>
                  <a:pt x="11" y="5185"/>
                </a:cubicBezTo>
                <a:lnTo>
                  <a:pt x="35" y="5556"/>
                </a:lnTo>
                <a:cubicBezTo>
                  <a:pt x="42" y="5702"/>
                  <a:pt x="122" y="5786"/>
                  <a:pt x="232" y="5786"/>
                </a:cubicBezTo>
                <a:cubicBezTo>
                  <a:pt x="277" y="5786"/>
                  <a:pt x="326" y="5773"/>
                  <a:pt x="378" y="5743"/>
                </a:cubicBezTo>
                <a:lnTo>
                  <a:pt x="8296" y="1171"/>
                </a:lnTo>
                <a:cubicBezTo>
                  <a:pt x="8473" y="1069"/>
                  <a:pt x="8609" y="816"/>
                  <a:pt x="8596" y="612"/>
                </a:cubicBezTo>
                <a:lnTo>
                  <a:pt x="8575" y="228"/>
                </a:lnTo>
                <a:cubicBezTo>
                  <a:pt x="8566" y="84"/>
                  <a:pt x="8486" y="1"/>
                  <a:pt x="837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27"/>
          <p:cNvSpPr/>
          <p:nvPr/>
        </p:nvSpPr>
        <p:spPr>
          <a:xfrm flipH="1">
            <a:off x="8192421" y="2178811"/>
            <a:ext cx="96427" cy="334632"/>
          </a:xfrm>
          <a:custGeom>
            <a:avLst/>
            <a:gdLst/>
            <a:ahLst/>
            <a:cxnLst/>
            <a:rect l="l" t="t" r="r" b="b"/>
            <a:pathLst>
              <a:path w="2156" h="7482" extrusionOk="0">
                <a:moveTo>
                  <a:pt x="1596" y="0"/>
                </a:moveTo>
                <a:cubicBezTo>
                  <a:pt x="1551" y="0"/>
                  <a:pt x="1501" y="14"/>
                  <a:pt x="1449" y="44"/>
                </a:cubicBezTo>
                <a:lnTo>
                  <a:pt x="313" y="700"/>
                </a:lnTo>
                <a:cubicBezTo>
                  <a:pt x="132" y="805"/>
                  <a:pt x="0" y="1053"/>
                  <a:pt x="10" y="1257"/>
                </a:cubicBezTo>
                <a:lnTo>
                  <a:pt x="364" y="7251"/>
                </a:lnTo>
                <a:cubicBezTo>
                  <a:pt x="371" y="7397"/>
                  <a:pt x="451" y="7481"/>
                  <a:pt x="561" y="7481"/>
                </a:cubicBezTo>
                <a:cubicBezTo>
                  <a:pt x="606" y="7481"/>
                  <a:pt x="656" y="7468"/>
                  <a:pt x="708" y="7438"/>
                </a:cubicBezTo>
                <a:lnTo>
                  <a:pt x="1846" y="6779"/>
                </a:lnTo>
                <a:cubicBezTo>
                  <a:pt x="2023" y="6677"/>
                  <a:pt x="2156" y="6429"/>
                  <a:pt x="2145" y="6222"/>
                </a:cubicBezTo>
                <a:lnTo>
                  <a:pt x="1795" y="231"/>
                </a:lnTo>
                <a:cubicBezTo>
                  <a:pt x="1786" y="84"/>
                  <a:pt x="1706" y="0"/>
                  <a:pt x="159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27"/>
          <p:cNvSpPr/>
          <p:nvPr/>
        </p:nvSpPr>
        <p:spPr>
          <a:xfrm flipH="1">
            <a:off x="8187859" y="2529905"/>
            <a:ext cx="80639" cy="59618"/>
          </a:xfrm>
          <a:custGeom>
            <a:avLst/>
            <a:gdLst/>
            <a:ahLst/>
            <a:cxnLst/>
            <a:rect l="l" t="t" r="r" b="b"/>
            <a:pathLst>
              <a:path w="1803" h="1333" extrusionOk="0">
                <a:moveTo>
                  <a:pt x="1636" y="0"/>
                </a:moveTo>
                <a:cubicBezTo>
                  <a:pt x="1583" y="0"/>
                  <a:pt x="1521" y="19"/>
                  <a:pt x="1456" y="57"/>
                </a:cubicBezTo>
                <a:lnTo>
                  <a:pt x="317" y="714"/>
                </a:lnTo>
                <a:cubicBezTo>
                  <a:pt x="140" y="816"/>
                  <a:pt x="1" y="1027"/>
                  <a:pt x="11" y="1179"/>
                </a:cubicBezTo>
                <a:cubicBezTo>
                  <a:pt x="15" y="1278"/>
                  <a:pt x="78" y="1332"/>
                  <a:pt x="168" y="1332"/>
                </a:cubicBezTo>
                <a:cubicBezTo>
                  <a:pt x="220" y="1332"/>
                  <a:pt x="282" y="1314"/>
                  <a:pt x="347" y="1275"/>
                </a:cubicBezTo>
                <a:lnTo>
                  <a:pt x="1486" y="619"/>
                </a:lnTo>
                <a:cubicBezTo>
                  <a:pt x="1667" y="517"/>
                  <a:pt x="1803" y="306"/>
                  <a:pt x="1792" y="153"/>
                </a:cubicBezTo>
                <a:cubicBezTo>
                  <a:pt x="1788" y="54"/>
                  <a:pt x="1726" y="0"/>
                  <a:pt x="163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27"/>
          <p:cNvSpPr/>
          <p:nvPr/>
        </p:nvSpPr>
        <p:spPr>
          <a:xfrm flipH="1">
            <a:off x="8018486" y="2205691"/>
            <a:ext cx="89092" cy="207121"/>
          </a:xfrm>
          <a:custGeom>
            <a:avLst/>
            <a:gdLst/>
            <a:ahLst/>
            <a:cxnLst/>
            <a:rect l="l" t="t" r="r" b="b"/>
            <a:pathLst>
              <a:path w="1992" h="4631" extrusionOk="0">
                <a:moveTo>
                  <a:pt x="1597" y="1"/>
                </a:moveTo>
                <a:cubicBezTo>
                  <a:pt x="1553" y="1"/>
                  <a:pt x="1503" y="15"/>
                  <a:pt x="1452" y="44"/>
                </a:cubicBezTo>
                <a:lnTo>
                  <a:pt x="313" y="701"/>
                </a:lnTo>
                <a:cubicBezTo>
                  <a:pt x="136" y="807"/>
                  <a:pt x="0" y="1055"/>
                  <a:pt x="13" y="1259"/>
                </a:cubicBezTo>
                <a:lnTo>
                  <a:pt x="197" y="4403"/>
                </a:lnTo>
                <a:cubicBezTo>
                  <a:pt x="204" y="4548"/>
                  <a:pt x="285" y="4631"/>
                  <a:pt x="394" y="4631"/>
                </a:cubicBezTo>
                <a:cubicBezTo>
                  <a:pt x="439" y="4631"/>
                  <a:pt x="489" y="4617"/>
                  <a:pt x="540" y="4587"/>
                </a:cubicBezTo>
                <a:lnTo>
                  <a:pt x="1679" y="3931"/>
                </a:lnTo>
                <a:cubicBezTo>
                  <a:pt x="1856" y="3829"/>
                  <a:pt x="1992" y="3578"/>
                  <a:pt x="1979" y="3374"/>
                </a:cubicBezTo>
                <a:lnTo>
                  <a:pt x="1795" y="232"/>
                </a:lnTo>
                <a:cubicBezTo>
                  <a:pt x="1788" y="85"/>
                  <a:pt x="1707" y="1"/>
                  <a:pt x="1597" y="1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27"/>
          <p:cNvSpPr/>
          <p:nvPr/>
        </p:nvSpPr>
        <p:spPr>
          <a:xfrm flipH="1">
            <a:off x="8019067" y="2205691"/>
            <a:ext cx="87929" cy="207121"/>
          </a:xfrm>
          <a:custGeom>
            <a:avLst/>
            <a:gdLst/>
            <a:ahLst/>
            <a:cxnLst/>
            <a:rect l="l" t="t" r="r" b="b"/>
            <a:pathLst>
              <a:path w="1966" h="4631" extrusionOk="0">
                <a:moveTo>
                  <a:pt x="1585" y="0"/>
                </a:moveTo>
                <a:cubicBezTo>
                  <a:pt x="1541" y="0"/>
                  <a:pt x="1489" y="14"/>
                  <a:pt x="1439" y="44"/>
                </a:cubicBezTo>
                <a:lnTo>
                  <a:pt x="300" y="701"/>
                </a:lnTo>
                <a:cubicBezTo>
                  <a:pt x="130" y="799"/>
                  <a:pt x="0" y="1034"/>
                  <a:pt x="0" y="1235"/>
                </a:cubicBezTo>
                <a:lnTo>
                  <a:pt x="0" y="1259"/>
                </a:lnTo>
                <a:lnTo>
                  <a:pt x="184" y="4403"/>
                </a:lnTo>
                <a:cubicBezTo>
                  <a:pt x="191" y="4549"/>
                  <a:pt x="273" y="4631"/>
                  <a:pt x="381" y="4631"/>
                </a:cubicBezTo>
                <a:cubicBezTo>
                  <a:pt x="425" y="4631"/>
                  <a:pt x="477" y="4618"/>
                  <a:pt x="527" y="4587"/>
                </a:cubicBezTo>
                <a:lnTo>
                  <a:pt x="1666" y="3931"/>
                </a:lnTo>
                <a:cubicBezTo>
                  <a:pt x="1836" y="3832"/>
                  <a:pt x="1966" y="3601"/>
                  <a:pt x="1966" y="3400"/>
                </a:cubicBezTo>
                <a:lnTo>
                  <a:pt x="1966" y="3374"/>
                </a:lnTo>
                <a:lnTo>
                  <a:pt x="1782" y="232"/>
                </a:lnTo>
                <a:cubicBezTo>
                  <a:pt x="1775" y="85"/>
                  <a:pt x="1693" y="0"/>
                  <a:pt x="158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27"/>
          <p:cNvSpPr/>
          <p:nvPr/>
        </p:nvSpPr>
        <p:spPr>
          <a:xfrm flipH="1">
            <a:off x="8014058" y="2429317"/>
            <a:ext cx="80639" cy="59618"/>
          </a:xfrm>
          <a:custGeom>
            <a:avLst/>
            <a:gdLst/>
            <a:ahLst/>
            <a:cxnLst/>
            <a:rect l="l" t="t" r="r" b="b"/>
            <a:pathLst>
              <a:path w="1803" h="1333" extrusionOk="0">
                <a:moveTo>
                  <a:pt x="1634" y="1"/>
                </a:moveTo>
                <a:cubicBezTo>
                  <a:pt x="1582" y="1"/>
                  <a:pt x="1521" y="19"/>
                  <a:pt x="1456" y="56"/>
                </a:cubicBezTo>
                <a:lnTo>
                  <a:pt x="317" y="712"/>
                </a:lnTo>
                <a:cubicBezTo>
                  <a:pt x="140" y="817"/>
                  <a:pt x="1" y="1025"/>
                  <a:pt x="11" y="1181"/>
                </a:cubicBezTo>
                <a:cubicBezTo>
                  <a:pt x="17" y="1280"/>
                  <a:pt x="79" y="1333"/>
                  <a:pt x="169" y="1333"/>
                </a:cubicBezTo>
                <a:cubicBezTo>
                  <a:pt x="222" y="1333"/>
                  <a:pt x="284" y="1314"/>
                  <a:pt x="351" y="1277"/>
                </a:cubicBezTo>
                <a:lnTo>
                  <a:pt x="1487" y="621"/>
                </a:lnTo>
                <a:cubicBezTo>
                  <a:pt x="1666" y="519"/>
                  <a:pt x="1803" y="307"/>
                  <a:pt x="1793" y="151"/>
                </a:cubicBezTo>
                <a:cubicBezTo>
                  <a:pt x="1788" y="54"/>
                  <a:pt x="1725" y="1"/>
                  <a:pt x="163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27"/>
          <p:cNvSpPr/>
          <p:nvPr/>
        </p:nvSpPr>
        <p:spPr>
          <a:xfrm flipH="1">
            <a:off x="7844640" y="1900664"/>
            <a:ext cx="100273" cy="411649"/>
          </a:xfrm>
          <a:custGeom>
            <a:avLst/>
            <a:gdLst/>
            <a:ahLst/>
            <a:cxnLst/>
            <a:rect l="l" t="t" r="r" b="b"/>
            <a:pathLst>
              <a:path w="2242" h="9204" extrusionOk="0">
                <a:moveTo>
                  <a:pt x="1597" y="1"/>
                </a:moveTo>
                <a:cubicBezTo>
                  <a:pt x="1552" y="1"/>
                  <a:pt x="1501" y="15"/>
                  <a:pt x="1449" y="45"/>
                </a:cubicBezTo>
                <a:lnTo>
                  <a:pt x="313" y="701"/>
                </a:lnTo>
                <a:cubicBezTo>
                  <a:pt x="133" y="806"/>
                  <a:pt x="1" y="1055"/>
                  <a:pt x="10" y="1259"/>
                </a:cubicBezTo>
                <a:lnTo>
                  <a:pt x="446" y="8973"/>
                </a:lnTo>
                <a:cubicBezTo>
                  <a:pt x="455" y="9120"/>
                  <a:pt x="535" y="9204"/>
                  <a:pt x="644" y="9204"/>
                </a:cubicBezTo>
                <a:cubicBezTo>
                  <a:pt x="689" y="9204"/>
                  <a:pt x="738" y="9189"/>
                  <a:pt x="790" y="9160"/>
                </a:cubicBezTo>
                <a:lnTo>
                  <a:pt x="1928" y="8504"/>
                </a:lnTo>
                <a:cubicBezTo>
                  <a:pt x="2105" y="8398"/>
                  <a:pt x="2241" y="8150"/>
                  <a:pt x="2231" y="7946"/>
                </a:cubicBezTo>
                <a:lnTo>
                  <a:pt x="1792" y="232"/>
                </a:lnTo>
                <a:cubicBezTo>
                  <a:pt x="1785" y="85"/>
                  <a:pt x="1706" y="1"/>
                  <a:pt x="1597" y="1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27"/>
          <p:cNvSpPr/>
          <p:nvPr/>
        </p:nvSpPr>
        <p:spPr>
          <a:xfrm flipH="1">
            <a:off x="7845132" y="1900664"/>
            <a:ext cx="99334" cy="411649"/>
          </a:xfrm>
          <a:custGeom>
            <a:avLst/>
            <a:gdLst/>
            <a:ahLst/>
            <a:cxnLst/>
            <a:rect l="l" t="t" r="r" b="b"/>
            <a:pathLst>
              <a:path w="2221" h="9204" extrusionOk="0">
                <a:moveTo>
                  <a:pt x="1588" y="1"/>
                </a:moveTo>
                <a:cubicBezTo>
                  <a:pt x="1541" y="1"/>
                  <a:pt x="1494" y="14"/>
                  <a:pt x="1439" y="45"/>
                </a:cubicBezTo>
                <a:lnTo>
                  <a:pt x="303" y="701"/>
                </a:lnTo>
                <a:cubicBezTo>
                  <a:pt x="130" y="799"/>
                  <a:pt x="0" y="1034"/>
                  <a:pt x="0" y="1234"/>
                </a:cubicBezTo>
                <a:lnTo>
                  <a:pt x="0" y="1259"/>
                </a:lnTo>
                <a:lnTo>
                  <a:pt x="436" y="8973"/>
                </a:lnTo>
                <a:cubicBezTo>
                  <a:pt x="446" y="9119"/>
                  <a:pt x="524" y="9204"/>
                  <a:pt x="633" y="9204"/>
                </a:cubicBezTo>
                <a:cubicBezTo>
                  <a:pt x="678" y="9204"/>
                  <a:pt x="728" y="9190"/>
                  <a:pt x="780" y="9160"/>
                </a:cubicBezTo>
                <a:lnTo>
                  <a:pt x="1918" y="8504"/>
                </a:lnTo>
                <a:cubicBezTo>
                  <a:pt x="2088" y="8405"/>
                  <a:pt x="2221" y="8170"/>
                  <a:pt x="2221" y="7970"/>
                </a:cubicBezTo>
                <a:lnTo>
                  <a:pt x="2221" y="7946"/>
                </a:lnTo>
                <a:lnTo>
                  <a:pt x="1782" y="232"/>
                </a:lnTo>
                <a:cubicBezTo>
                  <a:pt x="1775" y="85"/>
                  <a:pt x="1698" y="1"/>
                  <a:pt x="158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p27"/>
          <p:cNvSpPr/>
          <p:nvPr/>
        </p:nvSpPr>
        <p:spPr>
          <a:xfrm flipH="1">
            <a:off x="7840257" y="2328775"/>
            <a:ext cx="80505" cy="59618"/>
          </a:xfrm>
          <a:custGeom>
            <a:avLst/>
            <a:gdLst/>
            <a:ahLst/>
            <a:cxnLst/>
            <a:rect l="l" t="t" r="r" b="b"/>
            <a:pathLst>
              <a:path w="1800" h="1333" extrusionOk="0">
                <a:moveTo>
                  <a:pt x="1633" y="1"/>
                </a:moveTo>
                <a:cubicBezTo>
                  <a:pt x="1580" y="1"/>
                  <a:pt x="1518" y="19"/>
                  <a:pt x="1453" y="57"/>
                </a:cubicBezTo>
                <a:lnTo>
                  <a:pt x="314" y="713"/>
                </a:lnTo>
                <a:cubicBezTo>
                  <a:pt x="137" y="815"/>
                  <a:pt x="1" y="1025"/>
                  <a:pt x="8" y="1182"/>
                </a:cubicBezTo>
                <a:cubicBezTo>
                  <a:pt x="14" y="1279"/>
                  <a:pt x="77" y="1333"/>
                  <a:pt x="168" y="1333"/>
                </a:cubicBezTo>
                <a:cubicBezTo>
                  <a:pt x="220" y="1333"/>
                  <a:pt x="282" y="1315"/>
                  <a:pt x="348" y="1278"/>
                </a:cubicBezTo>
                <a:lnTo>
                  <a:pt x="1487" y="617"/>
                </a:lnTo>
                <a:cubicBezTo>
                  <a:pt x="1664" y="515"/>
                  <a:pt x="1800" y="308"/>
                  <a:pt x="1793" y="152"/>
                </a:cubicBezTo>
                <a:cubicBezTo>
                  <a:pt x="1786" y="54"/>
                  <a:pt x="1723" y="1"/>
                  <a:pt x="163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27"/>
          <p:cNvSpPr/>
          <p:nvPr/>
        </p:nvSpPr>
        <p:spPr>
          <a:xfrm flipH="1">
            <a:off x="7670883" y="1952456"/>
            <a:ext cx="91418" cy="259316"/>
          </a:xfrm>
          <a:custGeom>
            <a:avLst/>
            <a:gdLst/>
            <a:ahLst/>
            <a:cxnLst/>
            <a:rect l="l" t="t" r="r" b="b"/>
            <a:pathLst>
              <a:path w="2044" h="5798" extrusionOk="0">
                <a:moveTo>
                  <a:pt x="1601" y="1"/>
                </a:moveTo>
                <a:cubicBezTo>
                  <a:pt x="1555" y="1"/>
                  <a:pt x="1505" y="15"/>
                  <a:pt x="1452" y="46"/>
                </a:cubicBezTo>
                <a:lnTo>
                  <a:pt x="317" y="702"/>
                </a:lnTo>
                <a:cubicBezTo>
                  <a:pt x="137" y="804"/>
                  <a:pt x="1" y="1055"/>
                  <a:pt x="14" y="1259"/>
                </a:cubicBezTo>
                <a:lnTo>
                  <a:pt x="252" y="5568"/>
                </a:lnTo>
                <a:cubicBezTo>
                  <a:pt x="259" y="5713"/>
                  <a:pt x="339" y="5798"/>
                  <a:pt x="448" y="5798"/>
                </a:cubicBezTo>
                <a:cubicBezTo>
                  <a:pt x="492" y="5798"/>
                  <a:pt x="541" y="5784"/>
                  <a:pt x="592" y="5755"/>
                </a:cubicBezTo>
                <a:lnTo>
                  <a:pt x="1731" y="5094"/>
                </a:lnTo>
                <a:cubicBezTo>
                  <a:pt x="1912" y="4992"/>
                  <a:pt x="2044" y="4744"/>
                  <a:pt x="2034" y="4537"/>
                </a:cubicBezTo>
                <a:lnTo>
                  <a:pt x="1796" y="230"/>
                </a:lnTo>
                <a:cubicBezTo>
                  <a:pt x="1789" y="85"/>
                  <a:pt x="1710" y="1"/>
                  <a:pt x="1601" y="1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27"/>
          <p:cNvSpPr/>
          <p:nvPr/>
        </p:nvSpPr>
        <p:spPr>
          <a:xfrm flipH="1">
            <a:off x="7671330" y="1952546"/>
            <a:ext cx="90345" cy="259271"/>
          </a:xfrm>
          <a:custGeom>
            <a:avLst/>
            <a:gdLst/>
            <a:ahLst/>
            <a:cxnLst/>
            <a:rect l="l" t="t" r="r" b="b"/>
            <a:pathLst>
              <a:path w="2020" h="5797" extrusionOk="0">
                <a:moveTo>
                  <a:pt x="1584" y="0"/>
                </a:moveTo>
                <a:cubicBezTo>
                  <a:pt x="1540" y="0"/>
                  <a:pt x="1493" y="13"/>
                  <a:pt x="1438" y="44"/>
                </a:cubicBezTo>
                <a:lnTo>
                  <a:pt x="303" y="700"/>
                </a:lnTo>
                <a:cubicBezTo>
                  <a:pt x="129" y="799"/>
                  <a:pt x="0" y="1033"/>
                  <a:pt x="0" y="1234"/>
                </a:cubicBezTo>
                <a:lnTo>
                  <a:pt x="0" y="1257"/>
                </a:lnTo>
                <a:lnTo>
                  <a:pt x="238" y="5566"/>
                </a:lnTo>
                <a:cubicBezTo>
                  <a:pt x="245" y="5712"/>
                  <a:pt x="324" y="5797"/>
                  <a:pt x="432" y="5797"/>
                </a:cubicBezTo>
                <a:cubicBezTo>
                  <a:pt x="479" y="5797"/>
                  <a:pt x="528" y="5779"/>
                  <a:pt x="578" y="5753"/>
                </a:cubicBezTo>
                <a:lnTo>
                  <a:pt x="1717" y="5092"/>
                </a:lnTo>
                <a:cubicBezTo>
                  <a:pt x="1890" y="4995"/>
                  <a:pt x="2020" y="4760"/>
                  <a:pt x="2020" y="4559"/>
                </a:cubicBezTo>
                <a:lnTo>
                  <a:pt x="2020" y="4535"/>
                </a:lnTo>
                <a:lnTo>
                  <a:pt x="1782" y="228"/>
                </a:lnTo>
                <a:cubicBezTo>
                  <a:pt x="1775" y="82"/>
                  <a:pt x="1694" y="0"/>
                  <a:pt x="15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27"/>
          <p:cNvSpPr/>
          <p:nvPr/>
        </p:nvSpPr>
        <p:spPr>
          <a:xfrm flipH="1">
            <a:off x="7666321" y="2228188"/>
            <a:ext cx="80594" cy="59663"/>
          </a:xfrm>
          <a:custGeom>
            <a:avLst/>
            <a:gdLst/>
            <a:ahLst/>
            <a:cxnLst/>
            <a:rect l="l" t="t" r="r" b="b"/>
            <a:pathLst>
              <a:path w="1802" h="1334" extrusionOk="0">
                <a:moveTo>
                  <a:pt x="1631" y="0"/>
                </a:moveTo>
                <a:cubicBezTo>
                  <a:pt x="1579" y="0"/>
                  <a:pt x="1517" y="18"/>
                  <a:pt x="1452" y="55"/>
                </a:cubicBezTo>
                <a:lnTo>
                  <a:pt x="313" y="715"/>
                </a:lnTo>
                <a:cubicBezTo>
                  <a:pt x="136" y="817"/>
                  <a:pt x="0" y="1027"/>
                  <a:pt x="7" y="1181"/>
                </a:cubicBezTo>
                <a:cubicBezTo>
                  <a:pt x="13" y="1279"/>
                  <a:pt x="76" y="1333"/>
                  <a:pt x="167" y="1333"/>
                </a:cubicBezTo>
                <a:cubicBezTo>
                  <a:pt x="219" y="1333"/>
                  <a:pt x="282" y="1315"/>
                  <a:pt x="347" y="1275"/>
                </a:cubicBezTo>
                <a:lnTo>
                  <a:pt x="1486" y="619"/>
                </a:lnTo>
                <a:cubicBezTo>
                  <a:pt x="1662" y="517"/>
                  <a:pt x="1802" y="307"/>
                  <a:pt x="1792" y="153"/>
                </a:cubicBezTo>
                <a:cubicBezTo>
                  <a:pt x="1785" y="54"/>
                  <a:pt x="1723" y="0"/>
                  <a:pt x="16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27"/>
          <p:cNvSpPr/>
          <p:nvPr/>
        </p:nvSpPr>
        <p:spPr>
          <a:xfrm flipH="1">
            <a:off x="6228145" y="2436071"/>
            <a:ext cx="257303" cy="278100"/>
          </a:xfrm>
          <a:custGeom>
            <a:avLst/>
            <a:gdLst/>
            <a:ahLst/>
            <a:cxnLst/>
            <a:rect l="l" t="t" r="r" b="b"/>
            <a:pathLst>
              <a:path w="5753" h="6218" extrusionOk="0">
                <a:moveTo>
                  <a:pt x="1934" y="0"/>
                </a:moveTo>
                <a:lnTo>
                  <a:pt x="0" y="1140"/>
                </a:lnTo>
                <a:cubicBezTo>
                  <a:pt x="265" y="1989"/>
                  <a:pt x="755" y="2985"/>
                  <a:pt x="1064" y="3618"/>
                </a:cubicBezTo>
                <a:cubicBezTo>
                  <a:pt x="2037" y="5587"/>
                  <a:pt x="2874" y="6217"/>
                  <a:pt x="3787" y="6217"/>
                </a:cubicBezTo>
                <a:cubicBezTo>
                  <a:pt x="3889" y="6217"/>
                  <a:pt x="3992" y="6209"/>
                  <a:pt x="4096" y="6194"/>
                </a:cubicBezTo>
                <a:cubicBezTo>
                  <a:pt x="5753" y="5963"/>
                  <a:pt x="5637" y="5352"/>
                  <a:pt x="4685" y="4451"/>
                </a:cubicBezTo>
                <a:cubicBezTo>
                  <a:pt x="3981" y="3784"/>
                  <a:pt x="3644" y="3098"/>
                  <a:pt x="3644" y="3098"/>
                </a:cubicBezTo>
                <a:lnTo>
                  <a:pt x="3644" y="3098"/>
                </a:lnTo>
                <a:cubicBezTo>
                  <a:pt x="4015" y="3271"/>
                  <a:pt x="4311" y="3404"/>
                  <a:pt x="4532" y="3441"/>
                </a:cubicBezTo>
                <a:cubicBezTo>
                  <a:pt x="4584" y="3449"/>
                  <a:pt x="4632" y="3453"/>
                  <a:pt x="4678" y="3453"/>
                </a:cubicBezTo>
                <a:cubicBezTo>
                  <a:pt x="5021" y="3453"/>
                  <a:pt x="5193" y="3226"/>
                  <a:pt x="5229" y="3087"/>
                </a:cubicBezTo>
                <a:cubicBezTo>
                  <a:pt x="5259" y="2968"/>
                  <a:pt x="4953" y="2914"/>
                  <a:pt x="4559" y="2598"/>
                </a:cubicBezTo>
                <a:cubicBezTo>
                  <a:pt x="4059" y="2193"/>
                  <a:pt x="3774" y="1846"/>
                  <a:pt x="3142" y="1557"/>
                </a:cubicBezTo>
                <a:cubicBezTo>
                  <a:pt x="2903" y="1449"/>
                  <a:pt x="2400" y="1132"/>
                  <a:pt x="2298" y="895"/>
                </a:cubicBezTo>
                <a:cubicBezTo>
                  <a:pt x="2189" y="650"/>
                  <a:pt x="2067" y="344"/>
                  <a:pt x="1934" y="0"/>
                </a:cubicBezTo>
                <a:close/>
              </a:path>
            </a:pathLst>
          </a:custGeom>
          <a:solidFill>
            <a:srgbClr val="B16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27"/>
          <p:cNvSpPr/>
          <p:nvPr/>
        </p:nvSpPr>
        <p:spPr>
          <a:xfrm flipH="1">
            <a:off x="6382178" y="1627393"/>
            <a:ext cx="276624" cy="869991"/>
          </a:xfrm>
          <a:custGeom>
            <a:avLst/>
            <a:gdLst/>
            <a:ahLst/>
            <a:cxnLst/>
            <a:rect l="l" t="t" r="r" b="b"/>
            <a:pathLst>
              <a:path w="6185" h="19452" extrusionOk="0">
                <a:moveTo>
                  <a:pt x="1108" y="1"/>
                </a:moveTo>
                <a:cubicBezTo>
                  <a:pt x="1108" y="1"/>
                  <a:pt x="707" y="1130"/>
                  <a:pt x="316" y="1796"/>
                </a:cubicBezTo>
                <a:cubicBezTo>
                  <a:pt x="0" y="2334"/>
                  <a:pt x="266" y="10925"/>
                  <a:pt x="425" y="11645"/>
                </a:cubicBezTo>
                <a:cubicBezTo>
                  <a:pt x="585" y="12367"/>
                  <a:pt x="3726" y="19390"/>
                  <a:pt x="3726" y="19390"/>
                </a:cubicBezTo>
                <a:cubicBezTo>
                  <a:pt x="3726" y="19390"/>
                  <a:pt x="3930" y="19451"/>
                  <a:pt x="4250" y="19451"/>
                </a:cubicBezTo>
                <a:cubicBezTo>
                  <a:pt x="4731" y="19451"/>
                  <a:pt x="5476" y="19314"/>
                  <a:pt x="6184" y="18625"/>
                </a:cubicBezTo>
                <a:lnTo>
                  <a:pt x="3848" y="11268"/>
                </a:lnTo>
                <a:lnTo>
                  <a:pt x="3702" y="4998"/>
                </a:lnTo>
                <a:cubicBezTo>
                  <a:pt x="3702" y="4998"/>
                  <a:pt x="3795" y="481"/>
                  <a:pt x="1108" y="1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27"/>
          <p:cNvSpPr/>
          <p:nvPr/>
        </p:nvSpPr>
        <p:spPr>
          <a:xfrm flipH="1">
            <a:off x="6382178" y="1627393"/>
            <a:ext cx="227069" cy="869991"/>
          </a:xfrm>
          <a:custGeom>
            <a:avLst/>
            <a:gdLst/>
            <a:ahLst/>
            <a:cxnLst/>
            <a:rect l="l" t="t" r="r" b="b"/>
            <a:pathLst>
              <a:path w="5077" h="19452" extrusionOk="0">
                <a:moveTo>
                  <a:pt x="0" y="1"/>
                </a:moveTo>
                <a:lnTo>
                  <a:pt x="0" y="1"/>
                </a:lnTo>
                <a:cubicBezTo>
                  <a:pt x="1687" y="521"/>
                  <a:pt x="1714" y="1589"/>
                  <a:pt x="1894" y="3921"/>
                </a:cubicBezTo>
                <a:cubicBezTo>
                  <a:pt x="2054" y="5941"/>
                  <a:pt x="2152" y="18160"/>
                  <a:pt x="2152" y="18160"/>
                </a:cubicBezTo>
                <a:cubicBezTo>
                  <a:pt x="2132" y="18176"/>
                  <a:pt x="2111" y="18190"/>
                  <a:pt x="2091" y="18207"/>
                </a:cubicBezTo>
                <a:cubicBezTo>
                  <a:pt x="2407" y="18918"/>
                  <a:pt x="2618" y="19390"/>
                  <a:pt x="2618" y="19390"/>
                </a:cubicBezTo>
                <a:cubicBezTo>
                  <a:pt x="2618" y="19390"/>
                  <a:pt x="2822" y="19451"/>
                  <a:pt x="3142" y="19451"/>
                </a:cubicBezTo>
                <a:cubicBezTo>
                  <a:pt x="3621" y="19451"/>
                  <a:pt x="4366" y="19312"/>
                  <a:pt x="5076" y="18625"/>
                </a:cubicBezTo>
                <a:lnTo>
                  <a:pt x="2740" y="11268"/>
                </a:lnTo>
                <a:lnTo>
                  <a:pt x="2594" y="4998"/>
                </a:lnTo>
                <a:lnTo>
                  <a:pt x="2594" y="4948"/>
                </a:lnTo>
                <a:cubicBezTo>
                  <a:pt x="2594" y="4441"/>
                  <a:pt x="2516" y="450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27"/>
          <p:cNvSpPr/>
          <p:nvPr/>
        </p:nvSpPr>
        <p:spPr>
          <a:xfrm flipH="1">
            <a:off x="6945712" y="3665748"/>
            <a:ext cx="104030" cy="177961"/>
          </a:xfrm>
          <a:custGeom>
            <a:avLst/>
            <a:gdLst/>
            <a:ahLst/>
            <a:cxnLst/>
            <a:rect l="l" t="t" r="r" b="b"/>
            <a:pathLst>
              <a:path w="2326" h="3979" extrusionOk="0">
                <a:moveTo>
                  <a:pt x="0" y="1"/>
                </a:moveTo>
                <a:lnTo>
                  <a:pt x="0" y="3979"/>
                </a:lnTo>
                <a:lnTo>
                  <a:pt x="2326" y="3979"/>
                </a:lnTo>
                <a:lnTo>
                  <a:pt x="2326" y="1"/>
                </a:lnTo>
                <a:close/>
              </a:path>
            </a:pathLst>
          </a:custGeom>
          <a:solidFill>
            <a:srgbClr val="B16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27"/>
          <p:cNvSpPr/>
          <p:nvPr/>
        </p:nvSpPr>
        <p:spPr>
          <a:xfrm flipH="1">
            <a:off x="6515548" y="3520704"/>
            <a:ext cx="109084" cy="191915"/>
          </a:xfrm>
          <a:custGeom>
            <a:avLst/>
            <a:gdLst/>
            <a:ahLst/>
            <a:cxnLst/>
            <a:rect l="l" t="t" r="r" b="b"/>
            <a:pathLst>
              <a:path w="2439" h="4291" extrusionOk="0">
                <a:moveTo>
                  <a:pt x="1" y="0"/>
                </a:moveTo>
                <a:lnTo>
                  <a:pt x="1" y="4212"/>
                </a:lnTo>
                <a:lnTo>
                  <a:pt x="2323" y="4291"/>
                </a:lnTo>
                <a:lnTo>
                  <a:pt x="2439" y="82"/>
                </a:lnTo>
                <a:lnTo>
                  <a:pt x="1" y="0"/>
                </a:lnTo>
                <a:close/>
              </a:path>
            </a:pathLst>
          </a:custGeom>
          <a:solidFill>
            <a:srgbClr val="B16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27"/>
          <p:cNvSpPr/>
          <p:nvPr/>
        </p:nvSpPr>
        <p:spPr>
          <a:xfrm flipH="1">
            <a:off x="6502443" y="2374305"/>
            <a:ext cx="574672" cy="1394347"/>
          </a:xfrm>
          <a:custGeom>
            <a:avLst/>
            <a:gdLst/>
            <a:ahLst/>
            <a:cxnLst/>
            <a:rect l="l" t="t" r="r" b="b"/>
            <a:pathLst>
              <a:path w="12849" h="31176" extrusionOk="0">
                <a:moveTo>
                  <a:pt x="12151" y="1"/>
                </a:moveTo>
                <a:lnTo>
                  <a:pt x="938" y="481"/>
                </a:lnTo>
                <a:cubicBezTo>
                  <a:pt x="938" y="2700"/>
                  <a:pt x="786" y="15603"/>
                  <a:pt x="786" y="15603"/>
                </a:cubicBezTo>
                <a:cubicBezTo>
                  <a:pt x="734" y="16238"/>
                  <a:pt x="119" y="17374"/>
                  <a:pt x="72" y="19676"/>
                </a:cubicBezTo>
                <a:cubicBezTo>
                  <a:pt x="0" y="23011"/>
                  <a:pt x="513" y="30868"/>
                  <a:pt x="513" y="30868"/>
                </a:cubicBezTo>
                <a:cubicBezTo>
                  <a:pt x="513" y="30868"/>
                  <a:pt x="1043" y="31175"/>
                  <a:pt x="1844" y="31175"/>
                </a:cubicBezTo>
                <a:cubicBezTo>
                  <a:pt x="2214" y="31175"/>
                  <a:pt x="2641" y="31110"/>
                  <a:pt x="3101" y="30919"/>
                </a:cubicBezTo>
                <a:cubicBezTo>
                  <a:pt x="3101" y="30919"/>
                  <a:pt x="4927" y="19805"/>
                  <a:pt x="5341" y="16504"/>
                </a:cubicBezTo>
                <a:cubicBezTo>
                  <a:pt x="5705" y="13624"/>
                  <a:pt x="6959" y="5934"/>
                  <a:pt x="6959" y="5934"/>
                </a:cubicBezTo>
                <a:lnTo>
                  <a:pt x="8734" y="15670"/>
                </a:lnTo>
                <a:cubicBezTo>
                  <a:pt x="8734" y="15670"/>
                  <a:pt x="8306" y="17387"/>
                  <a:pt x="8448" y="19363"/>
                </a:cubicBezTo>
                <a:cubicBezTo>
                  <a:pt x="8558" y="20889"/>
                  <a:pt x="9972" y="28539"/>
                  <a:pt x="9972" y="28539"/>
                </a:cubicBezTo>
                <a:cubicBezTo>
                  <a:pt x="9972" y="28539"/>
                  <a:pt x="10560" y="28938"/>
                  <a:pt x="11502" y="28938"/>
                </a:cubicBezTo>
                <a:cubicBezTo>
                  <a:pt x="11843" y="28938"/>
                  <a:pt x="12231" y="28886"/>
                  <a:pt x="12654" y="28743"/>
                </a:cubicBezTo>
                <a:cubicBezTo>
                  <a:pt x="12654" y="28743"/>
                  <a:pt x="12790" y="16739"/>
                  <a:pt x="12817" y="15338"/>
                </a:cubicBezTo>
                <a:cubicBezTo>
                  <a:pt x="12848" y="13740"/>
                  <a:pt x="12151" y="1"/>
                  <a:pt x="1215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27"/>
          <p:cNvSpPr/>
          <p:nvPr/>
        </p:nvSpPr>
        <p:spPr>
          <a:xfrm flipH="1">
            <a:off x="6808854" y="3777427"/>
            <a:ext cx="269826" cy="302520"/>
          </a:xfrm>
          <a:custGeom>
            <a:avLst/>
            <a:gdLst/>
            <a:ahLst/>
            <a:cxnLst/>
            <a:rect l="l" t="t" r="r" b="b"/>
            <a:pathLst>
              <a:path w="6033" h="6764" extrusionOk="0">
                <a:moveTo>
                  <a:pt x="631" y="0"/>
                </a:moveTo>
                <a:cubicBezTo>
                  <a:pt x="499" y="0"/>
                  <a:pt x="388" y="433"/>
                  <a:pt x="283" y="829"/>
                </a:cubicBezTo>
                <a:cubicBezTo>
                  <a:pt x="158" y="1305"/>
                  <a:pt x="1" y="1841"/>
                  <a:pt x="198" y="2318"/>
                </a:cubicBezTo>
                <a:cubicBezTo>
                  <a:pt x="307" y="2583"/>
                  <a:pt x="481" y="2814"/>
                  <a:pt x="644" y="3052"/>
                </a:cubicBezTo>
                <a:cubicBezTo>
                  <a:pt x="923" y="3464"/>
                  <a:pt x="1171" y="3912"/>
                  <a:pt x="1225" y="4402"/>
                </a:cubicBezTo>
                <a:cubicBezTo>
                  <a:pt x="1249" y="4619"/>
                  <a:pt x="1239" y="4837"/>
                  <a:pt x="1273" y="5051"/>
                </a:cubicBezTo>
                <a:cubicBezTo>
                  <a:pt x="1392" y="5796"/>
                  <a:pt x="1915" y="6377"/>
                  <a:pt x="2640" y="6588"/>
                </a:cubicBezTo>
                <a:cubicBezTo>
                  <a:pt x="3016" y="6699"/>
                  <a:pt x="3453" y="6763"/>
                  <a:pt x="3899" y="6763"/>
                </a:cubicBezTo>
                <a:cubicBezTo>
                  <a:pt x="4572" y="6763"/>
                  <a:pt x="5263" y="6617"/>
                  <a:pt x="5791" y="6265"/>
                </a:cubicBezTo>
                <a:cubicBezTo>
                  <a:pt x="6032" y="6105"/>
                  <a:pt x="5982" y="5408"/>
                  <a:pt x="5842" y="5160"/>
                </a:cubicBezTo>
                <a:cubicBezTo>
                  <a:pt x="5699" y="4909"/>
                  <a:pt x="5298" y="4551"/>
                  <a:pt x="5121" y="4327"/>
                </a:cubicBezTo>
                <a:cubicBezTo>
                  <a:pt x="4366" y="3382"/>
                  <a:pt x="4091" y="3079"/>
                  <a:pt x="3765" y="2270"/>
                </a:cubicBezTo>
                <a:cubicBezTo>
                  <a:pt x="3561" y="1774"/>
                  <a:pt x="3465" y="1512"/>
                  <a:pt x="3357" y="1080"/>
                </a:cubicBezTo>
                <a:cubicBezTo>
                  <a:pt x="3285" y="801"/>
                  <a:pt x="3255" y="638"/>
                  <a:pt x="3221" y="424"/>
                </a:cubicBezTo>
                <a:cubicBezTo>
                  <a:pt x="3174" y="129"/>
                  <a:pt x="3097" y="6"/>
                  <a:pt x="2977" y="6"/>
                </a:cubicBezTo>
                <a:cubicBezTo>
                  <a:pt x="2976" y="6"/>
                  <a:pt x="2974" y="6"/>
                  <a:pt x="2973" y="6"/>
                </a:cubicBezTo>
                <a:lnTo>
                  <a:pt x="2973" y="335"/>
                </a:lnTo>
                <a:cubicBezTo>
                  <a:pt x="2976" y="574"/>
                  <a:pt x="2272" y="650"/>
                  <a:pt x="1896" y="650"/>
                </a:cubicBezTo>
                <a:cubicBezTo>
                  <a:pt x="1865" y="650"/>
                  <a:pt x="1836" y="650"/>
                  <a:pt x="1810" y="649"/>
                </a:cubicBezTo>
                <a:cubicBezTo>
                  <a:pt x="1283" y="628"/>
                  <a:pt x="817" y="445"/>
                  <a:pt x="647" y="258"/>
                </a:cubicBezTo>
                <a:lnTo>
                  <a:pt x="647" y="2"/>
                </a:lnTo>
                <a:cubicBezTo>
                  <a:pt x="642" y="1"/>
                  <a:pt x="636" y="0"/>
                  <a:pt x="63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27"/>
          <p:cNvSpPr/>
          <p:nvPr/>
        </p:nvSpPr>
        <p:spPr>
          <a:xfrm flipH="1">
            <a:off x="6266653" y="3673709"/>
            <a:ext cx="396890" cy="204393"/>
          </a:xfrm>
          <a:custGeom>
            <a:avLst/>
            <a:gdLst/>
            <a:ahLst/>
            <a:cxnLst/>
            <a:rect l="l" t="t" r="r" b="b"/>
            <a:pathLst>
              <a:path w="8874" h="4570" extrusionOk="0">
                <a:moveTo>
                  <a:pt x="857" y="1"/>
                </a:moveTo>
                <a:cubicBezTo>
                  <a:pt x="645" y="1"/>
                  <a:pt x="466" y="992"/>
                  <a:pt x="323" y="1634"/>
                </a:cubicBezTo>
                <a:cubicBezTo>
                  <a:pt x="191" y="2236"/>
                  <a:pt x="0" y="2933"/>
                  <a:pt x="474" y="3263"/>
                </a:cubicBezTo>
                <a:cubicBezTo>
                  <a:pt x="833" y="3510"/>
                  <a:pt x="1609" y="3576"/>
                  <a:pt x="2244" y="3576"/>
                </a:cubicBezTo>
                <a:cubicBezTo>
                  <a:pt x="2448" y="3576"/>
                  <a:pt x="2638" y="3569"/>
                  <a:pt x="2795" y="3559"/>
                </a:cubicBezTo>
                <a:cubicBezTo>
                  <a:pt x="2811" y="3558"/>
                  <a:pt x="2828" y="3558"/>
                  <a:pt x="2844" y="3558"/>
                </a:cubicBezTo>
                <a:cubicBezTo>
                  <a:pt x="3489" y="3558"/>
                  <a:pt x="4474" y="4246"/>
                  <a:pt x="5236" y="4416"/>
                </a:cubicBezTo>
                <a:cubicBezTo>
                  <a:pt x="5716" y="4524"/>
                  <a:pt x="6169" y="4569"/>
                  <a:pt x="6578" y="4569"/>
                </a:cubicBezTo>
                <a:cubicBezTo>
                  <a:pt x="7391" y="4569"/>
                  <a:pt x="8029" y="4390"/>
                  <a:pt x="8357" y="4171"/>
                </a:cubicBezTo>
                <a:cubicBezTo>
                  <a:pt x="8853" y="3841"/>
                  <a:pt x="8874" y="3266"/>
                  <a:pt x="8395" y="3049"/>
                </a:cubicBezTo>
                <a:cubicBezTo>
                  <a:pt x="7629" y="2706"/>
                  <a:pt x="5940" y="2036"/>
                  <a:pt x="5070" y="1601"/>
                </a:cubicBezTo>
                <a:cubicBezTo>
                  <a:pt x="4549" y="1339"/>
                  <a:pt x="4023" y="965"/>
                  <a:pt x="3703" y="614"/>
                </a:cubicBezTo>
                <a:cubicBezTo>
                  <a:pt x="3435" y="329"/>
                  <a:pt x="3339" y="156"/>
                  <a:pt x="3217" y="153"/>
                </a:cubicBezTo>
                <a:lnTo>
                  <a:pt x="3203" y="512"/>
                </a:lnTo>
                <a:cubicBezTo>
                  <a:pt x="2988" y="621"/>
                  <a:pt x="2670" y="671"/>
                  <a:pt x="2336" y="671"/>
                </a:cubicBezTo>
                <a:cubicBezTo>
                  <a:pt x="1721" y="671"/>
                  <a:pt x="1052" y="502"/>
                  <a:pt x="871" y="227"/>
                </a:cubicBezTo>
                <a:lnTo>
                  <a:pt x="871" y="2"/>
                </a:lnTo>
                <a:cubicBezTo>
                  <a:pt x="866" y="1"/>
                  <a:pt x="862" y="1"/>
                  <a:pt x="85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27"/>
          <p:cNvSpPr/>
          <p:nvPr/>
        </p:nvSpPr>
        <p:spPr>
          <a:xfrm flipH="1">
            <a:off x="6621054" y="2556650"/>
            <a:ext cx="144820" cy="488442"/>
          </a:xfrm>
          <a:custGeom>
            <a:avLst/>
            <a:gdLst/>
            <a:ahLst/>
            <a:cxnLst/>
            <a:rect l="l" t="t" r="r" b="b"/>
            <a:pathLst>
              <a:path w="3238" h="10921" extrusionOk="0">
                <a:moveTo>
                  <a:pt x="3237" y="0"/>
                </a:moveTo>
                <a:lnTo>
                  <a:pt x="3237" y="0"/>
                </a:lnTo>
                <a:cubicBezTo>
                  <a:pt x="1857" y="1333"/>
                  <a:pt x="0" y="1857"/>
                  <a:pt x="0" y="1857"/>
                </a:cubicBezTo>
                <a:lnTo>
                  <a:pt x="1653" y="10920"/>
                </a:lnTo>
                <a:lnTo>
                  <a:pt x="755" y="2258"/>
                </a:lnTo>
                <a:cubicBezTo>
                  <a:pt x="2611" y="1170"/>
                  <a:pt x="3237" y="1"/>
                  <a:pt x="32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27"/>
          <p:cNvSpPr/>
          <p:nvPr/>
        </p:nvSpPr>
        <p:spPr>
          <a:xfrm flipH="1">
            <a:off x="6524492" y="1629987"/>
            <a:ext cx="484998" cy="819943"/>
          </a:xfrm>
          <a:custGeom>
            <a:avLst/>
            <a:gdLst/>
            <a:ahLst/>
            <a:cxnLst/>
            <a:rect l="l" t="t" r="r" b="b"/>
            <a:pathLst>
              <a:path w="10844" h="18333" extrusionOk="0">
                <a:moveTo>
                  <a:pt x="6852" y="1"/>
                </a:moveTo>
                <a:lnTo>
                  <a:pt x="3456" y="99"/>
                </a:lnTo>
                <a:cubicBezTo>
                  <a:pt x="2667" y="290"/>
                  <a:pt x="1072" y="551"/>
                  <a:pt x="715" y="2125"/>
                </a:cubicBezTo>
                <a:cubicBezTo>
                  <a:pt x="286" y="4019"/>
                  <a:pt x="147" y="8137"/>
                  <a:pt x="147" y="8137"/>
                </a:cubicBezTo>
                <a:lnTo>
                  <a:pt x="1" y="17302"/>
                </a:lnTo>
                <a:cubicBezTo>
                  <a:pt x="797" y="17883"/>
                  <a:pt x="2655" y="18332"/>
                  <a:pt x="4736" y="18332"/>
                </a:cubicBezTo>
                <a:cubicBezTo>
                  <a:pt x="6832" y="18332"/>
                  <a:pt x="9154" y="17877"/>
                  <a:pt x="10843" y="16643"/>
                </a:cubicBezTo>
                <a:cubicBezTo>
                  <a:pt x="10843" y="16643"/>
                  <a:pt x="10432" y="5638"/>
                  <a:pt x="10432" y="3925"/>
                </a:cubicBezTo>
                <a:cubicBezTo>
                  <a:pt x="10432" y="2211"/>
                  <a:pt x="9480" y="154"/>
                  <a:pt x="6852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27"/>
          <p:cNvSpPr/>
          <p:nvPr/>
        </p:nvSpPr>
        <p:spPr>
          <a:xfrm flipH="1">
            <a:off x="6512954" y="1611873"/>
            <a:ext cx="191781" cy="868336"/>
          </a:xfrm>
          <a:custGeom>
            <a:avLst/>
            <a:gdLst/>
            <a:ahLst/>
            <a:cxnLst/>
            <a:rect l="l" t="t" r="r" b="b"/>
            <a:pathLst>
              <a:path w="4288" h="19415" extrusionOk="0">
                <a:moveTo>
                  <a:pt x="3" y="1"/>
                </a:moveTo>
                <a:lnTo>
                  <a:pt x="0" y="229"/>
                </a:lnTo>
                <a:cubicBezTo>
                  <a:pt x="0" y="229"/>
                  <a:pt x="1183" y="1164"/>
                  <a:pt x="1503" y="2551"/>
                </a:cubicBezTo>
                <a:cubicBezTo>
                  <a:pt x="1823" y="3938"/>
                  <a:pt x="1874" y="19414"/>
                  <a:pt x="1874" y="19414"/>
                </a:cubicBezTo>
                <a:cubicBezTo>
                  <a:pt x="1874" y="19414"/>
                  <a:pt x="3516" y="19111"/>
                  <a:pt x="4287" y="18507"/>
                </a:cubicBezTo>
                <a:cubicBezTo>
                  <a:pt x="4287" y="18507"/>
                  <a:pt x="4189" y="6288"/>
                  <a:pt x="4029" y="4268"/>
                </a:cubicBezTo>
                <a:cubicBezTo>
                  <a:pt x="3794" y="1205"/>
                  <a:pt x="3818" y="324"/>
                  <a:pt x="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p27"/>
          <p:cNvSpPr/>
          <p:nvPr/>
        </p:nvSpPr>
        <p:spPr>
          <a:xfrm flipH="1">
            <a:off x="6778888" y="1611873"/>
            <a:ext cx="277250" cy="872898"/>
          </a:xfrm>
          <a:custGeom>
            <a:avLst/>
            <a:gdLst/>
            <a:ahLst/>
            <a:cxnLst/>
            <a:rect l="l" t="t" r="r" b="b"/>
            <a:pathLst>
              <a:path w="6199" h="19517" extrusionOk="0">
                <a:moveTo>
                  <a:pt x="3808" y="1"/>
                </a:moveTo>
                <a:cubicBezTo>
                  <a:pt x="3808" y="1"/>
                  <a:pt x="3808" y="1"/>
                  <a:pt x="3808" y="1"/>
                </a:cubicBezTo>
                <a:cubicBezTo>
                  <a:pt x="3808" y="1"/>
                  <a:pt x="2363" y="304"/>
                  <a:pt x="1201" y="773"/>
                </a:cubicBezTo>
                <a:cubicBezTo>
                  <a:pt x="562" y="1028"/>
                  <a:pt x="96" y="3605"/>
                  <a:pt x="44" y="5598"/>
                </a:cubicBezTo>
                <a:cubicBezTo>
                  <a:pt x="0" y="7338"/>
                  <a:pt x="276" y="18575"/>
                  <a:pt x="276" y="18575"/>
                </a:cubicBezTo>
                <a:cubicBezTo>
                  <a:pt x="1567" y="19347"/>
                  <a:pt x="3280" y="19516"/>
                  <a:pt x="4532" y="19516"/>
                </a:cubicBezTo>
                <a:cubicBezTo>
                  <a:pt x="5504" y="19516"/>
                  <a:pt x="6198" y="19414"/>
                  <a:pt x="6198" y="19414"/>
                </a:cubicBezTo>
                <a:cubicBezTo>
                  <a:pt x="6198" y="19414"/>
                  <a:pt x="6042" y="11343"/>
                  <a:pt x="6021" y="6709"/>
                </a:cubicBezTo>
                <a:cubicBezTo>
                  <a:pt x="5998" y="1354"/>
                  <a:pt x="3814" y="1"/>
                  <a:pt x="380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27"/>
          <p:cNvSpPr/>
          <p:nvPr/>
        </p:nvSpPr>
        <p:spPr>
          <a:xfrm flipH="1">
            <a:off x="6984802" y="1678782"/>
            <a:ext cx="824461" cy="466169"/>
          </a:xfrm>
          <a:custGeom>
            <a:avLst/>
            <a:gdLst/>
            <a:ahLst/>
            <a:cxnLst/>
            <a:rect l="l" t="t" r="r" b="b"/>
            <a:pathLst>
              <a:path w="18434" h="10423" extrusionOk="0">
                <a:moveTo>
                  <a:pt x="4188" y="1"/>
                </a:moveTo>
                <a:cubicBezTo>
                  <a:pt x="4055" y="1"/>
                  <a:pt x="3918" y="115"/>
                  <a:pt x="3876" y="253"/>
                </a:cubicBezTo>
                <a:cubicBezTo>
                  <a:pt x="3825" y="427"/>
                  <a:pt x="3883" y="617"/>
                  <a:pt x="3941" y="790"/>
                </a:cubicBezTo>
                <a:cubicBezTo>
                  <a:pt x="4015" y="1018"/>
                  <a:pt x="4247" y="1337"/>
                  <a:pt x="3924" y="1389"/>
                </a:cubicBezTo>
                <a:cubicBezTo>
                  <a:pt x="3884" y="1395"/>
                  <a:pt x="3843" y="1398"/>
                  <a:pt x="3803" y="1398"/>
                </a:cubicBezTo>
                <a:cubicBezTo>
                  <a:pt x="3567" y="1398"/>
                  <a:pt x="3324" y="1298"/>
                  <a:pt x="3117" y="1208"/>
                </a:cubicBezTo>
                <a:cubicBezTo>
                  <a:pt x="2703" y="1031"/>
                  <a:pt x="2298" y="835"/>
                  <a:pt x="1901" y="623"/>
                </a:cubicBezTo>
                <a:cubicBezTo>
                  <a:pt x="1642" y="488"/>
                  <a:pt x="1377" y="338"/>
                  <a:pt x="1088" y="334"/>
                </a:cubicBezTo>
                <a:cubicBezTo>
                  <a:pt x="1084" y="334"/>
                  <a:pt x="1080" y="334"/>
                  <a:pt x="1075" y="334"/>
                </a:cubicBezTo>
                <a:cubicBezTo>
                  <a:pt x="655" y="334"/>
                  <a:pt x="274" y="655"/>
                  <a:pt x="139" y="1052"/>
                </a:cubicBezTo>
                <a:cubicBezTo>
                  <a:pt x="0" y="1453"/>
                  <a:pt x="85" y="1905"/>
                  <a:pt x="289" y="2279"/>
                </a:cubicBezTo>
                <a:cubicBezTo>
                  <a:pt x="493" y="2650"/>
                  <a:pt x="806" y="2949"/>
                  <a:pt x="1143" y="3211"/>
                </a:cubicBezTo>
                <a:cubicBezTo>
                  <a:pt x="1870" y="3772"/>
                  <a:pt x="2832" y="4030"/>
                  <a:pt x="3713" y="4265"/>
                </a:cubicBezTo>
                <a:cubicBezTo>
                  <a:pt x="4137" y="4377"/>
                  <a:pt x="4423" y="4510"/>
                  <a:pt x="4953" y="4842"/>
                </a:cubicBezTo>
                <a:cubicBezTo>
                  <a:pt x="5657" y="5335"/>
                  <a:pt x="9312" y="8450"/>
                  <a:pt x="11063" y="9732"/>
                </a:cubicBezTo>
                <a:cubicBezTo>
                  <a:pt x="11731" y="10221"/>
                  <a:pt x="12198" y="10423"/>
                  <a:pt x="12583" y="10423"/>
                </a:cubicBezTo>
                <a:cubicBezTo>
                  <a:pt x="13111" y="10423"/>
                  <a:pt x="13486" y="10043"/>
                  <a:pt x="14021" y="9500"/>
                </a:cubicBezTo>
                <a:cubicBezTo>
                  <a:pt x="14945" y="8562"/>
                  <a:pt x="18434" y="4155"/>
                  <a:pt x="18434" y="4155"/>
                </a:cubicBezTo>
                <a:lnTo>
                  <a:pt x="15622" y="2208"/>
                </a:lnTo>
                <a:cubicBezTo>
                  <a:pt x="14599" y="3951"/>
                  <a:pt x="12375" y="7467"/>
                  <a:pt x="12375" y="7467"/>
                </a:cubicBezTo>
                <a:cubicBezTo>
                  <a:pt x="12179" y="7314"/>
                  <a:pt x="7503" y="4387"/>
                  <a:pt x="6450" y="3082"/>
                </a:cubicBezTo>
                <a:cubicBezTo>
                  <a:pt x="6202" y="2568"/>
                  <a:pt x="6008" y="2140"/>
                  <a:pt x="5657" y="1681"/>
                </a:cubicBezTo>
                <a:cubicBezTo>
                  <a:pt x="5253" y="1154"/>
                  <a:pt x="4838" y="637"/>
                  <a:pt x="4410" y="134"/>
                </a:cubicBezTo>
                <a:cubicBezTo>
                  <a:pt x="4376" y="96"/>
                  <a:pt x="4341" y="55"/>
                  <a:pt x="4301" y="32"/>
                </a:cubicBezTo>
                <a:cubicBezTo>
                  <a:pt x="4265" y="10"/>
                  <a:pt x="4227" y="1"/>
                  <a:pt x="4188" y="1"/>
                </a:cubicBezTo>
                <a:close/>
              </a:path>
            </a:pathLst>
          </a:custGeom>
          <a:solidFill>
            <a:srgbClr val="B16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27"/>
          <p:cNvSpPr/>
          <p:nvPr/>
        </p:nvSpPr>
        <p:spPr>
          <a:xfrm flipH="1">
            <a:off x="6926838" y="1635801"/>
            <a:ext cx="633217" cy="519034"/>
          </a:xfrm>
          <a:custGeom>
            <a:avLst/>
            <a:gdLst/>
            <a:ahLst/>
            <a:cxnLst/>
            <a:rect l="l" t="t" r="r" b="b"/>
            <a:pathLst>
              <a:path w="14158" h="11605" extrusionOk="0">
                <a:moveTo>
                  <a:pt x="13117" y="0"/>
                </a:moveTo>
                <a:lnTo>
                  <a:pt x="13117" y="0"/>
                </a:lnTo>
                <a:cubicBezTo>
                  <a:pt x="10737" y="694"/>
                  <a:pt x="10897" y="1537"/>
                  <a:pt x="9316" y="4063"/>
                </a:cubicBezTo>
                <a:cubicBezTo>
                  <a:pt x="7732" y="6589"/>
                  <a:pt x="6674" y="7735"/>
                  <a:pt x="6674" y="7735"/>
                </a:cubicBezTo>
                <a:lnTo>
                  <a:pt x="1622" y="4553"/>
                </a:lnTo>
                <a:cubicBezTo>
                  <a:pt x="1622" y="4553"/>
                  <a:pt x="569" y="5232"/>
                  <a:pt x="1" y="6626"/>
                </a:cubicBezTo>
                <a:cubicBezTo>
                  <a:pt x="1" y="6626"/>
                  <a:pt x="5080" y="10563"/>
                  <a:pt x="5787" y="11005"/>
                </a:cubicBezTo>
                <a:cubicBezTo>
                  <a:pt x="6367" y="11370"/>
                  <a:pt x="6785" y="11604"/>
                  <a:pt x="7194" y="11604"/>
                </a:cubicBezTo>
                <a:cubicBezTo>
                  <a:pt x="7494" y="11604"/>
                  <a:pt x="7790" y="11477"/>
                  <a:pt x="8140" y="11182"/>
                </a:cubicBezTo>
                <a:cubicBezTo>
                  <a:pt x="8969" y="10481"/>
                  <a:pt x="12311" y="6806"/>
                  <a:pt x="12311" y="6806"/>
                </a:cubicBezTo>
                <a:cubicBezTo>
                  <a:pt x="13838" y="5263"/>
                  <a:pt x="14157" y="1139"/>
                  <a:pt x="13117" y="0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p27"/>
          <p:cNvSpPr/>
          <p:nvPr/>
        </p:nvSpPr>
        <p:spPr>
          <a:xfrm flipH="1">
            <a:off x="6946338" y="1635801"/>
            <a:ext cx="613716" cy="518989"/>
          </a:xfrm>
          <a:custGeom>
            <a:avLst/>
            <a:gdLst/>
            <a:ahLst/>
            <a:cxnLst/>
            <a:rect l="l" t="t" r="r" b="b"/>
            <a:pathLst>
              <a:path w="13722" h="11604" extrusionOk="0">
                <a:moveTo>
                  <a:pt x="13117" y="0"/>
                </a:moveTo>
                <a:cubicBezTo>
                  <a:pt x="10737" y="694"/>
                  <a:pt x="10897" y="1537"/>
                  <a:pt x="9316" y="4063"/>
                </a:cubicBezTo>
                <a:cubicBezTo>
                  <a:pt x="7732" y="6589"/>
                  <a:pt x="6674" y="7735"/>
                  <a:pt x="6674" y="7735"/>
                </a:cubicBezTo>
                <a:lnTo>
                  <a:pt x="1622" y="4553"/>
                </a:lnTo>
                <a:cubicBezTo>
                  <a:pt x="1622" y="4553"/>
                  <a:pt x="1571" y="4586"/>
                  <a:pt x="1486" y="4651"/>
                </a:cubicBezTo>
                <a:cubicBezTo>
                  <a:pt x="1207" y="4865"/>
                  <a:pt x="558" y="5436"/>
                  <a:pt x="112" y="6375"/>
                </a:cubicBezTo>
                <a:cubicBezTo>
                  <a:pt x="75" y="6456"/>
                  <a:pt x="38" y="6538"/>
                  <a:pt x="1" y="6626"/>
                </a:cubicBezTo>
                <a:cubicBezTo>
                  <a:pt x="1" y="6626"/>
                  <a:pt x="5080" y="10563"/>
                  <a:pt x="5787" y="11005"/>
                </a:cubicBezTo>
                <a:cubicBezTo>
                  <a:pt x="6368" y="11369"/>
                  <a:pt x="6786" y="11603"/>
                  <a:pt x="7194" y="11603"/>
                </a:cubicBezTo>
                <a:cubicBezTo>
                  <a:pt x="7494" y="11603"/>
                  <a:pt x="7790" y="11478"/>
                  <a:pt x="8140" y="11182"/>
                </a:cubicBezTo>
                <a:cubicBezTo>
                  <a:pt x="8969" y="10481"/>
                  <a:pt x="12311" y="6806"/>
                  <a:pt x="12311" y="6806"/>
                </a:cubicBezTo>
                <a:cubicBezTo>
                  <a:pt x="13239" y="5865"/>
                  <a:pt x="13722" y="3968"/>
                  <a:pt x="13722" y="2370"/>
                </a:cubicBezTo>
                <a:cubicBezTo>
                  <a:pt x="13722" y="1347"/>
                  <a:pt x="13522" y="445"/>
                  <a:pt x="1311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27"/>
          <p:cNvSpPr/>
          <p:nvPr/>
        </p:nvSpPr>
        <p:spPr>
          <a:xfrm flipH="1">
            <a:off x="6815384" y="1742963"/>
            <a:ext cx="81400" cy="269826"/>
          </a:xfrm>
          <a:custGeom>
            <a:avLst/>
            <a:gdLst/>
            <a:ahLst/>
            <a:cxnLst/>
            <a:rect l="l" t="t" r="r" b="b"/>
            <a:pathLst>
              <a:path w="1820" h="6033" extrusionOk="0">
                <a:moveTo>
                  <a:pt x="1" y="1"/>
                </a:moveTo>
                <a:lnTo>
                  <a:pt x="785" y="1320"/>
                </a:lnTo>
                <a:lnTo>
                  <a:pt x="228" y="2656"/>
                </a:lnTo>
                <a:lnTo>
                  <a:pt x="1819" y="6032"/>
                </a:lnTo>
                <a:lnTo>
                  <a:pt x="500" y="2656"/>
                </a:lnTo>
                <a:lnTo>
                  <a:pt x="1003" y="1242"/>
                </a:lnTo>
                <a:lnTo>
                  <a:pt x="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27"/>
          <p:cNvSpPr/>
          <p:nvPr/>
        </p:nvSpPr>
        <p:spPr>
          <a:xfrm flipH="1">
            <a:off x="6551283" y="1725028"/>
            <a:ext cx="54162" cy="278145"/>
          </a:xfrm>
          <a:custGeom>
            <a:avLst/>
            <a:gdLst/>
            <a:ahLst/>
            <a:cxnLst/>
            <a:rect l="l" t="t" r="r" b="b"/>
            <a:pathLst>
              <a:path w="1211" h="6219" extrusionOk="0">
                <a:moveTo>
                  <a:pt x="558" y="0"/>
                </a:moveTo>
                <a:lnTo>
                  <a:pt x="137" y="1401"/>
                </a:lnTo>
                <a:lnTo>
                  <a:pt x="935" y="2459"/>
                </a:lnTo>
                <a:lnTo>
                  <a:pt x="0" y="6219"/>
                </a:lnTo>
                <a:lnTo>
                  <a:pt x="1210" y="2415"/>
                </a:lnTo>
                <a:lnTo>
                  <a:pt x="341" y="1286"/>
                </a:lnTo>
                <a:lnTo>
                  <a:pt x="558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27"/>
          <p:cNvSpPr/>
          <p:nvPr/>
        </p:nvSpPr>
        <p:spPr>
          <a:xfrm flipH="1">
            <a:off x="6543814" y="1150084"/>
            <a:ext cx="285793" cy="285614"/>
          </a:xfrm>
          <a:custGeom>
            <a:avLst/>
            <a:gdLst/>
            <a:ahLst/>
            <a:cxnLst/>
            <a:rect l="l" t="t" r="r" b="b"/>
            <a:pathLst>
              <a:path w="6390" h="6386" extrusionOk="0">
                <a:moveTo>
                  <a:pt x="3194" y="1"/>
                </a:moveTo>
                <a:cubicBezTo>
                  <a:pt x="1433" y="1"/>
                  <a:pt x="1" y="1429"/>
                  <a:pt x="1" y="3194"/>
                </a:cubicBezTo>
                <a:cubicBezTo>
                  <a:pt x="1" y="4958"/>
                  <a:pt x="1433" y="6386"/>
                  <a:pt x="3194" y="6386"/>
                </a:cubicBezTo>
                <a:cubicBezTo>
                  <a:pt x="4958" y="6386"/>
                  <a:pt x="6390" y="4958"/>
                  <a:pt x="6390" y="3194"/>
                </a:cubicBezTo>
                <a:cubicBezTo>
                  <a:pt x="6390" y="1429"/>
                  <a:pt x="4958" y="1"/>
                  <a:pt x="319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27"/>
          <p:cNvSpPr/>
          <p:nvPr/>
        </p:nvSpPr>
        <p:spPr>
          <a:xfrm flipH="1">
            <a:off x="6872721" y="1394463"/>
            <a:ext cx="60871" cy="149516"/>
          </a:xfrm>
          <a:custGeom>
            <a:avLst/>
            <a:gdLst/>
            <a:ahLst/>
            <a:cxnLst/>
            <a:rect l="l" t="t" r="r" b="b"/>
            <a:pathLst>
              <a:path w="1361" h="3343" extrusionOk="0">
                <a:moveTo>
                  <a:pt x="0" y="1"/>
                </a:moveTo>
                <a:lnTo>
                  <a:pt x="0" y="1"/>
                </a:lnTo>
                <a:cubicBezTo>
                  <a:pt x="0" y="1"/>
                  <a:pt x="518" y="2431"/>
                  <a:pt x="725" y="2829"/>
                </a:cubicBezTo>
                <a:cubicBezTo>
                  <a:pt x="932" y="3230"/>
                  <a:pt x="1360" y="3343"/>
                  <a:pt x="1360" y="3343"/>
                </a:cubicBezTo>
                <a:lnTo>
                  <a:pt x="1326" y="1632"/>
                </a:lnTo>
                <a:lnTo>
                  <a:pt x="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27"/>
          <p:cNvSpPr/>
          <p:nvPr/>
        </p:nvSpPr>
        <p:spPr>
          <a:xfrm flipH="1">
            <a:off x="6889896" y="1238238"/>
            <a:ext cx="78045" cy="161323"/>
          </a:xfrm>
          <a:custGeom>
            <a:avLst/>
            <a:gdLst/>
            <a:ahLst/>
            <a:cxnLst/>
            <a:rect l="l" t="t" r="r" b="b"/>
            <a:pathLst>
              <a:path w="1745" h="3607" extrusionOk="0">
                <a:moveTo>
                  <a:pt x="1287" y="0"/>
                </a:moveTo>
                <a:cubicBezTo>
                  <a:pt x="1096" y="0"/>
                  <a:pt x="731" y="47"/>
                  <a:pt x="426" y="359"/>
                </a:cubicBezTo>
                <a:cubicBezTo>
                  <a:pt x="0" y="794"/>
                  <a:pt x="238" y="2158"/>
                  <a:pt x="768" y="3494"/>
                </a:cubicBezTo>
                <a:lnTo>
                  <a:pt x="1744" y="3606"/>
                </a:lnTo>
                <a:lnTo>
                  <a:pt x="1744" y="3606"/>
                </a:lnTo>
                <a:lnTo>
                  <a:pt x="1418" y="9"/>
                </a:lnTo>
                <a:cubicBezTo>
                  <a:pt x="1418" y="9"/>
                  <a:pt x="1368" y="0"/>
                  <a:pt x="128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798;p27"/>
          <p:cNvSpPr/>
          <p:nvPr/>
        </p:nvSpPr>
        <p:spPr>
          <a:xfrm flipH="1">
            <a:off x="6559646" y="1171552"/>
            <a:ext cx="430657" cy="559107"/>
          </a:xfrm>
          <a:custGeom>
            <a:avLst/>
            <a:gdLst/>
            <a:ahLst/>
            <a:cxnLst/>
            <a:rect l="l" t="t" r="r" b="b"/>
            <a:pathLst>
              <a:path w="9629" h="12501" extrusionOk="0">
                <a:moveTo>
                  <a:pt x="6227" y="0"/>
                </a:moveTo>
                <a:cubicBezTo>
                  <a:pt x="5320" y="0"/>
                  <a:pt x="4384" y="270"/>
                  <a:pt x="3679" y="715"/>
                </a:cubicBezTo>
                <a:cubicBezTo>
                  <a:pt x="1830" y="1877"/>
                  <a:pt x="2533" y="5097"/>
                  <a:pt x="2533" y="5097"/>
                </a:cubicBezTo>
                <a:cubicBezTo>
                  <a:pt x="2508" y="5112"/>
                  <a:pt x="2482" y="5119"/>
                  <a:pt x="2455" y="5119"/>
                </a:cubicBezTo>
                <a:cubicBezTo>
                  <a:pt x="2269" y="5119"/>
                  <a:pt x="2030" y="4806"/>
                  <a:pt x="1819" y="4587"/>
                </a:cubicBezTo>
                <a:cubicBezTo>
                  <a:pt x="1692" y="4453"/>
                  <a:pt x="1415" y="4294"/>
                  <a:pt x="1123" y="4294"/>
                </a:cubicBezTo>
                <a:cubicBezTo>
                  <a:pt x="860" y="4294"/>
                  <a:pt x="585" y="4423"/>
                  <a:pt x="398" y="4815"/>
                </a:cubicBezTo>
                <a:cubicBezTo>
                  <a:pt x="0" y="5658"/>
                  <a:pt x="745" y="6773"/>
                  <a:pt x="1364" y="6966"/>
                </a:cubicBezTo>
                <a:cubicBezTo>
                  <a:pt x="1573" y="7032"/>
                  <a:pt x="1748" y="7058"/>
                  <a:pt x="1893" y="7058"/>
                </a:cubicBezTo>
                <a:cubicBezTo>
                  <a:pt x="2489" y="7058"/>
                  <a:pt x="2594" y="6616"/>
                  <a:pt x="2594" y="6616"/>
                </a:cubicBezTo>
                <a:lnTo>
                  <a:pt x="2673" y="10584"/>
                </a:lnTo>
                <a:cubicBezTo>
                  <a:pt x="3362" y="11471"/>
                  <a:pt x="4857" y="12500"/>
                  <a:pt x="5776" y="12500"/>
                </a:cubicBezTo>
                <a:cubicBezTo>
                  <a:pt x="5840" y="12500"/>
                  <a:pt x="5902" y="12495"/>
                  <a:pt x="5960" y="12485"/>
                </a:cubicBezTo>
                <a:cubicBezTo>
                  <a:pt x="6674" y="12359"/>
                  <a:pt x="6831" y="11156"/>
                  <a:pt x="6148" y="10367"/>
                </a:cubicBezTo>
                <a:lnTo>
                  <a:pt x="6144" y="9193"/>
                </a:lnTo>
                <a:lnTo>
                  <a:pt x="6144" y="9193"/>
                </a:lnTo>
                <a:cubicBezTo>
                  <a:pt x="6144" y="9193"/>
                  <a:pt x="6770" y="9288"/>
                  <a:pt x="7261" y="9288"/>
                </a:cubicBezTo>
                <a:cubicBezTo>
                  <a:pt x="7381" y="9288"/>
                  <a:pt x="7493" y="9282"/>
                  <a:pt x="7585" y="9268"/>
                </a:cubicBezTo>
                <a:cubicBezTo>
                  <a:pt x="8371" y="9146"/>
                  <a:pt x="8864" y="8527"/>
                  <a:pt x="9101" y="7677"/>
                </a:cubicBezTo>
                <a:cubicBezTo>
                  <a:pt x="9482" y="6310"/>
                  <a:pt x="9628" y="5209"/>
                  <a:pt x="9305" y="2527"/>
                </a:cubicBezTo>
                <a:cubicBezTo>
                  <a:pt x="9085" y="707"/>
                  <a:pt x="7693" y="0"/>
                  <a:pt x="6227" y="0"/>
                </a:cubicBezTo>
                <a:close/>
              </a:path>
            </a:pathLst>
          </a:custGeom>
          <a:solidFill>
            <a:srgbClr val="B16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27"/>
          <p:cNvSpPr/>
          <p:nvPr/>
        </p:nvSpPr>
        <p:spPr>
          <a:xfrm flipH="1">
            <a:off x="6543814" y="1129645"/>
            <a:ext cx="380207" cy="284630"/>
          </a:xfrm>
          <a:custGeom>
            <a:avLst/>
            <a:gdLst/>
            <a:ahLst/>
            <a:cxnLst/>
            <a:rect l="l" t="t" r="r" b="b"/>
            <a:pathLst>
              <a:path w="8501" h="6364" extrusionOk="0">
                <a:moveTo>
                  <a:pt x="2986" y="1"/>
                </a:moveTo>
                <a:cubicBezTo>
                  <a:pt x="1575" y="1"/>
                  <a:pt x="1057" y="510"/>
                  <a:pt x="667" y="938"/>
                </a:cubicBezTo>
                <a:cubicBezTo>
                  <a:pt x="18" y="1652"/>
                  <a:pt x="436" y="2437"/>
                  <a:pt x="436" y="2437"/>
                </a:cubicBezTo>
                <a:cubicBezTo>
                  <a:pt x="436" y="2437"/>
                  <a:pt x="1" y="5214"/>
                  <a:pt x="337" y="5524"/>
                </a:cubicBezTo>
                <a:cubicBezTo>
                  <a:pt x="582" y="5744"/>
                  <a:pt x="956" y="6364"/>
                  <a:pt x="1055" y="6364"/>
                </a:cubicBezTo>
                <a:cubicBezTo>
                  <a:pt x="1385" y="6356"/>
                  <a:pt x="1527" y="4925"/>
                  <a:pt x="1697" y="4086"/>
                </a:cubicBezTo>
                <a:cubicBezTo>
                  <a:pt x="1883" y="3180"/>
                  <a:pt x="1960" y="2817"/>
                  <a:pt x="2272" y="2817"/>
                </a:cubicBezTo>
                <a:cubicBezTo>
                  <a:pt x="2291" y="2817"/>
                  <a:pt x="2312" y="2818"/>
                  <a:pt x="2333" y="2821"/>
                </a:cubicBezTo>
                <a:cubicBezTo>
                  <a:pt x="2522" y="2848"/>
                  <a:pt x="3571" y="2947"/>
                  <a:pt x="4611" y="2947"/>
                </a:cubicBezTo>
                <a:cubicBezTo>
                  <a:pt x="5026" y="2947"/>
                  <a:pt x="5440" y="2931"/>
                  <a:pt x="5797" y="2889"/>
                </a:cubicBezTo>
                <a:cubicBezTo>
                  <a:pt x="7048" y="2736"/>
                  <a:pt x="7525" y="2430"/>
                  <a:pt x="7525" y="2430"/>
                </a:cubicBezTo>
                <a:cubicBezTo>
                  <a:pt x="8341" y="1784"/>
                  <a:pt x="8501" y="873"/>
                  <a:pt x="8303" y="53"/>
                </a:cubicBezTo>
                <a:lnTo>
                  <a:pt x="8303" y="53"/>
                </a:lnTo>
                <a:cubicBezTo>
                  <a:pt x="7799" y="301"/>
                  <a:pt x="7250" y="385"/>
                  <a:pt x="6680" y="385"/>
                </a:cubicBezTo>
                <a:cubicBezTo>
                  <a:pt x="5762" y="385"/>
                  <a:pt x="4791" y="166"/>
                  <a:pt x="3870" y="57"/>
                </a:cubicBezTo>
                <a:cubicBezTo>
                  <a:pt x="3541" y="18"/>
                  <a:pt x="3248" y="1"/>
                  <a:pt x="298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27"/>
          <p:cNvSpPr/>
          <p:nvPr/>
        </p:nvSpPr>
        <p:spPr>
          <a:xfrm flipH="1">
            <a:off x="6896873" y="1203263"/>
            <a:ext cx="60468" cy="45128"/>
          </a:xfrm>
          <a:custGeom>
            <a:avLst/>
            <a:gdLst/>
            <a:ahLst/>
            <a:cxnLst/>
            <a:rect l="l" t="t" r="r" b="b"/>
            <a:pathLst>
              <a:path w="1352" h="1009" extrusionOk="0">
                <a:moveTo>
                  <a:pt x="592" y="1"/>
                </a:moveTo>
                <a:cubicBezTo>
                  <a:pt x="351" y="1"/>
                  <a:pt x="118" y="136"/>
                  <a:pt x="1" y="373"/>
                </a:cubicBezTo>
                <a:lnTo>
                  <a:pt x="1181" y="1008"/>
                </a:lnTo>
                <a:cubicBezTo>
                  <a:pt x="1351" y="668"/>
                  <a:pt x="1222" y="254"/>
                  <a:pt x="895" y="77"/>
                </a:cubicBezTo>
                <a:cubicBezTo>
                  <a:pt x="798" y="25"/>
                  <a:pt x="694" y="1"/>
                  <a:pt x="5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27"/>
          <p:cNvSpPr/>
          <p:nvPr/>
        </p:nvSpPr>
        <p:spPr>
          <a:xfrm flipH="1">
            <a:off x="6715513" y="1514909"/>
            <a:ext cx="143701" cy="88690"/>
          </a:xfrm>
          <a:custGeom>
            <a:avLst/>
            <a:gdLst/>
            <a:ahLst/>
            <a:cxnLst/>
            <a:rect l="l" t="t" r="r" b="b"/>
            <a:pathLst>
              <a:path w="3213" h="1983" extrusionOk="0">
                <a:moveTo>
                  <a:pt x="0" y="0"/>
                </a:moveTo>
                <a:cubicBezTo>
                  <a:pt x="0" y="0"/>
                  <a:pt x="116" y="521"/>
                  <a:pt x="483" y="990"/>
                </a:cubicBezTo>
                <a:cubicBezTo>
                  <a:pt x="932" y="1561"/>
                  <a:pt x="3213" y="1982"/>
                  <a:pt x="3213" y="1982"/>
                </a:cubicBezTo>
                <a:lnTo>
                  <a:pt x="3213" y="1516"/>
                </a:lnTo>
                <a:cubicBezTo>
                  <a:pt x="3213" y="1516"/>
                  <a:pt x="1462" y="1163"/>
                  <a:pt x="850" y="837"/>
                </a:cubicBezTo>
                <a:cubicBezTo>
                  <a:pt x="438" y="619"/>
                  <a:pt x="102" y="242"/>
                  <a:pt x="0" y="0"/>
                </a:cubicBezTo>
                <a:close/>
              </a:path>
            </a:pathLst>
          </a:custGeom>
          <a:solidFill>
            <a:srgbClr val="9A4A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p27"/>
          <p:cNvSpPr/>
          <p:nvPr/>
        </p:nvSpPr>
        <p:spPr>
          <a:xfrm flipH="1">
            <a:off x="6734342" y="1363424"/>
            <a:ext cx="31397" cy="32783"/>
          </a:xfrm>
          <a:custGeom>
            <a:avLst/>
            <a:gdLst/>
            <a:ahLst/>
            <a:cxnLst/>
            <a:rect l="l" t="t" r="r" b="b"/>
            <a:pathLst>
              <a:path w="702" h="733" extrusionOk="0">
                <a:moveTo>
                  <a:pt x="351" y="1"/>
                </a:moveTo>
                <a:cubicBezTo>
                  <a:pt x="157" y="1"/>
                  <a:pt x="1" y="164"/>
                  <a:pt x="1" y="365"/>
                </a:cubicBezTo>
                <a:cubicBezTo>
                  <a:pt x="1" y="569"/>
                  <a:pt x="157" y="732"/>
                  <a:pt x="351" y="732"/>
                </a:cubicBezTo>
                <a:cubicBezTo>
                  <a:pt x="545" y="732"/>
                  <a:pt x="702" y="569"/>
                  <a:pt x="702" y="368"/>
                </a:cubicBezTo>
                <a:cubicBezTo>
                  <a:pt x="702" y="167"/>
                  <a:pt x="545" y="1"/>
                  <a:pt x="3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p27"/>
          <p:cNvSpPr/>
          <p:nvPr/>
        </p:nvSpPr>
        <p:spPr>
          <a:xfrm flipH="1">
            <a:off x="6750890" y="1309977"/>
            <a:ext cx="38732" cy="29161"/>
          </a:xfrm>
          <a:custGeom>
            <a:avLst/>
            <a:gdLst/>
            <a:ahLst/>
            <a:cxnLst/>
            <a:rect l="l" t="t" r="r" b="b"/>
            <a:pathLst>
              <a:path w="866" h="652" extrusionOk="0">
                <a:moveTo>
                  <a:pt x="487" y="1"/>
                </a:moveTo>
                <a:cubicBezTo>
                  <a:pt x="419" y="1"/>
                  <a:pt x="350" y="18"/>
                  <a:pt x="287" y="54"/>
                </a:cubicBezTo>
                <a:cubicBezTo>
                  <a:pt x="79" y="169"/>
                  <a:pt x="1" y="435"/>
                  <a:pt x="114" y="652"/>
                </a:cubicBezTo>
                <a:lnTo>
                  <a:pt x="865" y="237"/>
                </a:lnTo>
                <a:cubicBezTo>
                  <a:pt x="787" y="86"/>
                  <a:pt x="639" y="1"/>
                  <a:pt x="48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27"/>
          <p:cNvSpPr/>
          <p:nvPr/>
        </p:nvSpPr>
        <p:spPr>
          <a:xfrm flipH="1">
            <a:off x="6686755" y="1488431"/>
            <a:ext cx="39403" cy="26522"/>
          </a:xfrm>
          <a:custGeom>
            <a:avLst/>
            <a:gdLst/>
            <a:ahLst/>
            <a:cxnLst/>
            <a:rect l="l" t="t" r="r" b="b"/>
            <a:pathLst>
              <a:path w="881" h="593" extrusionOk="0">
                <a:moveTo>
                  <a:pt x="82" y="1"/>
                </a:moveTo>
                <a:lnTo>
                  <a:pt x="82" y="1"/>
                </a:lnTo>
                <a:cubicBezTo>
                  <a:pt x="0" y="228"/>
                  <a:pt x="115" y="484"/>
                  <a:pt x="336" y="565"/>
                </a:cubicBezTo>
                <a:cubicBezTo>
                  <a:pt x="385" y="584"/>
                  <a:pt x="434" y="593"/>
                  <a:pt x="483" y="593"/>
                </a:cubicBezTo>
                <a:cubicBezTo>
                  <a:pt x="657" y="593"/>
                  <a:pt x="819" y="480"/>
                  <a:pt x="881" y="300"/>
                </a:cubicBezTo>
                <a:lnTo>
                  <a:pt x="82" y="1"/>
                </a:lnTo>
                <a:close/>
              </a:path>
            </a:pathLst>
          </a:custGeom>
          <a:solidFill>
            <a:srgbClr val="9A4A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27"/>
          <p:cNvSpPr/>
          <p:nvPr/>
        </p:nvSpPr>
        <p:spPr>
          <a:xfrm flipH="1">
            <a:off x="6587913" y="1302061"/>
            <a:ext cx="36988" cy="31621"/>
          </a:xfrm>
          <a:custGeom>
            <a:avLst/>
            <a:gdLst/>
            <a:ahLst/>
            <a:cxnLst/>
            <a:rect l="l" t="t" r="r" b="b"/>
            <a:pathLst>
              <a:path w="827" h="707" extrusionOk="0">
                <a:moveTo>
                  <a:pt x="343" y="0"/>
                </a:moveTo>
                <a:cubicBezTo>
                  <a:pt x="212" y="0"/>
                  <a:pt x="84" y="62"/>
                  <a:pt x="0" y="180"/>
                </a:cubicBezTo>
                <a:lnTo>
                  <a:pt x="687" y="706"/>
                </a:lnTo>
                <a:cubicBezTo>
                  <a:pt x="826" y="510"/>
                  <a:pt x="785" y="234"/>
                  <a:pt x="595" y="88"/>
                </a:cubicBezTo>
                <a:cubicBezTo>
                  <a:pt x="520" y="29"/>
                  <a:pt x="431" y="0"/>
                  <a:pt x="34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27"/>
          <p:cNvSpPr/>
          <p:nvPr/>
        </p:nvSpPr>
        <p:spPr>
          <a:xfrm flipH="1">
            <a:off x="6603566" y="1359041"/>
            <a:ext cx="31531" cy="32739"/>
          </a:xfrm>
          <a:custGeom>
            <a:avLst/>
            <a:gdLst/>
            <a:ahLst/>
            <a:cxnLst/>
            <a:rect l="l" t="t" r="r" b="b"/>
            <a:pathLst>
              <a:path w="705" h="732" extrusionOk="0">
                <a:moveTo>
                  <a:pt x="351" y="0"/>
                </a:moveTo>
                <a:cubicBezTo>
                  <a:pt x="157" y="0"/>
                  <a:pt x="1" y="163"/>
                  <a:pt x="1" y="364"/>
                </a:cubicBezTo>
                <a:cubicBezTo>
                  <a:pt x="1" y="565"/>
                  <a:pt x="157" y="728"/>
                  <a:pt x="351" y="731"/>
                </a:cubicBezTo>
                <a:cubicBezTo>
                  <a:pt x="544" y="731"/>
                  <a:pt x="704" y="568"/>
                  <a:pt x="704" y="367"/>
                </a:cubicBezTo>
                <a:cubicBezTo>
                  <a:pt x="704" y="163"/>
                  <a:pt x="544" y="0"/>
                  <a:pt x="35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27"/>
          <p:cNvSpPr/>
          <p:nvPr/>
        </p:nvSpPr>
        <p:spPr>
          <a:xfrm flipH="1">
            <a:off x="6629149" y="1360562"/>
            <a:ext cx="54609" cy="94459"/>
          </a:xfrm>
          <a:custGeom>
            <a:avLst/>
            <a:gdLst/>
            <a:ahLst/>
            <a:cxnLst/>
            <a:rect l="l" t="t" r="r" b="b"/>
            <a:pathLst>
              <a:path w="1221" h="2112" extrusionOk="0">
                <a:moveTo>
                  <a:pt x="0" y="1"/>
                </a:moveTo>
                <a:lnTo>
                  <a:pt x="116" y="2111"/>
                </a:lnTo>
                <a:lnTo>
                  <a:pt x="1221" y="1734"/>
                </a:lnTo>
                <a:lnTo>
                  <a:pt x="0" y="1"/>
                </a:lnTo>
                <a:close/>
              </a:path>
            </a:pathLst>
          </a:custGeom>
          <a:solidFill>
            <a:srgbClr val="9A4A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27"/>
          <p:cNvSpPr/>
          <p:nvPr/>
        </p:nvSpPr>
        <p:spPr>
          <a:xfrm flipH="1">
            <a:off x="6666673" y="1679587"/>
            <a:ext cx="148755" cy="75943"/>
          </a:xfrm>
          <a:custGeom>
            <a:avLst/>
            <a:gdLst/>
            <a:ahLst/>
            <a:cxnLst/>
            <a:rect l="l" t="t" r="r" b="b"/>
            <a:pathLst>
              <a:path w="3326" h="1698" extrusionOk="0">
                <a:moveTo>
                  <a:pt x="2128" y="1"/>
                </a:moveTo>
                <a:lnTo>
                  <a:pt x="2034" y="955"/>
                </a:lnTo>
                <a:lnTo>
                  <a:pt x="898" y="98"/>
                </a:lnTo>
                <a:lnTo>
                  <a:pt x="0" y="993"/>
                </a:lnTo>
                <a:cubicBezTo>
                  <a:pt x="360" y="1369"/>
                  <a:pt x="1112" y="1697"/>
                  <a:pt x="1786" y="1697"/>
                </a:cubicBezTo>
                <a:cubicBezTo>
                  <a:pt x="1856" y="1697"/>
                  <a:pt x="1925" y="1694"/>
                  <a:pt x="1993" y="1686"/>
                </a:cubicBezTo>
                <a:cubicBezTo>
                  <a:pt x="2713" y="1605"/>
                  <a:pt x="3111" y="1394"/>
                  <a:pt x="3325" y="884"/>
                </a:cubicBezTo>
                <a:lnTo>
                  <a:pt x="2128" y="1"/>
                </a:ln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9" name="Google Shape;809;p27"/>
          <p:cNvSpPr/>
          <p:nvPr/>
        </p:nvSpPr>
        <p:spPr>
          <a:xfrm flipH="1">
            <a:off x="6666673" y="1679587"/>
            <a:ext cx="148755" cy="72544"/>
          </a:xfrm>
          <a:custGeom>
            <a:avLst/>
            <a:gdLst/>
            <a:ahLst/>
            <a:cxnLst/>
            <a:rect l="l" t="t" r="r" b="b"/>
            <a:pathLst>
              <a:path w="3326" h="1622" extrusionOk="0">
                <a:moveTo>
                  <a:pt x="2128" y="1"/>
                </a:moveTo>
                <a:lnTo>
                  <a:pt x="2034" y="955"/>
                </a:lnTo>
                <a:lnTo>
                  <a:pt x="2034" y="955"/>
                </a:lnTo>
                <a:lnTo>
                  <a:pt x="2761" y="605"/>
                </a:lnTo>
                <a:cubicBezTo>
                  <a:pt x="2761" y="605"/>
                  <a:pt x="2903" y="1003"/>
                  <a:pt x="2894" y="1421"/>
                </a:cubicBezTo>
                <a:cubicBezTo>
                  <a:pt x="3087" y="1295"/>
                  <a:pt x="3227" y="1123"/>
                  <a:pt x="3325" y="884"/>
                </a:cubicBezTo>
                <a:lnTo>
                  <a:pt x="2128" y="1"/>
                </a:lnTo>
                <a:close/>
                <a:moveTo>
                  <a:pt x="898" y="98"/>
                </a:moveTo>
                <a:lnTo>
                  <a:pt x="21" y="969"/>
                </a:lnTo>
                <a:lnTo>
                  <a:pt x="0" y="993"/>
                </a:lnTo>
                <a:cubicBezTo>
                  <a:pt x="255" y="1261"/>
                  <a:pt x="711" y="1503"/>
                  <a:pt x="1193" y="1622"/>
                </a:cubicBezTo>
                <a:cubicBezTo>
                  <a:pt x="1095" y="1388"/>
                  <a:pt x="1037" y="1126"/>
                  <a:pt x="1047" y="843"/>
                </a:cubicBezTo>
                <a:lnTo>
                  <a:pt x="1047" y="843"/>
                </a:lnTo>
                <a:lnTo>
                  <a:pt x="2034" y="955"/>
                </a:lnTo>
                <a:lnTo>
                  <a:pt x="898" y="98"/>
                </a:lnTo>
                <a:close/>
              </a:path>
            </a:pathLst>
          </a:custGeom>
          <a:solidFill>
            <a:srgbClr val="23C7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" name="Google Shape;810;p27"/>
          <p:cNvSpPr/>
          <p:nvPr/>
        </p:nvSpPr>
        <p:spPr>
          <a:xfrm flipH="1">
            <a:off x="6683892" y="1706646"/>
            <a:ext cx="85917" cy="84575"/>
          </a:xfrm>
          <a:custGeom>
            <a:avLst/>
            <a:gdLst/>
            <a:ahLst/>
            <a:cxnLst/>
            <a:rect l="l" t="t" r="r" b="b"/>
            <a:pathLst>
              <a:path w="1921" h="1891" extrusionOk="0">
                <a:moveTo>
                  <a:pt x="1741" y="0"/>
                </a:moveTo>
                <a:lnTo>
                  <a:pt x="1014" y="350"/>
                </a:lnTo>
                <a:lnTo>
                  <a:pt x="27" y="238"/>
                </a:lnTo>
                <a:lnTo>
                  <a:pt x="27" y="238"/>
                </a:lnTo>
                <a:cubicBezTo>
                  <a:pt x="0" y="925"/>
                  <a:pt x="385" y="1489"/>
                  <a:pt x="765" y="1843"/>
                </a:cubicBezTo>
                <a:cubicBezTo>
                  <a:pt x="881" y="1877"/>
                  <a:pt x="986" y="1890"/>
                  <a:pt x="1079" y="1890"/>
                </a:cubicBezTo>
                <a:cubicBezTo>
                  <a:pt x="1374" y="1890"/>
                  <a:pt x="1540" y="1758"/>
                  <a:pt x="1540" y="1758"/>
                </a:cubicBezTo>
                <a:cubicBezTo>
                  <a:pt x="1540" y="1758"/>
                  <a:pt x="1799" y="1456"/>
                  <a:pt x="1860" y="959"/>
                </a:cubicBezTo>
                <a:cubicBezTo>
                  <a:pt x="1921" y="493"/>
                  <a:pt x="1741" y="0"/>
                  <a:pt x="174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811;p27"/>
          <p:cNvSpPr/>
          <p:nvPr/>
        </p:nvSpPr>
        <p:spPr>
          <a:xfrm flipH="1">
            <a:off x="6644490" y="1785228"/>
            <a:ext cx="112126" cy="417642"/>
          </a:xfrm>
          <a:custGeom>
            <a:avLst/>
            <a:gdLst/>
            <a:ahLst/>
            <a:cxnLst/>
            <a:rect l="l" t="t" r="r" b="b"/>
            <a:pathLst>
              <a:path w="2507" h="9338" extrusionOk="0">
                <a:moveTo>
                  <a:pt x="1245" y="1"/>
                </a:moveTo>
                <a:lnTo>
                  <a:pt x="470" y="86"/>
                </a:lnTo>
                <a:cubicBezTo>
                  <a:pt x="470" y="86"/>
                  <a:pt x="1" y="6740"/>
                  <a:pt x="14" y="7209"/>
                </a:cubicBezTo>
                <a:cubicBezTo>
                  <a:pt x="28" y="7679"/>
                  <a:pt x="889" y="9337"/>
                  <a:pt x="1337" y="9337"/>
                </a:cubicBezTo>
                <a:cubicBezTo>
                  <a:pt x="1339" y="9337"/>
                  <a:pt x="1341" y="9337"/>
                  <a:pt x="1344" y="9337"/>
                </a:cubicBezTo>
                <a:cubicBezTo>
                  <a:pt x="1789" y="9323"/>
                  <a:pt x="2506" y="7477"/>
                  <a:pt x="2459" y="6957"/>
                </a:cubicBezTo>
                <a:cubicBezTo>
                  <a:pt x="2412" y="6437"/>
                  <a:pt x="1245" y="1"/>
                  <a:pt x="12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p27"/>
          <p:cNvSpPr/>
          <p:nvPr/>
        </p:nvSpPr>
        <p:spPr>
          <a:xfrm flipH="1">
            <a:off x="6700933" y="1785228"/>
            <a:ext cx="45" cy="224"/>
          </a:xfrm>
          <a:custGeom>
            <a:avLst/>
            <a:gdLst/>
            <a:ahLst/>
            <a:cxnLst/>
            <a:rect l="l" t="t" r="r" b="b"/>
            <a:pathLst>
              <a:path w="1" h="5" extrusionOk="0">
                <a:moveTo>
                  <a:pt x="1" y="1"/>
                </a:moveTo>
                <a:lnTo>
                  <a:pt x="1" y="1"/>
                </a:lnTo>
                <a:lnTo>
                  <a:pt x="1" y="5"/>
                </a:lnTo>
                <a:close/>
              </a:path>
            </a:pathLst>
          </a:custGeom>
          <a:solidFill>
            <a:srgbClr val="DCDC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813;p27"/>
          <p:cNvSpPr/>
          <p:nvPr/>
        </p:nvSpPr>
        <p:spPr>
          <a:xfrm flipH="1">
            <a:off x="6700128" y="1785989"/>
            <a:ext cx="626" cy="3846"/>
          </a:xfrm>
          <a:custGeom>
            <a:avLst/>
            <a:gdLst/>
            <a:ahLst/>
            <a:cxnLst/>
            <a:rect l="l" t="t" r="r" b="b"/>
            <a:pathLst>
              <a:path w="14" h="86" extrusionOk="0">
                <a:moveTo>
                  <a:pt x="0" y="1"/>
                </a:moveTo>
                <a:lnTo>
                  <a:pt x="8" y="54"/>
                </a:lnTo>
                <a:lnTo>
                  <a:pt x="8" y="54"/>
                </a:lnTo>
                <a:cubicBezTo>
                  <a:pt x="5" y="30"/>
                  <a:pt x="2" y="13"/>
                  <a:pt x="0" y="1"/>
                </a:cubicBezTo>
                <a:close/>
                <a:moveTo>
                  <a:pt x="8" y="54"/>
                </a:moveTo>
                <a:cubicBezTo>
                  <a:pt x="10" y="64"/>
                  <a:pt x="11" y="74"/>
                  <a:pt x="13" y="86"/>
                </a:cubicBezTo>
                <a:lnTo>
                  <a:pt x="8" y="54"/>
                </a:lnTo>
                <a:close/>
              </a:path>
            </a:pathLst>
          </a:custGeom>
          <a:solidFill>
            <a:srgbClr val="DCDC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4" name="Google Shape;814;p27"/>
          <p:cNvSpPr/>
          <p:nvPr/>
        </p:nvSpPr>
        <p:spPr>
          <a:xfrm flipH="1">
            <a:off x="6700128" y="1785228"/>
            <a:ext cx="35959" cy="13283"/>
          </a:xfrm>
          <a:custGeom>
            <a:avLst/>
            <a:gdLst/>
            <a:ahLst/>
            <a:cxnLst/>
            <a:rect l="l" t="t" r="r" b="b"/>
            <a:pathLst>
              <a:path w="804" h="297" extrusionOk="0">
                <a:moveTo>
                  <a:pt x="786" y="1"/>
                </a:moveTo>
                <a:cubicBezTo>
                  <a:pt x="630" y="117"/>
                  <a:pt x="470" y="151"/>
                  <a:pt x="334" y="151"/>
                </a:cubicBezTo>
                <a:cubicBezTo>
                  <a:pt x="147" y="151"/>
                  <a:pt x="11" y="86"/>
                  <a:pt x="11" y="86"/>
                </a:cubicBezTo>
                <a:lnTo>
                  <a:pt x="1" y="263"/>
                </a:lnTo>
                <a:cubicBezTo>
                  <a:pt x="89" y="286"/>
                  <a:pt x="174" y="297"/>
                  <a:pt x="252" y="297"/>
                </a:cubicBezTo>
                <a:cubicBezTo>
                  <a:pt x="589" y="297"/>
                  <a:pt x="803" y="103"/>
                  <a:pt x="803" y="103"/>
                </a:cubicBezTo>
                <a:cubicBezTo>
                  <a:pt x="797" y="62"/>
                  <a:pt x="793" y="35"/>
                  <a:pt x="790" y="18"/>
                </a:cubicBezTo>
                <a:lnTo>
                  <a:pt x="790" y="15"/>
                </a:lnTo>
                <a:lnTo>
                  <a:pt x="790" y="11"/>
                </a:lnTo>
                <a:lnTo>
                  <a:pt x="790" y="8"/>
                </a:lnTo>
                <a:lnTo>
                  <a:pt x="786" y="8"/>
                </a:lnTo>
                <a:lnTo>
                  <a:pt x="786" y="5"/>
                </a:lnTo>
                <a:lnTo>
                  <a:pt x="786" y="1"/>
                </a:lnTo>
                <a:close/>
              </a:path>
            </a:pathLst>
          </a:custGeom>
          <a:solidFill>
            <a:srgbClr val="23C7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27"/>
          <p:cNvSpPr/>
          <p:nvPr/>
        </p:nvSpPr>
        <p:spPr>
          <a:xfrm flipH="1">
            <a:off x="6724458" y="1577077"/>
            <a:ext cx="189500" cy="195269"/>
          </a:xfrm>
          <a:custGeom>
            <a:avLst/>
            <a:gdLst/>
            <a:ahLst/>
            <a:cxnLst/>
            <a:rect l="l" t="t" r="r" b="b"/>
            <a:pathLst>
              <a:path w="4237" h="4366" extrusionOk="0">
                <a:moveTo>
                  <a:pt x="935" y="1"/>
                </a:moveTo>
                <a:cubicBezTo>
                  <a:pt x="935" y="1"/>
                  <a:pt x="170" y="293"/>
                  <a:pt x="0" y="1640"/>
                </a:cubicBezTo>
                <a:cubicBezTo>
                  <a:pt x="466" y="2727"/>
                  <a:pt x="1316" y="3655"/>
                  <a:pt x="2560" y="4366"/>
                </a:cubicBezTo>
                <a:lnTo>
                  <a:pt x="3250" y="3135"/>
                </a:lnTo>
                <a:lnTo>
                  <a:pt x="4237" y="3247"/>
                </a:lnTo>
                <a:lnTo>
                  <a:pt x="4237" y="3247"/>
                </a:lnTo>
                <a:lnTo>
                  <a:pt x="948" y="746"/>
                </a:lnTo>
                <a:lnTo>
                  <a:pt x="935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6" name="Google Shape;816;p27"/>
          <p:cNvSpPr/>
          <p:nvPr/>
        </p:nvSpPr>
        <p:spPr>
          <a:xfrm flipH="1">
            <a:off x="6653301" y="1592462"/>
            <a:ext cx="71202" cy="146161"/>
          </a:xfrm>
          <a:custGeom>
            <a:avLst/>
            <a:gdLst/>
            <a:ahLst/>
            <a:cxnLst/>
            <a:rect l="l" t="t" r="r" b="b"/>
            <a:pathLst>
              <a:path w="1592" h="3268" extrusionOk="0">
                <a:moveTo>
                  <a:pt x="201" y="0"/>
                </a:moveTo>
                <a:lnTo>
                  <a:pt x="205" y="956"/>
                </a:lnTo>
                <a:cubicBezTo>
                  <a:pt x="205" y="956"/>
                  <a:pt x="68" y="2214"/>
                  <a:pt x="1" y="2903"/>
                </a:cubicBezTo>
                <a:lnTo>
                  <a:pt x="728" y="2553"/>
                </a:lnTo>
                <a:lnTo>
                  <a:pt x="1517" y="3267"/>
                </a:lnTo>
                <a:cubicBezTo>
                  <a:pt x="1517" y="3267"/>
                  <a:pt x="1592" y="1194"/>
                  <a:pt x="1261" y="650"/>
                </a:cubicBezTo>
                <a:cubicBezTo>
                  <a:pt x="932" y="105"/>
                  <a:pt x="201" y="0"/>
                  <a:pt x="201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93 Rectángulo"/>
          <p:cNvSpPr/>
          <p:nvPr/>
        </p:nvSpPr>
        <p:spPr>
          <a:xfrm>
            <a:off x="0" y="3291830"/>
            <a:ext cx="2987824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8" name="Google Shape;727;p27"/>
          <p:cNvSpPr txBox="1">
            <a:spLocks/>
          </p:cNvSpPr>
          <p:nvPr/>
        </p:nvSpPr>
        <p:spPr>
          <a:xfrm flipH="1">
            <a:off x="8832" y="3363838"/>
            <a:ext cx="3051000" cy="2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EFEFEF"/>
              </a:buClr>
              <a:buSzPts val="1100"/>
              <a:buFont typeface="Dosis ExtraLight"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taatliches"/>
                <a:ea typeface="Staatliches"/>
                <a:cs typeface="Staatliches"/>
                <a:sym typeface="Staatliches"/>
              </a:rPr>
              <a:t>PRIMERA</a:t>
            </a:r>
            <a:r>
              <a:rPr kumimoji="0" lang="es-ES" sz="1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taatliches"/>
                <a:ea typeface="Staatliches"/>
                <a:cs typeface="Staatliches"/>
                <a:sym typeface="Staatliches"/>
              </a:rPr>
              <a:t> RESPUESTA</a:t>
            </a:r>
            <a:endParaRPr kumimoji="0" lang="es-E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taatliches"/>
              <a:ea typeface="Staatliches"/>
              <a:cs typeface="Staatliches"/>
              <a:sym typeface="Staatliches"/>
            </a:endParaRPr>
          </a:p>
        </p:txBody>
      </p:sp>
      <p:sp>
        <p:nvSpPr>
          <p:cNvPr id="103" name="Google Shape;727;p27"/>
          <p:cNvSpPr txBox="1">
            <a:spLocks/>
          </p:cNvSpPr>
          <p:nvPr/>
        </p:nvSpPr>
        <p:spPr>
          <a:xfrm flipH="1">
            <a:off x="35496" y="4083918"/>
            <a:ext cx="7416824" cy="36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1600"/>
              </a:spcAft>
              <a:buClr>
                <a:srgbClr val="EFEFEF"/>
              </a:buClr>
              <a:buSzPts val="1100"/>
              <a:buFont typeface="Arial" pitchFamily="34" charset="0"/>
              <a:buChar char="•"/>
              <a:tabLst/>
              <a:defRPr/>
            </a:pPr>
            <a:r>
              <a:rPr lang="es-ES" sz="1100" noProof="0" dirty="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IMPEDIR LA TRANSMISION DEL VIRUS.</a:t>
            </a:r>
            <a:endParaRPr kumimoji="0" lang="es-ES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taatliches"/>
              <a:ea typeface="Staatliches"/>
              <a:cs typeface="Staatliches"/>
              <a:sym typeface="Staatliche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flipH="1">
            <a:off x="2411760" y="1387018"/>
            <a:ext cx="4968552" cy="896700"/>
          </a:xfrm>
        </p:spPr>
        <p:txBody>
          <a:bodyPr/>
          <a:lstStyle/>
          <a:p>
            <a:r>
              <a:rPr lang="es-ES" dirty="0"/>
              <a:t>FALSA DICOTOMÍA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059832" y="2355726"/>
            <a:ext cx="5976664" cy="2787774"/>
          </a:xfrm>
        </p:spPr>
        <p:txBody>
          <a:bodyPr/>
          <a:lstStyle/>
          <a:p>
            <a:pPr marL="177800" indent="-19050" algn="l"/>
            <a:r>
              <a:rPr lang="es-ES" dirty="0"/>
              <a:t>ESTA FIGURA REPRESENTA EL SISTEMA DE  VIDA.</a:t>
            </a:r>
          </a:p>
          <a:p>
            <a:pPr marL="177800" indent="-19050" algn="l"/>
            <a:endParaRPr lang="es-ES" dirty="0"/>
          </a:p>
          <a:p>
            <a:pPr marL="177800" indent="-19050" algn="l">
              <a:lnSpc>
                <a:spcPct val="120000"/>
              </a:lnSpc>
              <a:buFont typeface="Arial" pitchFamily="34" charset="0"/>
              <a:buChar char="•"/>
            </a:pPr>
            <a:r>
              <a:rPr lang="es-ES" dirty="0"/>
              <a:t>LA ROCA INFERIOR REPRESENTA LA SALUD.</a:t>
            </a:r>
          </a:p>
          <a:p>
            <a:pPr marL="177800" indent="-19050" algn="l">
              <a:lnSpc>
                <a:spcPct val="120000"/>
              </a:lnSpc>
              <a:buFont typeface="Arial" pitchFamily="34" charset="0"/>
              <a:buChar char="•"/>
            </a:pPr>
            <a:r>
              <a:rPr lang="es-ES" dirty="0"/>
              <a:t>LA PANDEMIA DETERIORA EL PESO DE ESTA ROCA CON CELERIDAD.</a:t>
            </a:r>
          </a:p>
          <a:p>
            <a:pPr marL="177800" indent="-19050" algn="l">
              <a:lnSpc>
                <a:spcPct val="120000"/>
              </a:lnSpc>
              <a:buFont typeface="Arial" pitchFamily="34" charset="0"/>
              <a:buChar char="•"/>
            </a:pPr>
            <a:r>
              <a:rPr lang="es-ES" dirty="0"/>
              <a:t>COMO BASE (SALUD), SU DETERIORO AUMENTA UN COLAPSO DEL SISTEMA.</a:t>
            </a:r>
          </a:p>
          <a:p>
            <a:pPr marL="177800" indent="-19050" algn="l">
              <a:lnSpc>
                <a:spcPct val="120000"/>
              </a:lnSpc>
              <a:buFont typeface="Arial" pitchFamily="34" charset="0"/>
              <a:buChar char="•"/>
            </a:pPr>
            <a:r>
              <a:rPr lang="es-ES" dirty="0"/>
              <a:t>NO SE EXCLUYEN LAS ROCAS SUPERIORES, PERO SÍ SE PRIORIZA LA BASE (SIEMPRE INTERCONECTADAS, EN EQUILIBRIO).</a:t>
            </a:r>
          </a:p>
          <a:p>
            <a:pPr marL="177800" indent="-19050" algn="l">
              <a:buFont typeface="Arial" pitchFamily="34" charset="0"/>
              <a:buChar char="•"/>
            </a:pPr>
            <a:endParaRPr lang="es-ES" dirty="0"/>
          </a:p>
          <a:p>
            <a:pPr marL="177800" indent="-19050" algn="l">
              <a:buFont typeface="Arial" pitchFamily="34" charset="0"/>
              <a:buChar char="•"/>
            </a:pPr>
            <a:endParaRPr lang="es-ES" sz="1600" dirty="0"/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009241FF-2E22-429B-B359-3A9E420DCBF9}"/>
              </a:ext>
            </a:extLst>
          </p:cNvPr>
          <p:cNvGrpSpPr/>
          <p:nvPr/>
        </p:nvGrpSpPr>
        <p:grpSpPr>
          <a:xfrm>
            <a:off x="8162018" y="1419622"/>
            <a:ext cx="981982" cy="667038"/>
            <a:chOff x="2078940" y="1721331"/>
            <a:chExt cx="3969808" cy="4297528"/>
          </a:xfrm>
        </p:grpSpPr>
        <p:sp>
          <p:nvSpPr>
            <p:cNvPr id="5" name="Shape">
              <a:extLst>
                <a:ext uri="{FF2B5EF4-FFF2-40B4-BE49-F238E27FC236}">
                  <a16:creationId xmlns:a16="http://schemas.microsoft.com/office/drawing/2014/main" id="{AD466234-B536-9B40-B37F-41A6162D08F6}"/>
                </a:ext>
              </a:extLst>
            </p:cNvPr>
            <p:cNvSpPr/>
            <p:nvPr/>
          </p:nvSpPr>
          <p:spPr>
            <a:xfrm>
              <a:off x="2078940" y="1721331"/>
              <a:ext cx="3969808" cy="4297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8" h="21600" extrusionOk="0">
                  <a:moveTo>
                    <a:pt x="20975" y="21600"/>
                  </a:moveTo>
                  <a:lnTo>
                    <a:pt x="19173" y="21600"/>
                  </a:lnTo>
                  <a:cubicBezTo>
                    <a:pt x="18574" y="21600"/>
                    <a:pt x="18087" y="21149"/>
                    <a:pt x="18087" y="20596"/>
                  </a:cubicBezTo>
                  <a:lnTo>
                    <a:pt x="18087" y="1646"/>
                  </a:lnTo>
                  <a:cubicBezTo>
                    <a:pt x="18087" y="1375"/>
                    <a:pt x="17848" y="1154"/>
                    <a:pt x="17555" y="1154"/>
                  </a:cubicBezTo>
                  <a:lnTo>
                    <a:pt x="8213" y="1154"/>
                  </a:lnTo>
                  <a:cubicBezTo>
                    <a:pt x="7920" y="1154"/>
                    <a:pt x="7681" y="1375"/>
                    <a:pt x="7681" y="1646"/>
                  </a:cubicBezTo>
                  <a:lnTo>
                    <a:pt x="7681" y="20596"/>
                  </a:lnTo>
                  <a:cubicBezTo>
                    <a:pt x="7681" y="21149"/>
                    <a:pt x="7194" y="21600"/>
                    <a:pt x="6595" y="21600"/>
                  </a:cubicBezTo>
                  <a:lnTo>
                    <a:pt x="625" y="21600"/>
                  </a:lnTo>
                  <a:cubicBezTo>
                    <a:pt x="279" y="21600"/>
                    <a:pt x="0" y="21341"/>
                    <a:pt x="0" y="21023"/>
                  </a:cubicBezTo>
                  <a:cubicBezTo>
                    <a:pt x="0" y="20703"/>
                    <a:pt x="281" y="20446"/>
                    <a:pt x="625" y="20446"/>
                  </a:cubicBezTo>
                  <a:lnTo>
                    <a:pt x="6430" y="20446"/>
                  </a:lnTo>
                  <a:lnTo>
                    <a:pt x="6430" y="1646"/>
                  </a:lnTo>
                  <a:cubicBezTo>
                    <a:pt x="6430" y="738"/>
                    <a:pt x="7229" y="0"/>
                    <a:pt x="8211" y="0"/>
                  </a:cubicBezTo>
                  <a:lnTo>
                    <a:pt x="17553" y="0"/>
                  </a:lnTo>
                  <a:cubicBezTo>
                    <a:pt x="18536" y="0"/>
                    <a:pt x="19334" y="739"/>
                    <a:pt x="19334" y="1646"/>
                  </a:cubicBezTo>
                  <a:lnTo>
                    <a:pt x="19334" y="20446"/>
                  </a:lnTo>
                  <a:lnTo>
                    <a:pt x="20973" y="20446"/>
                  </a:lnTo>
                  <a:cubicBezTo>
                    <a:pt x="21319" y="20446"/>
                    <a:pt x="21598" y="20705"/>
                    <a:pt x="21598" y="21023"/>
                  </a:cubicBezTo>
                  <a:cubicBezTo>
                    <a:pt x="21600" y="21342"/>
                    <a:pt x="21321" y="21600"/>
                    <a:pt x="20975" y="21600"/>
                  </a:cubicBezTo>
                  <a:close/>
                </a:path>
              </a:pathLst>
            </a:custGeom>
            <a:solidFill>
              <a:srgbClr val="C0392B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29B7BD9A-9556-5A40-A3B0-A08BC2A6C831}"/>
                </a:ext>
              </a:extLst>
            </p:cNvPr>
            <p:cNvSpPr/>
            <p:nvPr/>
          </p:nvSpPr>
          <p:spPr>
            <a:xfrm>
              <a:off x="3562740" y="2011639"/>
              <a:ext cx="1811203" cy="3953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96" y="21600"/>
                  </a:moveTo>
                  <a:lnTo>
                    <a:pt x="0" y="21600"/>
                  </a:lnTo>
                  <a:lnTo>
                    <a:pt x="0" y="557"/>
                  </a:lnTo>
                  <a:cubicBezTo>
                    <a:pt x="0" y="250"/>
                    <a:pt x="542" y="0"/>
                    <a:pt x="1216" y="0"/>
                  </a:cubicBezTo>
                  <a:lnTo>
                    <a:pt x="20384" y="0"/>
                  </a:lnTo>
                  <a:cubicBezTo>
                    <a:pt x="21054" y="0"/>
                    <a:pt x="21600" y="248"/>
                    <a:pt x="21600" y="557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C0392B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7" name="Circle">
              <a:extLst>
                <a:ext uri="{FF2B5EF4-FFF2-40B4-BE49-F238E27FC236}">
                  <a16:creationId xmlns:a16="http://schemas.microsoft.com/office/drawing/2014/main" id="{18179051-FEBF-8140-84D4-ECC85D8DA51F}"/>
                </a:ext>
              </a:extLst>
            </p:cNvPr>
            <p:cNvSpPr/>
            <p:nvPr/>
          </p:nvSpPr>
          <p:spPr>
            <a:xfrm>
              <a:off x="3659509" y="4043796"/>
              <a:ext cx="160640" cy="160640"/>
            </a:xfrm>
            <a:prstGeom prst="ellipse">
              <a:avLst/>
            </a:prstGeom>
            <a:solidFill>
              <a:srgbClr val="C0392B">
                <a:lumMod val="75000"/>
              </a:srgb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8" name="Shape">
              <a:extLst>
                <a:ext uri="{FF2B5EF4-FFF2-40B4-BE49-F238E27FC236}">
                  <a16:creationId xmlns:a16="http://schemas.microsoft.com/office/drawing/2014/main" id="{F2E47F72-A044-D942-9E02-3A7BF7CDF5FE}"/>
                </a:ext>
              </a:extLst>
            </p:cNvPr>
            <p:cNvSpPr/>
            <p:nvPr/>
          </p:nvSpPr>
          <p:spPr>
            <a:xfrm>
              <a:off x="5336845" y="2430970"/>
              <a:ext cx="74520" cy="299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extrusionOk="0">
                  <a:moveTo>
                    <a:pt x="13593" y="21600"/>
                  </a:moveTo>
                  <a:lnTo>
                    <a:pt x="7914" y="21600"/>
                  </a:lnTo>
                  <a:cubicBezTo>
                    <a:pt x="3538" y="21600"/>
                    <a:pt x="0" y="20715"/>
                    <a:pt x="0" y="19619"/>
                  </a:cubicBezTo>
                  <a:lnTo>
                    <a:pt x="0" y="1981"/>
                  </a:lnTo>
                  <a:cubicBezTo>
                    <a:pt x="0" y="885"/>
                    <a:pt x="3538" y="0"/>
                    <a:pt x="7914" y="0"/>
                  </a:cubicBezTo>
                  <a:lnTo>
                    <a:pt x="13593" y="0"/>
                  </a:lnTo>
                  <a:cubicBezTo>
                    <a:pt x="17969" y="0"/>
                    <a:pt x="21507" y="885"/>
                    <a:pt x="21507" y="1981"/>
                  </a:cubicBezTo>
                  <a:lnTo>
                    <a:pt x="21507" y="19619"/>
                  </a:lnTo>
                  <a:cubicBezTo>
                    <a:pt x="21600" y="20715"/>
                    <a:pt x="17969" y="21600"/>
                    <a:pt x="13593" y="21600"/>
                  </a:cubicBezTo>
                  <a:close/>
                </a:path>
              </a:pathLst>
            </a:custGeom>
            <a:solidFill>
              <a:srgbClr val="C0392B">
                <a:lumMod val="75000"/>
              </a:srgb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18CA52E9-B9FE-2741-8246-CBEE16346782}"/>
                </a:ext>
              </a:extLst>
            </p:cNvPr>
            <p:cNvSpPr/>
            <p:nvPr/>
          </p:nvSpPr>
          <p:spPr>
            <a:xfrm>
              <a:off x="5336845" y="5140513"/>
              <a:ext cx="74520" cy="299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extrusionOk="0">
                  <a:moveTo>
                    <a:pt x="13593" y="21600"/>
                  </a:moveTo>
                  <a:lnTo>
                    <a:pt x="7914" y="21600"/>
                  </a:lnTo>
                  <a:cubicBezTo>
                    <a:pt x="3538" y="21600"/>
                    <a:pt x="0" y="20715"/>
                    <a:pt x="0" y="19619"/>
                  </a:cubicBezTo>
                  <a:lnTo>
                    <a:pt x="0" y="1981"/>
                  </a:lnTo>
                  <a:cubicBezTo>
                    <a:pt x="0" y="885"/>
                    <a:pt x="3538" y="0"/>
                    <a:pt x="7914" y="0"/>
                  </a:cubicBezTo>
                  <a:lnTo>
                    <a:pt x="13593" y="0"/>
                  </a:lnTo>
                  <a:cubicBezTo>
                    <a:pt x="17969" y="0"/>
                    <a:pt x="21507" y="885"/>
                    <a:pt x="21507" y="1981"/>
                  </a:cubicBezTo>
                  <a:lnTo>
                    <a:pt x="21507" y="19619"/>
                  </a:lnTo>
                  <a:cubicBezTo>
                    <a:pt x="21600" y="20715"/>
                    <a:pt x="17969" y="21600"/>
                    <a:pt x="13593" y="21600"/>
                  </a:cubicBezTo>
                  <a:close/>
                </a:path>
              </a:pathLst>
            </a:custGeom>
            <a:solidFill>
              <a:srgbClr val="C0392B">
                <a:lumMod val="75000"/>
              </a:srgb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0" name="Group 4">
            <a:extLst>
              <a:ext uri="{FF2B5EF4-FFF2-40B4-BE49-F238E27FC236}">
                <a16:creationId xmlns:a16="http://schemas.microsoft.com/office/drawing/2014/main" id="{C39B8B39-00B5-418C-806D-2119532BE2B8}"/>
              </a:ext>
            </a:extLst>
          </p:cNvPr>
          <p:cNvGrpSpPr/>
          <p:nvPr/>
        </p:nvGrpSpPr>
        <p:grpSpPr>
          <a:xfrm>
            <a:off x="7380312" y="627534"/>
            <a:ext cx="981981" cy="792088"/>
            <a:chOff x="6143254" y="1721328"/>
            <a:chExt cx="3969805" cy="5103188"/>
          </a:xfrm>
        </p:grpSpPr>
        <p:sp>
          <p:nvSpPr>
            <p:cNvPr id="11" name="Freeform: Shape 33">
              <a:extLst>
                <a:ext uri="{FF2B5EF4-FFF2-40B4-BE49-F238E27FC236}">
                  <a16:creationId xmlns:a16="http://schemas.microsoft.com/office/drawing/2014/main" id="{F20549BB-2E0F-4157-893B-20875F16424B}"/>
                </a:ext>
              </a:extLst>
            </p:cNvPr>
            <p:cNvSpPr/>
            <p:nvPr/>
          </p:nvSpPr>
          <p:spPr>
            <a:xfrm>
              <a:off x="6823224" y="2036633"/>
              <a:ext cx="1232798" cy="4787883"/>
            </a:xfrm>
            <a:custGeom>
              <a:avLst/>
              <a:gdLst>
                <a:gd name="connsiteX0" fmla="*/ 136652 w 1239941"/>
                <a:gd name="connsiteY0" fmla="*/ 111 h 4787883"/>
                <a:gd name="connsiteX1" fmla="*/ 195463 w 1239941"/>
                <a:gd name="connsiteY1" fmla="*/ 20756 h 4787883"/>
                <a:gd name="connsiteX2" fmla="*/ 1201250 w 1239941"/>
                <a:gd name="connsiteY2" fmla="*/ 754194 h 4787883"/>
                <a:gd name="connsiteX3" fmla="*/ 1239941 w 1239941"/>
                <a:gd name="connsiteY3" fmla="*/ 830113 h 4787883"/>
                <a:gd name="connsiteX4" fmla="*/ 1239941 w 1239941"/>
                <a:gd name="connsiteY4" fmla="*/ 4787883 h 4787883"/>
                <a:gd name="connsiteX5" fmla="*/ 1138966 w 1239941"/>
                <a:gd name="connsiteY5" fmla="*/ 4787883 h 4787883"/>
                <a:gd name="connsiteX6" fmla="*/ 1136977 w 1239941"/>
                <a:gd name="connsiteY6" fmla="*/ 4599849 h 4787883"/>
                <a:gd name="connsiteX7" fmla="*/ 1136977 w 1239941"/>
                <a:gd name="connsiteY7" fmla="*/ 1456215 h 4787883"/>
                <a:gd name="connsiteX8" fmla="*/ 1124021 w 1239941"/>
                <a:gd name="connsiteY8" fmla="*/ 1401422 h 4787883"/>
                <a:gd name="connsiteX9" fmla="*/ 1102880 w 1239941"/>
                <a:gd name="connsiteY9" fmla="*/ 1376367 h 4787883"/>
                <a:gd name="connsiteX10" fmla="*/ 1097348 w 1239941"/>
                <a:gd name="connsiteY10" fmla="*/ 853421 h 4787883"/>
                <a:gd name="connsiteX11" fmla="*/ 0 w 1239941"/>
                <a:gd name="connsiteY11" fmla="*/ 59381 h 4787883"/>
                <a:gd name="connsiteX12" fmla="*/ 76119 w 1239941"/>
                <a:gd name="connsiteY12" fmla="*/ 15428 h 4787883"/>
                <a:gd name="connsiteX13" fmla="*/ 136652 w 1239941"/>
                <a:gd name="connsiteY13" fmla="*/ 111 h 4787883"/>
                <a:gd name="connsiteX0" fmla="*/ 131890 w 1235179"/>
                <a:gd name="connsiteY0" fmla="*/ 111 h 4787883"/>
                <a:gd name="connsiteX1" fmla="*/ 190701 w 1235179"/>
                <a:gd name="connsiteY1" fmla="*/ 20756 h 4787883"/>
                <a:gd name="connsiteX2" fmla="*/ 1196488 w 1235179"/>
                <a:gd name="connsiteY2" fmla="*/ 754194 h 4787883"/>
                <a:gd name="connsiteX3" fmla="*/ 1235179 w 1235179"/>
                <a:gd name="connsiteY3" fmla="*/ 830113 h 4787883"/>
                <a:gd name="connsiteX4" fmla="*/ 1235179 w 1235179"/>
                <a:gd name="connsiteY4" fmla="*/ 4787883 h 4787883"/>
                <a:gd name="connsiteX5" fmla="*/ 1134204 w 1235179"/>
                <a:gd name="connsiteY5" fmla="*/ 4787883 h 4787883"/>
                <a:gd name="connsiteX6" fmla="*/ 1132215 w 1235179"/>
                <a:gd name="connsiteY6" fmla="*/ 4599849 h 4787883"/>
                <a:gd name="connsiteX7" fmla="*/ 1132215 w 1235179"/>
                <a:gd name="connsiteY7" fmla="*/ 1456215 h 4787883"/>
                <a:gd name="connsiteX8" fmla="*/ 1119259 w 1235179"/>
                <a:gd name="connsiteY8" fmla="*/ 1401422 h 4787883"/>
                <a:gd name="connsiteX9" fmla="*/ 1098118 w 1235179"/>
                <a:gd name="connsiteY9" fmla="*/ 1376367 h 4787883"/>
                <a:gd name="connsiteX10" fmla="*/ 1092586 w 1235179"/>
                <a:gd name="connsiteY10" fmla="*/ 853421 h 4787883"/>
                <a:gd name="connsiteX11" fmla="*/ 0 w 1235179"/>
                <a:gd name="connsiteY11" fmla="*/ 73669 h 4787883"/>
                <a:gd name="connsiteX12" fmla="*/ 71357 w 1235179"/>
                <a:gd name="connsiteY12" fmla="*/ 15428 h 4787883"/>
                <a:gd name="connsiteX13" fmla="*/ 131890 w 1235179"/>
                <a:gd name="connsiteY13" fmla="*/ 111 h 4787883"/>
                <a:gd name="connsiteX0" fmla="*/ 129509 w 1232798"/>
                <a:gd name="connsiteY0" fmla="*/ 111 h 4787883"/>
                <a:gd name="connsiteX1" fmla="*/ 188320 w 1232798"/>
                <a:gd name="connsiteY1" fmla="*/ 20756 h 4787883"/>
                <a:gd name="connsiteX2" fmla="*/ 1194107 w 1232798"/>
                <a:gd name="connsiteY2" fmla="*/ 754194 h 4787883"/>
                <a:gd name="connsiteX3" fmla="*/ 1232798 w 1232798"/>
                <a:gd name="connsiteY3" fmla="*/ 830113 h 4787883"/>
                <a:gd name="connsiteX4" fmla="*/ 1232798 w 1232798"/>
                <a:gd name="connsiteY4" fmla="*/ 4787883 h 4787883"/>
                <a:gd name="connsiteX5" fmla="*/ 1131823 w 1232798"/>
                <a:gd name="connsiteY5" fmla="*/ 4787883 h 4787883"/>
                <a:gd name="connsiteX6" fmla="*/ 1129834 w 1232798"/>
                <a:gd name="connsiteY6" fmla="*/ 4599849 h 4787883"/>
                <a:gd name="connsiteX7" fmla="*/ 1129834 w 1232798"/>
                <a:gd name="connsiteY7" fmla="*/ 1456215 h 4787883"/>
                <a:gd name="connsiteX8" fmla="*/ 1116878 w 1232798"/>
                <a:gd name="connsiteY8" fmla="*/ 1401422 h 4787883"/>
                <a:gd name="connsiteX9" fmla="*/ 1095737 w 1232798"/>
                <a:gd name="connsiteY9" fmla="*/ 1376367 h 4787883"/>
                <a:gd name="connsiteX10" fmla="*/ 1090205 w 1232798"/>
                <a:gd name="connsiteY10" fmla="*/ 853421 h 4787883"/>
                <a:gd name="connsiteX11" fmla="*/ 0 w 1232798"/>
                <a:gd name="connsiteY11" fmla="*/ 57000 h 4787883"/>
                <a:gd name="connsiteX12" fmla="*/ 68976 w 1232798"/>
                <a:gd name="connsiteY12" fmla="*/ 15428 h 4787883"/>
                <a:gd name="connsiteX13" fmla="*/ 129509 w 1232798"/>
                <a:gd name="connsiteY13" fmla="*/ 111 h 4787883"/>
                <a:gd name="connsiteX0" fmla="*/ 127128 w 1230417"/>
                <a:gd name="connsiteY0" fmla="*/ 111 h 4787883"/>
                <a:gd name="connsiteX1" fmla="*/ 185939 w 1230417"/>
                <a:gd name="connsiteY1" fmla="*/ 20756 h 4787883"/>
                <a:gd name="connsiteX2" fmla="*/ 1191726 w 1230417"/>
                <a:gd name="connsiteY2" fmla="*/ 754194 h 4787883"/>
                <a:gd name="connsiteX3" fmla="*/ 1230417 w 1230417"/>
                <a:gd name="connsiteY3" fmla="*/ 830113 h 4787883"/>
                <a:gd name="connsiteX4" fmla="*/ 1230417 w 1230417"/>
                <a:gd name="connsiteY4" fmla="*/ 4787883 h 4787883"/>
                <a:gd name="connsiteX5" fmla="*/ 1129442 w 1230417"/>
                <a:gd name="connsiteY5" fmla="*/ 4787883 h 4787883"/>
                <a:gd name="connsiteX6" fmla="*/ 1127453 w 1230417"/>
                <a:gd name="connsiteY6" fmla="*/ 4599849 h 4787883"/>
                <a:gd name="connsiteX7" fmla="*/ 1127453 w 1230417"/>
                <a:gd name="connsiteY7" fmla="*/ 1456215 h 4787883"/>
                <a:gd name="connsiteX8" fmla="*/ 1114497 w 1230417"/>
                <a:gd name="connsiteY8" fmla="*/ 1401422 h 4787883"/>
                <a:gd name="connsiteX9" fmla="*/ 1093356 w 1230417"/>
                <a:gd name="connsiteY9" fmla="*/ 1376367 h 4787883"/>
                <a:gd name="connsiteX10" fmla="*/ 1087824 w 1230417"/>
                <a:gd name="connsiteY10" fmla="*/ 853421 h 4787883"/>
                <a:gd name="connsiteX11" fmla="*/ 0 w 1230417"/>
                <a:gd name="connsiteY11" fmla="*/ 57000 h 4787883"/>
                <a:gd name="connsiteX12" fmla="*/ 66595 w 1230417"/>
                <a:gd name="connsiteY12" fmla="*/ 15428 h 4787883"/>
                <a:gd name="connsiteX13" fmla="*/ 127128 w 1230417"/>
                <a:gd name="connsiteY13" fmla="*/ 111 h 4787883"/>
                <a:gd name="connsiteX0" fmla="*/ 129509 w 1232798"/>
                <a:gd name="connsiteY0" fmla="*/ 111 h 4787883"/>
                <a:gd name="connsiteX1" fmla="*/ 188320 w 1232798"/>
                <a:gd name="connsiteY1" fmla="*/ 20756 h 4787883"/>
                <a:gd name="connsiteX2" fmla="*/ 1194107 w 1232798"/>
                <a:gd name="connsiteY2" fmla="*/ 754194 h 4787883"/>
                <a:gd name="connsiteX3" fmla="*/ 1232798 w 1232798"/>
                <a:gd name="connsiteY3" fmla="*/ 830113 h 4787883"/>
                <a:gd name="connsiteX4" fmla="*/ 1232798 w 1232798"/>
                <a:gd name="connsiteY4" fmla="*/ 4787883 h 4787883"/>
                <a:gd name="connsiteX5" fmla="*/ 1131823 w 1232798"/>
                <a:gd name="connsiteY5" fmla="*/ 4787883 h 4787883"/>
                <a:gd name="connsiteX6" fmla="*/ 1129834 w 1232798"/>
                <a:gd name="connsiteY6" fmla="*/ 4599849 h 4787883"/>
                <a:gd name="connsiteX7" fmla="*/ 1129834 w 1232798"/>
                <a:gd name="connsiteY7" fmla="*/ 1456215 h 4787883"/>
                <a:gd name="connsiteX8" fmla="*/ 1116878 w 1232798"/>
                <a:gd name="connsiteY8" fmla="*/ 1401422 h 4787883"/>
                <a:gd name="connsiteX9" fmla="*/ 1095737 w 1232798"/>
                <a:gd name="connsiteY9" fmla="*/ 1376367 h 4787883"/>
                <a:gd name="connsiteX10" fmla="*/ 1090205 w 1232798"/>
                <a:gd name="connsiteY10" fmla="*/ 853421 h 4787883"/>
                <a:gd name="connsiteX11" fmla="*/ 0 w 1232798"/>
                <a:gd name="connsiteY11" fmla="*/ 64144 h 4787883"/>
                <a:gd name="connsiteX12" fmla="*/ 68976 w 1232798"/>
                <a:gd name="connsiteY12" fmla="*/ 15428 h 4787883"/>
                <a:gd name="connsiteX13" fmla="*/ 129509 w 1232798"/>
                <a:gd name="connsiteY13" fmla="*/ 111 h 4787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32798" h="4787883">
                  <a:moveTo>
                    <a:pt x="129509" y="111"/>
                  </a:moveTo>
                  <a:cubicBezTo>
                    <a:pt x="150275" y="1055"/>
                    <a:pt x="170755" y="7992"/>
                    <a:pt x="188320" y="20756"/>
                  </a:cubicBezTo>
                  <a:lnTo>
                    <a:pt x="1194107" y="754194"/>
                  </a:lnTo>
                  <a:cubicBezTo>
                    <a:pt x="1218619" y="771953"/>
                    <a:pt x="1232798" y="800145"/>
                    <a:pt x="1232798" y="830113"/>
                  </a:cubicBezTo>
                  <a:lnTo>
                    <a:pt x="1232798" y="4787883"/>
                  </a:lnTo>
                  <a:lnTo>
                    <a:pt x="1131823" y="4787883"/>
                  </a:lnTo>
                  <a:lnTo>
                    <a:pt x="1129834" y="4599849"/>
                  </a:lnTo>
                  <a:lnTo>
                    <a:pt x="1129834" y="1456215"/>
                  </a:lnTo>
                  <a:cubicBezTo>
                    <a:pt x="1129834" y="1436922"/>
                    <a:pt x="1125292" y="1418180"/>
                    <a:pt x="1116878" y="1401422"/>
                  </a:cubicBezTo>
                  <a:lnTo>
                    <a:pt x="1095737" y="1376367"/>
                  </a:lnTo>
                  <a:lnTo>
                    <a:pt x="1090205" y="853421"/>
                  </a:lnTo>
                  <a:lnTo>
                    <a:pt x="0" y="64144"/>
                  </a:lnTo>
                  <a:cubicBezTo>
                    <a:pt x="25373" y="49493"/>
                    <a:pt x="43603" y="30079"/>
                    <a:pt x="68976" y="15428"/>
                  </a:cubicBezTo>
                  <a:cubicBezTo>
                    <a:pt x="87690" y="4218"/>
                    <a:pt x="108743" y="-832"/>
                    <a:pt x="129509" y="111"/>
                  </a:cubicBezTo>
                  <a:close/>
                </a:path>
              </a:pathLst>
            </a:custGeom>
            <a:solidFill>
              <a:srgbClr val="16A085">
                <a:lumMod val="75000"/>
              </a:srgb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BD913596-AC93-4441-889C-62778A698EC3}"/>
                </a:ext>
              </a:extLst>
            </p:cNvPr>
            <p:cNvSpPr/>
            <p:nvPr/>
          </p:nvSpPr>
          <p:spPr>
            <a:xfrm>
              <a:off x="6143254" y="1721328"/>
              <a:ext cx="3969805" cy="4297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975" y="21600"/>
                  </a:moveTo>
                  <a:lnTo>
                    <a:pt x="15006" y="21600"/>
                  </a:lnTo>
                  <a:cubicBezTo>
                    <a:pt x="14408" y="21600"/>
                    <a:pt x="13920" y="21149"/>
                    <a:pt x="13920" y="20597"/>
                  </a:cubicBezTo>
                  <a:lnTo>
                    <a:pt x="13920" y="1645"/>
                  </a:lnTo>
                  <a:cubicBezTo>
                    <a:pt x="13920" y="1375"/>
                    <a:pt x="13681" y="1154"/>
                    <a:pt x="13388" y="1154"/>
                  </a:cubicBezTo>
                  <a:lnTo>
                    <a:pt x="4046" y="1154"/>
                  </a:lnTo>
                  <a:cubicBezTo>
                    <a:pt x="3752" y="1154"/>
                    <a:pt x="3514" y="1375"/>
                    <a:pt x="3514" y="1645"/>
                  </a:cubicBezTo>
                  <a:lnTo>
                    <a:pt x="3514" y="20595"/>
                  </a:lnTo>
                  <a:cubicBezTo>
                    <a:pt x="3514" y="21148"/>
                    <a:pt x="3026" y="21598"/>
                    <a:pt x="2427" y="21598"/>
                  </a:cubicBezTo>
                  <a:lnTo>
                    <a:pt x="625" y="21598"/>
                  </a:lnTo>
                  <a:cubicBezTo>
                    <a:pt x="279" y="21598"/>
                    <a:pt x="0" y="21339"/>
                    <a:pt x="0" y="21021"/>
                  </a:cubicBezTo>
                  <a:cubicBezTo>
                    <a:pt x="0" y="20704"/>
                    <a:pt x="281" y="20444"/>
                    <a:pt x="625" y="20444"/>
                  </a:cubicBezTo>
                  <a:lnTo>
                    <a:pt x="2264" y="20444"/>
                  </a:lnTo>
                  <a:lnTo>
                    <a:pt x="2264" y="1645"/>
                  </a:lnTo>
                  <a:cubicBezTo>
                    <a:pt x="2264" y="738"/>
                    <a:pt x="3063" y="0"/>
                    <a:pt x="4046" y="0"/>
                  </a:cubicBezTo>
                  <a:lnTo>
                    <a:pt x="13388" y="0"/>
                  </a:lnTo>
                  <a:cubicBezTo>
                    <a:pt x="14371" y="0"/>
                    <a:pt x="15169" y="739"/>
                    <a:pt x="15169" y="1645"/>
                  </a:cubicBezTo>
                  <a:lnTo>
                    <a:pt x="15169" y="20444"/>
                  </a:lnTo>
                  <a:lnTo>
                    <a:pt x="20975" y="20444"/>
                  </a:lnTo>
                  <a:cubicBezTo>
                    <a:pt x="21321" y="20444"/>
                    <a:pt x="21600" y="20704"/>
                    <a:pt x="21600" y="21021"/>
                  </a:cubicBezTo>
                  <a:cubicBezTo>
                    <a:pt x="21600" y="21339"/>
                    <a:pt x="21321" y="21600"/>
                    <a:pt x="20975" y="21600"/>
                  </a:cubicBezTo>
                  <a:close/>
                </a:path>
              </a:pathLst>
            </a:custGeom>
            <a:solidFill>
              <a:srgbClr val="16A085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Shape">
              <a:extLst>
                <a:ext uri="{FF2B5EF4-FFF2-40B4-BE49-F238E27FC236}">
                  <a16:creationId xmlns:a16="http://schemas.microsoft.com/office/drawing/2014/main" id="{5ED40628-F023-FB4E-8ED7-EC4975DC64E9}"/>
                </a:ext>
              </a:extLst>
            </p:cNvPr>
            <p:cNvSpPr/>
            <p:nvPr/>
          </p:nvSpPr>
          <p:spPr>
            <a:xfrm>
              <a:off x="6816080" y="2076152"/>
              <a:ext cx="1147567" cy="4748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35" extrusionOk="0">
                  <a:moveTo>
                    <a:pt x="0" y="17712"/>
                  </a:moveTo>
                  <a:lnTo>
                    <a:pt x="21600" y="21535"/>
                  </a:lnTo>
                  <a:lnTo>
                    <a:pt x="21600" y="3883"/>
                  </a:lnTo>
                  <a:cubicBezTo>
                    <a:pt x="21600" y="3708"/>
                    <a:pt x="21258" y="3543"/>
                    <a:pt x="20675" y="3440"/>
                  </a:cubicBezTo>
                  <a:lnTo>
                    <a:pt x="1478" y="43"/>
                  </a:lnTo>
                  <a:cubicBezTo>
                    <a:pt x="865" y="-65"/>
                    <a:pt x="0" y="42"/>
                    <a:pt x="0" y="226"/>
                  </a:cubicBezTo>
                  <a:lnTo>
                    <a:pt x="0" y="17712"/>
                  </a:lnTo>
                  <a:close/>
                </a:path>
              </a:pathLst>
            </a:custGeom>
            <a:solidFill>
              <a:srgbClr val="16A085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1B7CBE33-5D21-E543-A3E7-5D68E7D55B56}"/>
                </a:ext>
              </a:extLst>
            </p:cNvPr>
            <p:cNvSpPr/>
            <p:nvPr/>
          </p:nvSpPr>
          <p:spPr>
            <a:xfrm>
              <a:off x="6788383" y="2430970"/>
              <a:ext cx="74515" cy="299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948" y="21600"/>
                  </a:moveTo>
                  <a:lnTo>
                    <a:pt x="13652" y="21600"/>
                  </a:lnTo>
                  <a:cubicBezTo>
                    <a:pt x="18047" y="21600"/>
                    <a:pt x="21600" y="20715"/>
                    <a:pt x="21600" y="19619"/>
                  </a:cubicBezTo>
                  <a:lnTo>
                    <a:pt x="21600" y="1981"/>
                  </a:lnTo>
                  <a:cubicBezTo>
                    <a:pt x="21600" y="885"/>
                    <a:pt x="18047" y="0"/>
                    <a:pt x="13652" y="0"/>
                  </a:cubicBezTo>
                  <a:lnTo>
                    <a:pt x="7948" y="0"/>
                  </a:lnTo>
                  <a:cubicBezTo>
                    <a:pt x="3553" y="0"/>
                    <a:pt x="0" y="885"/>
                    <a:pt x="0" y="1981"/>
                  </a:cubicBezTo>
                  <a:lnTo>
                    <a:pt x="0" y="19619"/>
                  </a:lnTo>
                  <a:cubicBezTo>
                    <a:pt x="0" y="20715"/>
                    <a:pt x="3553" y="21600"/>
                    <a:pt x="7948" y="21600"/>
                  </a:cubicBezTo>
                  <a:close/>
                </a:path>
              </a:pathLst>
            </a:custGeom>
            <a:solidFill>
              <a:srgbClr val="16A085">
                <a:lumMod val="75000"/>
              </a:srgb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Shape">
              <a:extLst>
                <a:ext uri="{FF2B5EF4-FFF2-40B4-BE49-F238E27FC236}">
                  <a16:creationId xmlns:a16="http://schemas.microsoft.com/office/drawing/2014/main" id="{80AFB88D-3669-844E-86B7-72C7FCD727C0}"/>
                </a:ext>
              </a:extLst>
            </p:cNvPr>
            <p:cNvSpPr/>
            <p:nvPr/>
          </p:nvSpPr>
          <p:spPr>
            <a:xfrm>
              <a:off x="6788383" y="5140513"/>
              <a:ext cx="74515" cy="299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948" y="21600"/>
                  </a:moveTo>
                  <a:lnTo>
                    <a:pt x="13652" y="21600"/>
                  </a:lnTo>
                  <a:cubicBezTo>
                    <a:pt x="18047" y="21600"/>
                    <a:pt x="21600" y="20715"/>
                    <a:pt x="21600" y="19619"/>
                  </a:cubicBezTo>
                  <a:lnTo>
                    <a:pt x="21600" y="1981"/>
                  </a:lnTo>
                  <a:cubicBezTo>
                    <a:pt x="21600" y="885"/>
                    <a:pt x="18047" y="0"/>
                    <a:pt x="13652" y="0"/>
                  </a:cubicBezTo>
                  <a:lnTo>
                    <a:pt x="7948" y="0"/>
                  </a:lnTo>
                  <a:cubicBezTo>
                    <a:pt x="3553" y="0"/>
                    <a:pt x="0" y="885"/>
                    <a:pt x="0" y="1981"/>
                  </a:cubicBezTo>
                  <a:lnTo>
                    <a:pt x="0" y="19619"/>
                  </a:lnTo>
                  <a:cubicBezTo>
                    <a:pt x="0" y="20715"/>
                    <a:pt x="3553" y="21600"/>
                    <a:pt x="7948" y="21600"/>
                  </a:cubicBezTo>
                  <a:close/>
                </a:path>
              </a:pathLst>
            </a:custGeom>
            <a:solidFill>
              <a:srgbClr val="16A085">
                <a:lumMod val="75000"/>
              </a:srgb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Shape">
              <a:extLst>
                <a:ext uri="{FF2B5EF4-FFF2-40B4-BE49-F238E27FC236}">
                  <a16:creationId xmlns:a16="http://schemas.microsoft.com/office/drawing/2014/main" id="{36015E12-A882-4941-9BA5-B608FE792E37}"/>
                </a:ext>
              </a:extLst>
            </p:cNvPr>
            <p:cNvSpPr/>
            <p:nvPr/>
          </p:nvSpPr>
          <p:spPr>
            <a:xfrm>
              <a:off x="7723823" y="4850205"/>
              <a:ext cx="165798" cy="160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977" y="1041"/>
                  </a:moveTo>
                  <a:lnTo>
                    <a:pt x="6892" y="0"/>
                  </a:lnTo>
                  <a:cubicBezTo>
                    <a:pt x="3110" y="0"/>
                    <a:pt x="0" y="4814"/>
                    <a:pt x="0" y="10800"/>
                  </a:cubicBezTo>
                  <a:cubicBezTo>
                    <a:pt x="0" y="16786"/>
                    <a:pt x="3068" y="21600"/>
                    <a:pt x="6892" y="21600"/>
                  </a:cubicBezTo>
                  <a:cubicBezTo>
                    <a:pt x="7690" y="21600"/>
                    <a:pt x="8447" y="21340"/>
                    <a:pt x="9161" y="20949"/>
                  </a:cubicBezTo>
                  <a:lnTo>
                    <a:pt x="9161" y="20993"/>
                  </a:lnTo>
                  <a:lnTo>
                    <a:pt x="9329" y="20906"/>
                  </a:lnTo>
                  <a:cubicBezTo>
                    <a:pt x="9455" y="20819"/>
                    <a:pt x="9581" y="20733"/>
                    <a:pt x="9707" y="20646"/>
                  </a:cubicBezTo>
                  <a:lnTo>
                    <a:pt x="18784" y="14964"/>
                  </a:lnTo>
                  <a:cubicBezTo>
                    <a:pt x="20423" y="13880"/>
                    <a:pt x="21600" y="11321"/>
                    <a:pt x="21600" y="8328"/>
                  </a:cubicBezTo>
                  <a:cubicBezTo>
                    <a:pt x="21558" y="4251"/>
                    <a:pt x="19499" y="1041"/>
                    <a:pt x="16977" y="1041"/>
                  </a:cubicBezTo>
                  <a:close/>
                </a:path>
              </a:pathLst>
            </a:custGeom>
            <a:solidFill>
              <a:srgbClr val="16A085">
                <a:lumMod val="75000"/>
              </a:srgb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7" name="Picture 2" descr="C:\Users\marov\Documents\Muni\PLAN GOBIERNO PPT\BALANCE.jpg"/>
          <p:cNvPicPr>
            <a:picLocks noChangeAspect="1" noChangeArrowheads="1"/>
          </p:cNvPicPr>
          <p:nvPr/>
        </p:nvPicPr>
        <p:blipFill>
          <a:blip r:embed="rId2"/>
          <a:srcRect r="40160"/>
          <a:stretch>
            <a:fillRect/>
          </a:stretch>
        </p:blipFill>
        <p:spPr bwMode="auto">
          <a:xfrm>
            <a:off x="0" y="2139702"/>
            <a:ext cx="2954764" cy="3003798"/>
          </a:xfrm>
          <a:prstGeom prst="rect">
            <a:avLst/>
          </a:prstGeom>
          <a:noFill/>
        </p:spPr>
      </p:pic>
      <p:cxnSp>
        <p:nvCxnSpPr>
          <p:cNvPr id="18" name="17 Conector recto de flecha"/>
          <p:cNvCxnSpPr/>
          <p:nvPr/>
        </p:nvCxnSpPr>
        <p:spPr>
          <a:xfrm flipV="1">
            <a:off x="2915816" y="2582020"/>
            <a:ext cx="360040" cy="6173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27"/>
          <p:cNvSpPr/>
          <p:nvPr/>
        </p:nvSpPr>
        <p:spPr>
          <a:xfrm rot="-368550" flipH="1">
            <a:off x="6053213" y="3359654"/>
            <a:ext cx="3053229" cy="931142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27"/>
          <p:cNvSpPr txBox="1">
            <a:spLocks noGrp="1"/>
          </p:cNvSpPr>
          <p:nvPr>
            <p:ph type="subTitle" idx="2"/>
          </p:nvPr>
        </p:nvSpPr>
        <p:spPr>
          <a:xfrm flipH="1">
            <a:off x="2051720" y="555526"/>
            <a:ext cx="4608512" cy="57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/>
            <a:r>
              <a:rPr lang="es-ES" i="1" dirty="0"/>
              <a:t> “Cada frase que pronuncio no debe considerarse una afirmación, sino una pregunta”. </a:t>
            </a:r>
            <a:br>
              <a:rPr lang="es-ES" i="1" dirty="0"/>
            </a:br>
            <a:r>
              <a:rPr lang="es-ES" i="1" dirty="0" err="1"/>
              <a:t>Neil</a:t>
            </a:r>
            <a:r>
              <a:rPr lang="es-ES" i="1" dirty="0"/>
              <a:t> </a:t>
            </a:r>
            <a:r>
              <a:rPr lang="es-ES" i="1" dirty="0" err="1"/>
              <a:t>Bohr</a:t>
            </a:r>
            <a:r>
              <a:rPr lang="es-ES" i="1" dirty="0"/>
              <a:t>.</a:t>
            </a:r>
            <a:endParaRPr dirty="0"/>
          </a:p>
        </p:txBody>
      </p:sp>
      <p:sp>
        <p:nvSpPr>
          <p:cNvPr id="727" name="Google Shape;727;p27"/>
          <p:cNvSpPr txBox="1">
            <a:spLocks noGrp="1"/>
          </p:cNvSpPr>
          <p:nvPr>
            <p:ph type="subTitle" idx="1"/>
          </p:nvPr>
        </p:nvSpPr>
        <p:spPr>
          <a:xfrm flipH="1">
            <a:off x="1437450" y="3013730"/>
            <a:ext cx="3051000" cy="27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b="1" dirty="0"/>
              <a:t>ACCIONES</a:t>
            </a:r>
            <a:endParaRPr sz="1600" b="1" dirty="0"/>
          </a:p>
        </p:txBody>
      </p:sp>
      <p:sp>
        <p:nvSpPr>
          <p:cNvPr id="728" name="Google Shape;728;p27"/>
          <p:cNvSpPr/>
          <p:nvPr/>
        </p:nvSpPr>
        <p:spPr>
          <a:xfrm flipH="1">
            <a:off x="8943701" y="3351039"/>
            <a:ext cx="14312" cy="3533"/>
          </a:xfrm>
          <a:custGeom>
            <a:avLst/>
            <a:gdLst/>
            <a:ahLst/>
            <a:cxnLst/>
            <a:rect l="l" t="t" r="r" b="b"/>
            <a:pathLst>
              <a:path w="320" h="79" extrusionOk="0">
                <a:moveTo>
                  <a:pt x="1" y="1"/>
                </a:moveTo>
                <a:lnTo>
                  <a:pt x="1" y="1"/>
                </a:lnTo>
                <a:cubicBezTo>
                  <a:pt x="86" y="51"/>
                  <a:pt x="205" y="78"/>
                  <a:pt x="320" y="78"/>
                </a:cubicBezTo>
                <a:cubicBezTo>
                  <a:pt x="205" y="78"/>
                  <a:pt x="89" y="51"/>
                  <a:pt x="1" y="1"/>
                </a:cubicBezTo>
                <a:close/>
              </a:path>
            </a:pathLst>
          </a:custGeom>
          <a:solidFill>
            <a:srgbClr val="E5E5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27"/>
          <p:cNvSpPr/>
          <p:nvPr/>
        </p:nvSpPr>
        <p:spPr>
          <a:xfrm flipH="1">
            <a:off x="9030378" y="2442109"/>
            <a:ext cx="16325" cy="2639"/>
          </a:xfrm>
          <a:custGeom>
            <a:avLst/>
            <a:gdLst/>
            <a:ahLst/>
            <a:cxnLst/>
            <a:rect l="l" t="t" r="r" b="b"/>
            <a:pathLst>
              <a:path w="365" h="59" extrusionOk="0">
                <a:moveTo>
                  <a:pt x="1" y="1"/>
                </a:moveTo>
                <a:cubicBezTo>
                  <a:pt x="126" y="1"/>
                  <a:pt x="256" y="21"/>
                  <a:pt x="365" y="59"/>
                </a:cubicBezTo>
                <a:cubicBezTo>
                  <a:pt x="256" y="21"/>
                  <a:pt x="130" y="1"/>
                  <a:pt x="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27"/>
          <p:cNvSpPr/>
          <p:nvPr/>
        </p:nvSpPr>
        <p:spPr>
          <a:xfrm flipH="1">
            <a:off x="7783043" y="3453348"/>
            <a:ext cx="473280" cy="287090"/>
          </a:xfrm>
          <a:custGeom>
            <a:avLst/>
            <a:gdLst/>
            <a:ahLst/>
            <a:cxnLst/>
            <a:rect l="l" t="t" r="r" b="b"/>
            <a:pathLst>
              <a:path w="10582" h="6419" extrusionOk="0">
                <a:moveTo>
                  <a:pt x="10581" y="0"/>
                </a:moveTo>
                <a:lnTo>
                  <a:pt x="1" y="6120"/>
                </a:lnTo>
                <a:lnTo>
                  <a:pt x="504" y="6418"/>
                </a:lnTo>
                <a:lnTo>
                  <a:pt x="10581" y="595"/>
                </a:lnTo>
                <a:lnTo>
                  <a:pt x="10581" y="0"/>
                </a:lnTo>
                <a:close/>
              </a:path>
            </a:pathLst>
          </a:custGeom>
          <a:solidFill>
            <a:srgbClr val="3747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27"/>
          <p:cNvSpPr/>
          <p:nvPr/>
        </p:nvSpPr>
        <p:spPr>
          <a:xfrm flipH="1">
            <a:off x="8369567" y="1657582"/>
            <a:ext cx="449799" cy="1817266"/>
          </a:xfrm>
          <a:custGeom>
            <a:avLst/>
            <a:gdLst/>
            <a:ahLst/>
            <a:cxnLst/>
            <a:rect l="l" t="t" r="r" b="b"/>
            <a:pathLst>
              <a:path w="10057" h="40632" extrusionOk="0">
                <a:moveTo>
                  <a:pt x="9155" y="1"/>
                </a:moveTo>
                <a:cubicBezTo>
                  <a:pt x="9092" y="1"/>
                  <a:pt x="9031" y="44"/>
                  <a:pt x="9013" y="112"/>
                </a:cubicBezTo>
                <a:lnTo>
                  <a:pt x="14" y="40062"/>
                </a:lnTo>
                <a:cubicBezTo>
                  <a:pt x="0" y="40123"/>
                  <a:pt x="28" y="40185"/>
                  <a:pt x="82" y="40216"/>
                </a:cubicBezTo>
                <a:lnTo>
                  <a:pt x="670" y="40556"/>
                </a:lnTo>
                <a:cubicBezTo>
                  <a:pt x="673" y="40559"/>
                  <a:pt x="673" y="40559"/>
                  <a:pt x="677" y="40562"/>
                </a:cubicBezTo>
                <a:cubicBezTo>
                  <a:pt x="764" y="40607"/>
                  <a:pt x="872" y="40631"/>
                  <a:pt x="983" y="40631"/>
                </a:cubicBezTo>
                <a:cubicBezTo>
                  <a:pt x="998" y="40631"/>
                  <a:pt x="1013" y="40631"/>
                  <a:pt x="1028" y="40630"/>
                </a:cubicBezTo>
                <a:lnTo>
                  <a:pt x="1279" y="39525"/>
                </a:lnTo>
                <a:lnTo>
                  <a:pt x="10044" y="608"/>
                </a:lnTo>
                <a:cubicBezTo>
                  <a:pt x="10057" y="550"/>
                  <a:pt x="10030" y="485"/>
                  <a:pt x="9975" y="455"/>
                </a:cubicBezTo>
                <a:lnTo>
                  <a:pt x="9224" y="19"/>
                </a:lnTo>
                <a:cubicBezTo>
                  <a:pt x="9202" y="7"/>
                  <a:pt x="9178" y="1"/>
                  <a:pt x="9155" y="1"/>
                </a:cubicBezTo>
                <a:close/>
              </a:path>
            </a:pathLst>
          </a:custGeom>
          <a:solidFill>
            <a:srgbClr val="3747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732;p27"/>
          <p:cNvSpPr/>
          <p:nvPr/>
        </p:nvSpPr>
        <p:spPr>
          <a:xfrm flipH="1">
            <a:off x="8323947" y="1654183"/>
            <a:ext cx="449486" cy="1820621"/>
          </a:xfrm>
          <a:custGeom>
            <a:avLst/>
            <a:gdLst/>
            <a:ahLst/>
            <a:cxnLst/>
            <a:rect l="l" t="t" r="r" b="b"/>
            <a:pathLst>
              <a:path w="10050" h="40707" extrusionOk="0">
                <a:moveTo>
                  <a:pt x="10050" y="1"/>
                </a:moveTo>
                <a:lnTo>
                  <a:pt x="9041" y="585"/>
                </a:lnTo>
                <a:lnTo>
                  <a:pt x="252" y="39601"/>
                </a:lnTo>
                <a:lnTo>
                  <a:pt x="1" y="40706"/>
                </a:lnTo>
                <a:cubicBezTo>
                  <a:pt x="112" y="40706"/>
                  <a:pt x="221" y="40682"/>
                  <a:pt x="307" y="40632"/>
                </a:cubicBezTo>
                <a:lnTo>
                  <a:pt x="894" y="40292"/>
                </a:lnTo>
                <a:cubicBezTo>
                  <a:pt x="949" y="40257"/>
                  <a:pt x="990" y="40204"/>
                  <a:pt x="1007" y="40138"/>
                </a:cubicBezTo>
                <a:lnTo>
                  <a:pt x="10050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p27"/>
          <p:cNvSpPr/>
          <p:nvPr/>
        </p:nvSpPr>
        <p:spPr>
          <a:xfrm flipH="1">
            <a:off x="8278730" y="2540504"/>
            <a:ext cx="45396" cy="1584920"/>
          </a:xfrm>
          <a:custGeom>
            <a:avLst/>
            <a:gdLst/>
            <a:ahLst/>
            <a:cxnLst/>
            <a:rect l="l" t="t" r="r" b="b"/>
            <a:pathLst>
              <a:path w="1015" h="35437" extrusionOk="0">
                <a:moveTo>
                  <a:pt x="1" y="1"/>
                </a:moveTo>
                <a:lnTo>
                  <a:pt x="4" y="34856"/>
                </a:lnTo>
                <a:cubicBezTo>
                  <a:pt x="4" y="34924"/>
                  <a:pt x="45" y="34992"/>
                  <a:pt x="134" y="35043"/>
                </a:cubicBezTo>
                <a:lnTo>
                  <a:pt x="680" y="35359"/>
                </a:lnTo>
                <a:cubicBezTo>
                  <a:pt x="684" y="35363"/>
                  <a:pt x="684" y="35363"/>
                  <a:pt x="688" y="35363"/>
                </a:cubicBezTo>
                <a:cubicBezTo>
                  <a:pt x="776" y="35413"/>
                  <a:pt x="895" y="35437"/>
                  <a:pt x="1014" y="35437"/>
                </a:cubicBezTo>
                <a:lnTo>
                  <a:pt x="1014" y="34278"/>
                </a:lnTo>
                <a:lnTo>
                  <a:pt x="1011" y="586"/>
                </a:lnTo>
                <a:lnTo>
                  <a:pt x="1" y="1"/>
                </a:lnTo>
                <a:close/>
              </a:path>
            </a:pathLst>
          </a:custGeom>
          <a:solidFill>
            <a:srgbClr val="3747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p27"/>
          <p:cNvSpPr/>
          <p:nvPr/>
        </p:nvSpPr>
        <p:spPr>
          <a:xfrm flipH="1">
            <a:off x="8233603" y="2540683"/>
            <a:ext cx="45351" cy="1584741"/>
          </a:xfrm>
          <a:custGeom>
            <a:avLst/>
            <a:gdLst/>
            <a:ahLst/>
            <a:cxnLst/>
            <a:rect l="l" t="t" r="r" b="b"/>
            <a:pathLst>
              <a:path w="1014" h="35433" extrusionOk="0">
                <a:moveTo>
                  <a:pt x="1013" y="0"/>
                </a:moveTo>
                <a:lnTo>
                  <a:pt x="1" y="582"/>
                </a:lnTo>
                <a:lnTo>
                  <a:pt x="4" y="34274"/>
                </a:lnTo>
                <a:lnTo>
                  <a:pt x="4" y="35433"/>
                </a:lnTo>
                <a:cubicBezTo>
                  <a:pt x="123" y="35433"/>
                  <a:pt x="246" y="35409"/>
                  <a:pt x="334" y="35355"/>
                </a:cubicBezTo>
                <a:lnTo>
                  <a:pt x="878" y="35039"/>
                </a:lnTo>
                <a:cubicBezTo>
                  <a:pt x="959" y="34991"/>
                  <a:pt x="1007" y="34927"/>
                  <a:pt x="1010" y="34866"/>
                </a:cubicBezTo>
                <a:lnTo>
                  <a:pt x="1010" y="34838"/>
                </a:lnTo>
                <a:lnTo>
                  <a:pt x="1013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27"/>
          <p:cNvSpPr/>
          <p:nvPr/>
        </p:nvSpPr>
        <p:spPr>
          <a:xfrm flipH="1">
            <a:off x="7693817" y="2358025"/>
            <a:ext cx="314148" cy="1429679"/>
          </a:xfrm>
          <a:custGeom>
            <a:avLst/>
            <a:gdLst/>
            <a:ahLst/>
            <a:cxnLst/>
            <a:rect l="l" t="t" r="r" b="b"/>
            <a:pathLst>
              <a:path w="7024" h="31966" extrusionOk="0">
                <a:moveTo>
                  <a:pt x="0" y="1"/>
                </a:moveTo>
                <a:lnTo>
                  <a:pt x="6010" y="31357"/>
                </a:lnTo>
                <a:cubicBezTo>
                  <a:pt x="6028" y="31439"/>
                  <a:pt x="6075" y="31511"/>
                  <a:pt x="6150" y="31551"/>
                </a:cubicBezTo>
                <a:lnTo>
                  <a:pt x="6711" y="31875"/>
                </a:lnTo>
                <a:cubicBezTo>
                  <a:pt x="6830" y="31946"/>
                  <a:pt x="6956" y="31966"/>
                  <a:pt x="7024" y="31966"/>
                </a:cubicBezTo>
                <a:lnTo>
                  <a:pt x="6809" y="30837"/>
                </a:lnTo>
                <a:lnTo>
                  <a:pt x="1010" y="583"/>
                </a:lnTo>
                <a:lnTo>
                  <a:pt x="0" y="1"/>
                </a:lnTo>
                <a:close/>
              </a:path>
            </a:pathLst>
          </a:custGeom>
          <a:solidFill>
            <a:srgbClr val="3747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27"/>
          <p:cNvSpPr/>
          <p:nvPr/>
        </p:nvSpPr>
        <p:spPr>
          <a:xfrm flipH="1">
            <a:off x="7648824" y="2358204"/>
            <a:ext cx="314014" cy="1429500"/>
          </a:xfrm>
          <a:custGeom>
            <a:avLst/>
            <a:gdLst/>
            <a:ahLst/>
            <a:cxnLst/>
            <a:rect l="l" t="t" r="r" b="b"/>
            <a:pathLst>
              <a:path w="7021" h="31962" extrusionOk="0">
                <a:moveTo>
                  <a:pt x="1014" y="0"/>
                </a:moveTo>
                <a:lnTo>
                  <a:pt x="1" y="579"/>
                </a:lnTo>
                <a:lnTo>
                  <a:pt x="5800" y="30833"/>
                </a:lnTo>
                <a:lnTo>
                  <a:pt x="6015" y="31962"/>
                </a:lnTo>
                <a:cubicBezTo>
                  <a:pt x="6134" y="31962"/>
                  <a:pt x="6253" y="31935"/>
                  <a:pt x="6345" y="31884"/>
                </a:cubicBezTo>
                <a:lnTo>
                  <a:pt x="6371" y="31871"/>
                </a:lnTo>
                <a:lnTo>
                  <a:pt x="6886" y="31571"/>
                </a:lnTo>
                <a:cubicBezTo>
                  <a:pt x="6977" y="31516"/>
                  <a:pt x="7021" y="31449"/>
                  <a:pt x="7021" y="31381"/>
                </a:cubicBezTo>
                <a:lnTo>
                  <a:pt x="7021" y="31374"/>
                </a:lnTo>
                <a:lnTo>
                  <a:pt x="7014" y="31337"/>
                </a:lnTo>
                <a:lnTo>
                  <a:pt x="7014" y="31330"/>
                </a:lnTo>
                <a:lnTo>
                  <a:pt x="1014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27"/>
          <p:cNvSpPr/>
          <p:nvPr/>
        </p:nvSpPr>
        <p:spPr>
          <a:xfrm flipH="1">
            <a:off x="7738050" y="3453929"/>
            <a:ext cx="511251" cy="347200"/>
          </a:xfrm>
          <a:custGeom>
            <a:avLst/>
            <a:gdLst/>
            <a:ahLst/>
            <a:cxnLst/>
            <a:rect l="l" t="t" r="r" b="b"/>
            <a:pathLst>
              <a:path w="11431" h="7763" extrusionOk="0">
                <a:moveTo>
                  <a:pt x="11430" y="0"/>
                </a:moveTo>
                <a:lnTo>
                  <a:pt x="0" y="6600"/>
                </a:lnTo>
                <a:lnTo>
                  <a:pt x="0" y="7762"/>
                </a:lnTo>
                <a:lnTo>
                  <a:pt x="11430" y="1163"/>
                </a:lnTo>
                <a:lnTo>
                  <a:pt x="11430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27"/>
          <p:cNvSpPr/>
          <p:nvPr/>
        </p:nvSpPr>
        <p:spPr>
          <a:xfrm flipH="1">
            <a:off x="7467553" y="2261911"/>
            <a:ext cx="1487285" cy="900940"/>
          </a:xfrm>
          <a:custGeom>
            <a:avLst/>
            <a:gdLst/>
            <a:ahLst/>
            <a:cxnLst/>
            <a:rect l="l" t="t" r="r" b="b"/>
            <a:pathLst>
              <a:path w="33254" h="20144" extrusionOk="0">
                <a:moveTo>
                  <a:pt x="29221" y="0"/>
                </a:moveTo>
                <a:cubicBezTo>
                  <a:pt x="29105" y="0"/>
                  <a:pt x="28988" y="26"/>
                  <a:pt x="28898" y="77"/>
                </a:cubicBezTo>
                <a:lnTo>
                  <a:pt x="324" y="16575"/>
                </a:lnTo>
                <a:cubicBezTo>
                  <a:pt x="143" y="16681"/>
                  <a:pt x="1" y="16929"/>
                  <a:pt x="1" y="17133"/>
                </a:cubicBezTo>
                <a:lnTo>
                  <a:pt x="1" y="17554"/>
                </a:lnTo>
                <a:cubicBezTo>
                  <a:pt x="1" y="17758"/>
                  <a:pt x="143" y="18010"/>
                  <a:pt x="324" y="18112"/>
                </a:cubicBezTo>
                <a:lnTo>
                  <a:pt x="3710" y="20068"/>
                </a:lnTo>
                <a:cubicBezTo>
                  <a:pt x="3798" y="20118"/>
                  <a:pt x="3914" y="20144"/>
                  <a:pt x="4031" y="20144"/>
                </a:cubicBezTo>
                <a:cubicBezTo>
                  <a:pt x="4147" y="20144"/>
                  <a:pt x="4263" y="20118"/>
                  <a:pt x="4352" y="20068"/>
                </a:cubicBezTo>
                <a:lnTo>
                  <a:pt x="32931" y="3568"/>
                </a:lnTo>
                <a:cubicBezTo>
                  <a:pt x="33108" y="3466"/>
                  <a:pt x="33254" y="3214"/>
                  <a:pt x="33254" y="3010"/>
                </a:cubicBezTo>
                <a:lnTo>
                  <a:pt x="33254" y="2592"/>
                </a:lnTo>
                <a:cubicBezTo>
                  <a:pt x="33254" y="2385"/>
                  <a:pt x="33108" y="2137"/>
                  <a:pt x="32931" y="2031"/>
                </a:cubicBezTo>
                <a:lnTo>
                  <a:pt x="29544" y="77"/>
                </a:lnTo>
                <a:cubicBezTo>
                  <a:pt x="29454" y="26"/>
                  <a:pt x="29338" y="0"/>
                  <a:pt x="2922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" name="Google Shape;739;p27"/>
          <p:cNvSpPr/>
          <p:nvPr/>
        </p:nvSpPr>
        <p:spPr>
          <a:xfrm flipH="1">
            <a:off x="7474083" y="2330832"/>
            <a:ext cx="1472884" cy="779959"/>
          </a:xfrm>
          <a:custGeom>
            <a:avLst/>
            <a:gdLst/>
            <a:ahLst/>
            <a:cxnLst/>
            <a:rect l="l" t="t" r="r" b="b"/>
            <a:pathLst>
              <a:path w="32932" h="17439" extrusionOk="0">
                <a:moveTo>
                  <a:pt x="766" y="14678"/>
                </a:moveTo>
                <a:lnTo>
                  <a:pt x="148" y="15034"/>
                </a:lnTo>
                <a:cubicBezTo>
                  <a:pt x="76" y="15075"/>
                  <a:pt x="32" y="15130"/>
                  <a:pt x="18" y="15181"/>
                </a:cubicBezTo>
                <a:cubicBezTo>
                  <a:pt x="1" y="15246"/>
                  <a:pt x="25" y="15310"/>
                  <a:pt x="82" y="15365"/>
                </a:cubicBezTo>
                <a:cubicBezTo>
                  <a:pt x="99" y="15378"/>
                  <a:pt x="123" y="15395"/>
                  <a:pt x="148" y="15409"/>
                </a:cubicBezTo>
                <a:lnTo>
                  <a:pt x="1347" y="16102"/>
                </a:lnTo>
                <a:cubicBezTo>
                  <a:pt x="1058" y="15925"/>
                  <a:pt x="813" y="15517"/>
                  <a:pt x="793" y="15184"/>
                </a:cubicBezTo>
                <a:lnTo>
                  <a:pt x="766" y="14678"/>
                </a:lnTo>
                <a:close/>
                <a:moveTo>
                  <a:pt x="31904" y="0"/>
                </a:moveTo>
                <a:cubicBezTo>
                  <a:pt x="31813" y="171"/>
                  <a:pt x="31680" y="320"/>
                  <a:pt x="31531" y="405"/>
                </a:cubicBezTo>
                <a:lnTo>
                  <a:pt x="3384" y="16656"/>
                </a:lnTo>
                <a:cubicBezTo>
                  <a:pt x="3380" y="16656"/>
                  <a:pt x="3380" y="16660"/>
                  <a:pt x="3380" y="16660"/>
                </a:cubicBezTo>
                <a:lnTo>
                  <a:pt x="3377" y="16660"/>
                </a:lnTo>
                <a:cubicBezTo>
                  <a:pt x="3231" y="16744"/>
                  <a:pt x="3037" y="16785"/>
                  <a:pt x="2847" y="16785"/>
                </a:cubicBezTo>
                <a:cubicBezTo>
                  <a:pt x="2660" y="16785"/>
                  <a:pt x="2473" y="16744"/>
                  <a:pt x="2326" y="16666"/>
                </a:cubicBezTo>
                <a:lnTo>
                  <a:pt x="2326" y="16666"/>
                </a:lnTo>
                <a:lnTo>
                  <a:pt x="3534" y="17364"/>
                </a:lnTo>
                <a:cubicBezTo>
                  <a:pt x="3557" y="17377"/>
                  <a:pt x="3588" y="17391"/>
                  <a:pt x="3619" y="17400"/>
                </a:cubicBezTo>
                <a:cubicBezTo>
                  <a:pt x="3625" y="17405"/>
                  <a:pt x="3632" y="17408"/>
                  <a:pt x="3639" y="17408"/>
                </a:cubicBezTo>
                <a:cubicBezTo>
                  <a:pt x="3707" y="17428"/>
                  <a:pt x="3782" y="17438"/>
                  <a:pt x="3853" y="17438"/>
                </a:cubicBezTo>
                <a:cubicBezTo>
                  <a:pt x="3972" y="17438"/>
                  <a:pt x="4088" y="17414"/>
                  <a:pt x="4176" y="17364"/>
                </a:cubicBezTo>
                <a:lnTo>
                  <a:pt x="32755" y="864"/>
                </a:lnTo>
                <a:cubicBezTo>
                  <a:pt x="32932" y="762"/>
                  <a:pt x="32932" y="596"/>
                  <a:pt x="32755" y="490"/>
                </a:cubicBezTo>
                <a:lnTo>
                  <a:pt x="3190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0" name="Google Shape;740;p27"/>
          <p:cNvSpPr/>
          <p:nvPr/>
        </p:nvSpPr>
        <p:spPr>
          <a:xfrm flipH="1">
            <a:off x="8774641" y="3159413"/>
            <a:ext cx="14312" cy="3533"/>
          </a:xfrm>
          <a:custGeom>
            <a:avLst/>
            <a:gdLst/>
            <a:ahLst/>
            <a:cxnLst/>
            <a:rect l="l" t="t" r="r" b="b"/>
            <a:pathLst>
              <a:path w="320" h="79" extrusionOk="0">
                <a:moveTo>
                  <a:pt x="1" y="1"/>
                </a:moveTo>
                <a:lnTo>
                  <a:pt x="1" y="1"/>
                </a:lnTo>
                <a:cubicBezTo>
                  <a:pt x="86" y="51"/>
                  <a:pt x="205" y="78"/>
                  <a:pt x="320" y="78"/>
                </a:cubicBezTo>
                <a:cubicBezTo>
                  <a:pt x="205" y="78"/>
                  <a:pt x="89" y="51"/>
                  <a:pt x="1" y="1"/>
                </a:cubicBezTo>
                <a:close/>
              </a:path>
            </a:pathLst>
          </a:custGeom>
          <a:solidFill>
            <a:srgbClr val="E5E5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1" name="Google Shape;741;p27"/>
          <p:cNvSpPr/>
          <p:nvPr/>
        </p:nvSpPr>
        <p:spPr>
          <a:xfrm flipH="1">
            <a:off x="8774641" y="3005379"/>
            <a:ext cx="180197" cy="157566"/>
          </a:xfrm>
          <a:custGeom>
            <a:avLst/>
            <a:gdLst/>
            <a:ahLst/>
            <a:cxnLst/>
            <a:rect l="l" t="t" r="r" b="b"/>
            <a:pathLst>
              <a:path w="4029" h="3523" extrusionOk="0">
                <a:moveTo>
                  <a:pt x="258" y="0"/>
                </a:moveTo>
                <a:cubicBezTo>
                  <a:pt x="109" y="119"/>
                  <a:pt x="1" y="333"/>
                  <a:pt x="1" y="514"/>
                </a:cubicBezTo>
                <a:lnTo>
                  <a:pt x="1" y="931"/>
                </a:lnTo>
                <a:cubicBezTo>
                  <a:pt x="1" y="1122"/>
                  <a:pt x="126" y="1350"/>
                  <a:pt x="286" y="1466"/>
                </a:cubicBezTo>
                <a:cubicBezTo>
                  <a:pt x="296" y="1476"/>
                  <a:pt x="310" y="1482"/>
                  <a:pt x="324" y="1489"/>
                </a:cubicBezTo>
                <a:lnTo>
                  <a:pt x="3710" y="3445"/>
                </a:lnTo>
                <a:cubicBezTo>
                  <a:pt x="3798" y="3495"/>
                  <a:pt x="3914" y="3522"/>
                  <a:pt x="4029" y="3522"/>
                </a:cubicBezTo>
                <a:lnTo>
                  <a:pt x="4029" y="2359"/>
                </a:lnTo>
                <a:cubicBezTo>
                  <a:pt x="3958" y="2359"/>
                  <a:pt x="3883" y="2346"/>
                  <a:pt x="3815" y="2326"/>
                </a:cubicBezTo>
                <a:cubicBezTo>
                  <a:pt x="3808" y="2326"/>
                  <a:pt x="3801" y="2323"/>
                  <a:pt x="3795" y="2318"/>
                </a:cubicBezTo>
                <a:cubicBezTo>
                  <a:pt x="3764" y="2309"/>
                  <a:pt x="3737" y="2295"/>
                  <a:pt x="3710" y="2282"/>
                </a:cubicBezTo>
                <a:lnTo>
                  <a:pt x="2489" y="1578"/>
                </a:lnTo>
                <a:cubicBezTo>
                  <a:pt x="2489" y="1578"/>
                  <a:pt x="2486" y="1578"/>
                  <a:pt x="2486" y="1574"/>
                </a:cubicBezTo>
                <a:lnTo>
                  <a:pt x="1543" y="1030"/>
                </a:lnTo>
                <a:lnTo>
                  <a:pt x="1540" y="1030"/>
                </a:lnTo>
                <a:lnTo>
                  <a:pt x="324" y="327"/>
                </a:lnTo>
                <a:cubicBezTo>
                  <a:pt x="299" y="313"/>
                  <a:pt x="279" y="296"/>
                  <a:pt x="258" y="283"/>
                </a:cubicBezTo>
                <a:cubicBezTo>
                  <a:pt x="201" y="228"/>
                  <a:pt x="177" y="164"/>
                  <a:pt x="194" y="99"/>
                </a:cubicBezTo>
                <a:cubicBezTo>
                  <a:pt x="205" y="65"/>
                  <a:pt x="225" y="31"/>
                  <a:pt x="25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2" name="Google Shape;742;p27"/>
          <p:cNvSpPr/>
          <p:nvPr/>
        </p:nvSpPr>
        <p:spPr>
          <a:xfrm flipH="1">
            <a:off x="8784167" y="3009807"/>
            <a:ext cx="162799" cy="99603"/>
          </a:xfrm>
          <a:custGeom>
            <a:avLst/>
            <a:gdLst/>
            <a:ahLst/>
            <a:cxnLst/>
            <a:rect l="l" t="t" r="r" b="b"/>
            <a:pathLst>
              <a:path w="3640" h="2227" extrusionOk="0">
                <a:moveTo>
                  <a:pt x="3619" y="2219"/>
                </a:moveTo>
                <a:cubicBezTo>
                  <a:pt x="3625" y="2224"/>
                  <a:pt x="3632" y="2227"/>
                  <a:pt x="3639" y="2227"/>
                </a:cubicBezTo>
                <a:cubicBezTo>
                  <a:pt x="3632" y="2227"/>
                  <a:pt x="3625" y="2224"/>
                  <a:pt x="3619" y="2219"/>
                </a:cubicBezTo>
                <a:close/>
                <a:moveTo>
                  <a:pt x="18" y="0"/>
                </a:moveTo>
                <a:cubicBezTo>
                  <a:pt x="1" y="65"/>
                  <a:pt x="25" y="129"/>
                  <a:pt x="82" y="184"/>
                </a:cubicBezTo>
                <a:cubicBezTo>
                  <a:pt x="25" y="129"/>
                  <a:pt x="1" y="65"/>
                  <a:pt x="18" y="0"/>
                </a:cubicBezTo>
                <a:close/>
              </a:path>
            </a:pathLst>
          </a:custGeom>
          <a:solidFill>
            <a:srgbClr val="70D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p27"/>
          <p:cNvSpPr/>
          <p:nvPr/>
        </p:nvSpPr>
        <p:spPr>
          <a:xfrm flipH="1">
            <a:off x="7513441" y="729935"/>
            <a:ext cx="1485809" cy="2351685"/>
          </a:xfrm>
          <a:custGeom>
            <a:avLst/>
            <a:gdLst/>
            <a:ahLst/>
            <a:cxnLst/>
            <a:rect l="l" t="t" r="r" b="b"/>
            <a:pathLst>
              <a:path w="33221" h="52581" extrusionOk="0">
                <a:moveTo>
                  <a:pt x="29207" y="1"/>
                </a:moveTo>
                <a:cubicBezTo>
                  <a:pt x="29013" y="1"/>
                  <a:pt x="28819" y="44"/>
                  <a:pt x="28671" y="131"/>
                </a:cubicBezTo>
                <a:lnTo>
                  <a:pt x="521" y="16382"/>
                </a:lnTo>
                <a:cubicBezTo>
                  <a:pt x="225" y="16552"/>
                  <a:pt x="1" y="16970"/>
                  <a:pt x="21" y="17310"/>
                </a:cubicBezTo>
                <a:lnTo>
                  <a:pt x="1962" y="50978"/>
                </a:lnTo>
                <a:cubicBezTo>
                  <a:pt x="1982" y="51322"/>
                  <a:pt x="2241" y="51736"/>
                  <a:pt x="2536" y="51906"/>
                </a:cubicBezTo>
                <a:lnTo>
                  <a:pt x="3479" y="52450"/>
                </a:lnTo>
                <a:cubicBezTo>
                  <a:pt x="3627" y="52537"/>
                  <a:pt x="3820" y="52580"/>
                  <a:pt x="4015" y="52580"/>
                </a:cubicBezTo>
                <a:cubicBezTo>
                  <a:pt x="4209" y="52580"/>
                  <a:pt x="4403" y="52537"/>
                  <a:pt x="4553" y="52450"/>
                </a:cubicBezTo>
                <a:lnTo>
                  <a:pt x="32700" y="36199"/>
                </a:lnTo>
                <a:cubicBezTo>
                  <a:pt x="32996" y="36029"/>
                  <a:pt x="33220" y="35611"/>
                  <a:pt x="33203" y="35271"/>
                </a:cubicBezTo>
                <a:lnTo>
                  <a:pt x="31258" y="1603"/>
                </a:lnTo>
                <a:cubicBezTo>
                  <a:pt x="31238" y="1259"/>
                  <a:pt x="30983" y="845"/>
                  <a:pt x="30687" y="675"/>
                </a:cubicBezTo>
                <a:lnTo>
                  <a:pt x="29742" y="131"/>
                </a:lnTo>
                <a:cubicBezTo>
                  <a:pt x="29594" y="44"/>
                  <a:pt x="29400" y="1"/>
                  <a:pt x="29207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27"/>
          <p:cNvSpPr/>
          <p:nvPr/>
        </p:nvSpPr>
        <p:spPr>
          <a:xfrm flipH="1">
            <a:off x="7601817" y="730024"/>
            <a:ext cx="1390769" cy="802724"/>
          </a:xfrm>
          <a:custGeom>
            <a:avLst/>
            <a:gdLst/>
            <a:ahLst/>
            <a:cxnLst/>
            <a:rect l="l" t="t" r="r" b="b"/>
            <a:pathLst>
              <a:path w="31096" h="17948" extrusionOk="0">
                <a:moveTo>
                  <a:pt x="29060" y="1"/>
                </a:moveTo>
                <a:cubicBezTo>
                  <a:pt x="28866" y="1"/>
                  <a:pt x="28671" y="43"/>
                  <a:pt x="28522" y="129"/>
                </a:cubicBezTo>
                <a:lnTo>
                  <a:pt x="372" y="16380"/>
                </a:lnTo>
                <a:cubicBezTo>
                  <a:pt x="225" y="16468"/>
                  <a:pt x="93" y="16614"/>
                  <a:pt x="1" y="16785"/>
                </a:cubicBezTo>
                <a:lnTo>
                  <a:pt x="2017" y="17947"/>
                </a:lnTo>
                <a:cubicBezTo>
                  <a:pt x="2106" y="17780"/>
                  <a:pt x="2238" y="17631"/>
                  <a:pt x="2387" y="17543"/>
                </a:cubicBezTo>
                <a:lnTo>
                  <a:pt x="30535" y="1291"/>
                </a:lnTo>
                <a:cubicBezTo>
                  <a:pt x="30622" y="1242"/>
                  <a:pt x="30706" y="1219"/>
                  <a:pt x="30781" y="1219"/>
                </a:cubicBezTo>
                <a:cubicBezTo>
                  <a:pt x="30938" y="1219"/>
                  <a:pt x="31057" y="1322"/>
                  <a:pt x="31096" y="1509"/>
                </a:cubicBezTo>
                <a:cubicBezTo>
                  <a:pt x="31045" y="1189"/>
                  <a:pt x="30810" y="833"/>
                  <a:pt x="30542" y="673"/>
                </a:cubicBezTo>
                <a:lnTo>
                  <a:pt x="29593" y="125"/>
                </a:lnTo>
                <a:cubicBezTo>
                  <a:pt x="29446" y="42"/>
                  <a:pt x="29253" y="1"/>
                  <a:pt x="29060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27"/>
          <p:cNvSpPr/>
          <p:nvPr/>
        </p:nvSpPr>
        <p:spPr>
          <a:xfrm flipH="1">
            <a:off x="7513441" y="784500"/>
            <a:ext cx="1395644" cy="2294616"/>
          </a:xfrm>
          <a:custGeom>
            <a:avLst/>
            <a:gdLst/>
            <a:ahLst/>
            <a:cxnLst/>
            <a:rect l="l" t="t" r="r" b="b"/>
            <a:pathLst>
              <a:path w="31205" h="51305" extrusionOk="0">
                <a:moveTo>
                  <a:pt x="28915" y="0"/>
                </a:moveTo>
                <a:cubicBezTo>
                  <a:pt x="28840" y="0"/>
                  <a:pt x="28757" y="24"/>
                  <a:pt x="28671" y="73"/>
                </a:cubicBezTo>
                <a:lnTo>
                  <a:pt x="520" y="16325"/>
                </a:lnTo>
                <a:cubicBezTo>
                  <a:pt x="225" y="16494"/>
                  <a:pt x="1" y="16913"/>
                  <a:pt x="21" y="17252"/>
                </a:cubicBezTo>
                <a:lnTo>
                  <a:pt x="1962" y="50921"/>
                </a:lnTo>
                <a:cubicBezTo>
                  <a:pt x="1977" y="51164"/>
                  <a:pt x="2109" y="51305"/>
                  <a:pt x="2291" y="51305"/>
                </a:cubicBezTo>
                <a:cubicBezTo>
                  <a:pt x="2366" y="51305"/>
                  <a:pt x="2449" y="51281"/>
                  <a:pt x="2537" y="51230"/>
                </a:cubicBezTo>
                <a:lnTo>
                  <a:pt x="30684" y="34979"/>
                </a:lnTo>
                <a:cubicBezTo>
                  <a:pt x="30980" y="34809"/>
                  <a:pt x="31204" y="34391"/>
                  <a:pt x="31187" y="34051"/>
                </a:cubicBezTo>
                <a:lnTo>
                  <a:pt x="29242" y="383"/>
                </a:lnTo>
                <a:cubicBezTo>
                  <a:pt x="29228" y="139"/>
                  <a:pt x="29096" y="0"/>
                  <a:pt x="28915" y="0"/>
                </a:cubicBezTo>
                <a:close/>
              </a:path>
            </a:pathLst>
          </a:custGeom>
          <a:solidFill>
            <a:srgbClr val="F0F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27"/>
          <p:cNvSpPr/>
          <p:nvPr/>
        </p:nvSpPr>
        <p:spPr>
          <a:xfrm flipH="1">
            <a:off x="7963419" y="881375"/>
            <a:ext cx="721056" cy="513667"/>
          </a:xfrm>
          <a:custGeom>
            <a:avLst/>
            <a:gdLst/>
            <a:ahLst/>
            <a:cxnLst/>
            <a:rect l="l" t="t" r="r" b="b"/>
            <a:pathLst>
              <a:path w="16122" h="11485" extrusionOk="0">
                <a:moveTo>
                  <a:pt x="12092" y="0"/>
                </a:moveTo>
                <a:cubicBezTo>
                  <a:pt x="12010" y="0"/>
                  <a:pt x="11928" y="19"/>
                  <a:pt x="11866" y="56"/>
                </a:cubicBezTo>
                <a:lnTo>
                  <a:pt x="224" y="6774"/>
                </a:lnTo>
                <a:cubicBezTo>
                  <a:pt x="102" y="6849"/>
                  <a:pt x="0" y="7022"/>
                  <a:pt x="0" y="7165"/>
                </a:cubicBezTo>
                <a:lnTo>
                  <a:pt x="3" y="9232"/>
                </a:lnTo>
                <a:lnTo>
                  <a:pt x="1006" y="8651"/>
                </a:lnTo>
                <a:lnTo>
                  <a:pt x="3022" y="9814"/>
                </a:lnTo>
                <a:lnTo>
                  <a:pt x="3022" y="10718"/>
                </a:lnTo>
                <a:cubicBezTo>
                  <a:pt x="3022" y="10861"/>
                  <a:pt x="3124" y="11038"/>
                  <a:pt x="3250" y="11109"/>
                </a:cubicBezTo>
                <a:lnTo>
                  <a:pt x="3805" y="11428"/>
                </a:lnTo>
                <a:cubicBezTo>
                  <a:pt x="3868" y="11466"/>
                  <a:pt x="3949" y="11485"/>
                  <a:pt x="4031" y="11485"/>
                </a:cubicBezTo>
                <a:cubicBezTo>
                  <a:pt x="4112" y="11485"/>
                  <a:pt x="4194" y="11466"/>
                  <a:pt x="4257" y="11428"/>
                </a:cubicBezTo>
                <a:lnTo>
                  <a:pt x="15897" y="4711"/>
                </a:lnTo>
                <a:cubicBezTo>
                  <a:pt x="16024" y="4636"/>
                  <a:pt x="16122" y="4462"/>
                  <a:pt x="16122" y="4319"/>
                </a:cubicBezTo>
                <a:lnTo>
                  <a:pt x="16122" y="2511"/>
                </a:lnTo>
                <a:cubicBezTo>
                  <a:pt x="16122" y="2368"/>
                  <a:pt x="16020" y="2194"/>
                  <a:pt x="15897" y="2120"/>
                </a:cubicBezTo>
                <a:lnTo>
                  <a:pt x="12318" y="56"/>
                </a:lnTo>
                <a:cubicBezTo>
                  <a:pt x="12255" y="19"/>
                  <a:pt x="12173" y="0"/>
                  <a:pt x="1209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27"/>
          <p:cNvSpPr/>
          <p:nvPr/>
        </p:nvSpPr>
        <p:spPr>
          <a:xfrm flipH="1">
            <a:off x="7963419" y="977534"/>
            <a:ext cx="540725" cy="417463"/>
          </a:xfrm>
          <a:custGeom>
            <a:avLst/>
            <a:gdLst/>
            <a:ahLst/>
            <a:cxnLst/>
            <a:rect l="l" t="t" r="r" b="b"/>
            <a:pathLst>
              <a:path w="12090" h="9334" extrusionOk="0">
                <a:moveTo>
                  <a:pt x="11903" y="0"/>
                </a:moveTo>
                <a:cubicBezTo>
                  <a:pt x="11988" y="68"/>
                  <a:pt x="11975" y="170"/>
                  <a:pt x="11865" y="231"/>
                </a:cubicBezTo>
                <a:lnTo>
                  <a:pt x="225" y="6953"/>
                </a:lnTo>
                <a:cubicBezTo>
                  <a:pt x="164" y="6987"/>
                  <a:pt x="82" y="7008"/>
                  <a:pt x="1" y="7008"/>
                </a:cubicBezTo>
                <a:lnTo>
                  <a:pt x="1" y="9333"/>
                </a:lnTo>
                <a:cubicBezTo>
                  <a:pt x="82" y="9333"/>
                  <a:pt x="160" y="9316"/>
                  <a:pt x="225" y="9282"/>
                </a:cubicBezTo>
                <a:lnTo>
                  <a:pt x="11865" y="2557"/>
                </a:lnTo>
                <a:cubicBezTo>
                  <a:pt x="11988" y="2486"/>
                  <a:pt x="12090" y="2312"/>
                  <a:pt x="12090" y="2169"/>
                </a:cubicBezTo>
                <a:lnTo>
                  <a:pt x="12090" y="361"/>
                </a:lnTo>
                <a:cubicBezTo>
                  <a:pt x="12090" y="235"/>
                  <a:pt x="12012" y="82"/>
                  <a:pt x="119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27"/>
          <p:cNvSpPr/>
          <p:nvPr/>
        </p:nvSpPr>
        <p:spPr>
          <a:xfrm flipH="1">
            <a:off x="7967981" y="881375"/>
            <a:ext cx="711933" cy="409547"/>
          </a:xfrm>
          <a:custGeom>
            <a:avLst/>
            <a:gdLst/>
            <a:ahLst/>
            <a:cxnLst/>
            <a:rect l="l" t="t" r="r" b="b"/>
            <a:pathLst>
              <a:path w="15918" h="9157" extrusionOk="0">
                <a:moveTo>
                  <a:pt x="11990" y="0"/>
                </a:moveTo>
                <a:cubicBezTo>
                  <a:pt x="11908" y="0"/>
                  <a:pt x="11826" y="19"/>
                  <a:pt x="11764" y="56"/>
                </a:cubicBezTo>
                <a:lnTo>
                  <a:pt x="122" y="6774"/>
                </a:lnTo>
                <a:cubicBezTo>
                  <a:pt x="0" y="6849"/>
                  <a:pt x="0" y="6964"/>
                  <a:pt x="122" y="7036"/>
                </a:cubicBezTo>
                <a:lnTo>
                  <a:pt x="3703" y="9103"/>
                </a:lnTo>
                <a:cubicBezTo>
                  <a:pt x="3766" y="9138"/>
                  <a:pt x="3847" y="9156"/>
                  <a:pt x="3929" y="9156"/>
                </a:cubicBezTo>
                <a:cubicBezTo>
                  <a:pt x="4010" y="9156"/>
                  <a:pt x="4092" y="9138"/>
                  <a:pt x="4155" y="9103"/>
                </a:cubicBezTo>
                <a:lnTo>
                  <a:pt x="15795" y="2381"/>
                </a:lnTo>
                <a:cubicBezTo>
                  <a:pt x="15918" y="2310"/>
                  <a:pt x="15918" y="2194"/>
                  <a:pt x="15795" y="2120"/>
                </a:cubicBezTo>
                <a:lnTo>
                  <a:pt x="12216" y="56"/>
                </a:lnTo>
                <a:cubicBezTo>
                  <a:pt x="12153" y="19"/>
                  <a:pt x="12071" y="0"/>
                  <a:pt x="1199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27"/>
          <p:cNvSpPr/>
          <p:nvPr/>
        </p:nvSpPr>
        <p:spPr>
          <a:xfrm flipH="1">
            <a:off x="8405123" y="1530652"/>
            <a:ext cx="355877" cy="436784"/>
          </a:xfrm>
          <a:custGeom>
            <a:avLst/>
            <a:gdLst/>
            <a:ahLst/>
            <a:cxnLst/>
            <a:rect l="l" t="t" r="r" b="b"/>
            <a:pathLst>
              <a:path w="7957" h="9766" extrusionOk="0">
                <a:moveTo>
                  <a:pt x="5495" y="1"/>
                </a:moveTo>
                <a:cubicBezTo>
                  <a:pt x="4955" y="1"/>
                  <a:pt x="4354" y="172"/>
                  <a:pt x="3727" y="532"/>
                </a:cubicBezTo>
                <a:cubicBezTo>
                  <a:pt x="1609" y="1756"/>
                  <a:pt x="1" y="4697"/>
                  <a:pt x="140" y="7097"/>
                </a:cubicBezTo>
                <a:cubicBezTo>
                  <a:pt x="239" y="8791"/>
                  <a:pt x="1176" y="9765"/>
                  <a:pt x="2463" y="9765"/>
                </a:cubicBezTo>
                <a:cubicBezTo>
                  <a:pt x="3003" y="9765"/>
                  <a:pt x="3604" y="9594"/>
                  <a:pt x="4231" y="9232"/>
                </a:cubicBezTo>
                <a:cubicBezTo>
                  <a:pt x="6348" y="8008"/>
                  <a:pt x="7956" y="5068"/>
                  <a:pt x="7817" y="2667"/>
                </a:cubicBezTo>
                <a:cubicBezTo>
                  <a:pt x="7719" y="973"/>
                  <a:pt x="6782" y="1"/>
                  <a:pt x="54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27"/>
          <p:cNvSpPr/>
          <p:nvPr/>
        </p:nvSpPr>
        <p:spPr>
          <a:xfrm flipH="1">
            <a:off x="8473060" y="1530697"/>
            <a:ext cx="121249" cy="218437"/>
          </a:xfrm>
          <a:custGeom>
            <a:avLst/>
            <a:gdLst/>
            <a:ahLst/>
            <a:cxnLst/>
            <a:rect l="l" t="t" r="r" b="b"/>
            <a:pathLst>
              <a:path w="2711" h="4884" extrusionOk="0">
                <a:moveTo>
                  <a:pt x="1768" y="0"/>
                </a:moveTo>
                <a:cubicBezTo>
                  <a:pt x="1227" y="0"/>
                  <a:pt x="626" y="171"/>
                  <a:pt x="0" y="535"/>
                </a:cubicBezTo>
                <a:lnTo>
                  <a:pt x="252" y="4883"/>
                </a:lnTo>
                <a:lnTo>
                  <a:pt x="2710" y="204"/>
                </a:lnTo>
                <a:cubicBezTo>
                  <a:pt x="2428" y="69"/>
                  <a:pt x="2108" y="0"/>
                  <a:pt x="1768" y="0"/>
                </a:cubicBezTo>
                <a:close/>
              </a:path>
            </a:pathLst>
          </a:custGeom>
          <a:solidFill>
            <a:srgbClr val="23C7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27"/>
          <p:cNvSpPr/>
          <p:nvPr/>
        </p:nvSpPr>
        <p:spPr>
          <a:xfrm flipH="1">
            <a:off x="8408970" y="1561736"/>
            <a:ext cx="34662" cy="222328"/>
          </a:xfrm>
          <a:custGeom>
            <a:avLst/>
            <a:gdLst/>
            <a:ahLst/>
            <a:cxnLst/>
            <a:rect l="l" t="t" r="r" b="b"/>
            <a:pathLst>
              <a:path w="775" h="4971" extrusionOk="0">
                <a:moveTo>
                  <a:pt x="0" y="0"/>
                </a:moveTo>
                <a:lnTo>
                  <a:pt x="0" y="0"/>
                </a:lnTo>
                <a:cubicBezTo>
                  <a:pt x="412" y="456"/>
                  <a:pt x="674" y="1122"/>
                  <a:pt x="721" y="1972"/>
                </a:cubicBezTo>
                <a:cubicBezTo>
                  <a:pt x="674" y="1122"/>
                  <a:pt x="412" y="453"/>
                  <a:pt x="0" y="0"/>
                </a:cubicBezTo>
                <a:close/>
                <a:moveTo>
                  <a:pt x="721" y="1976"/>
                </a:moveTo>
                <a:cubicBezTo>
                  <a:pt x="775" y="2937"/>
                  <a:pt x="551" y="3983"/>
                  <a:pt x="129" y="4971"/>
                </a:cubicBezTo>
                <a:cubicBezTo>
                  <a:pt x="554" y="3983"/>
                  <a:pt x="775" y="2937"/>
                  <a:pt x="721" y="1976"/>
                </a:cubicBezTo>
                <a:close/>
              </a:path>
            </a:pathLst>
          </a:custGeom>
          <a:solidFill>
            <a:srgbClr val="C0C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27"/>
          <p:cNvSpPr/>
          <p:nvPr/>
        </p:nvSpPr>
        <p:spPr>
          <a:xfrm flipH="1">
            <a:off x="8408925" y="1539821"/>
            <a:ext cx="174159" cy="244243"/>
          </a:xfrm>
          <a:custGeom>
            <a:avLst/>
            <a:gdLst/>
            <a:ahLst/>
            <a:cxnLst/>
            <a:rect l="l" t="t" r="r" b="b"/>
            <a:pathLst>
              <a:path w="3894" h="5461" extrusionOk="0">
                <a:moveTo>
                  <a:pt x="2459" y="0"/>
                </a:moveTo>
                <a:lnTo>
                  <a:pt x="1" y="4679"/>
                </a:lnTo>
                <a:lnTo>
                  <a:pt x="3247" y="5461"/>
                </a:lnTo>
                <a:cubicBezTo>
                  <a:pt x="3669" y="4472"/>
                  <a:pt x="3894" y="3424"/>
                  <a:pt x="3839" y="2462"/>
                </a:cubicBezTo>
                <a:cubicBezTo>
                  <a:pt x="3792" y="1612"/>
                  <a:pt x="3530" y="946"/>
                  <a:pt x="3118" y="490"/>
                </a:cubicBezTo>
                <a:cubicBezTo>
                  <a:pt x="2932" y="280"/>
                  <a:pt x="2707" y="116"/>
                  <a:pt x="24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27"/>
          <p:cNvSpPr/>
          <p:nvPr/>
        </p:nvSpPr>
        <p:spPr>
          <a:xfrm flipH="1">
            <a:off x="7712825" y="1157598"/>
            <a:ext cx="613538" cy="390628"/>
          </a:xfrm>
          <a:custGeom>
            <a:avLst/>
            <a:gdLst/>
            <a:ahLst/>
            <a:cxnLst/>
            <a:rect l="l" t="t" r="r" b="b"/>
            <a:pathLst>
              <a:path w="13718" h="8734" extrusionOk="0">
                <a:moveTo>
                  <a:pt x="13487" y="0"/>
                </a:moveTo>
                <a:cubicBezTo>
                  <a:pt x="13442" y="0"/>
                  <a:pt x="13392" y="15"/>
                  <a:pt x="13341" y="44"/>
                </a:cubicBezTo>
                <a:lnTo>
                  <a:pt x="313" y="7564"/>
                </a:lnTo>
                <a:cubicBezTo>
                  <a:pt x="135" y="7666"/>
                  <a:pt x="0" y="7914"/>
                  <a:pt x="13" y="8122"/>
                </a:cubicBezTo>
                <a:lnTo>
                  <a:pt x="33" y="8502"/>
                </a:lnTo>
                <a:cubicBezTo>
                  <a:pt x="41" y="8649"/>
                  <a:pt x="120" y="8733"/>
                  <a:pt x="229" y="8733"/>
                </a:cubicBezTo>
                <a:cubicBezTo>
                  <a:pt x="274" y="8733"/>
                  <a:pt x="324" y="8719"/>
                  <a:pt x="377" y="8689"/>
                </a:cubicBezTo>
                <a:cubicBezTo>
                  <a:pt x="2233" y="7619"/>
                  <a:pt x="11546" y="2243"/>
                  <a:pt x="13402" y="1169"/>
                </a:cubicBezTo>
                <a:cubicBezTo>
                  <a:pt x="13582" y="1067"/>
                  <a:pt x="13718" y="819"/>
                  <a:pt x="13704" y="611"/>
                </a:cubicBezTo>
                <a:lnTo>
                  <a:pt x="13684" y="231"/>
                </a:lnTo>
                <a:cubicBezTo>
                  <a:pt x="13677" y="84"/>
                  <a:pt x="13596" y="0"/>
                  <a:pt x="1348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27"/>
          <p:cNvSpPr/>
          <p:nvPr/>
        </p:nvSpPr>
        <p:spPr>
          <a:xfrm flipH="1">
            <a:off x="8277702" y="1610889"/>
            <a:ext cx="41728" cy="64717"/>
          </a:xfrm>
          <a:custGeom>
            <a:avLst/>
            <a:gdLst/>
            <a:ahLst/>
            <a:cxnLst/>
            <a:rect l="l" t="t" r="r" b="b"/>
            <a:pathLst>
              <a:path w="933" h="1447" extrusionOk="0">
                <a:moveTo>
                  <a:pt x="758" y="1"/>
                </a:moveTo>
                <a:cubicBezTo>
                  <a:pt x="729" y="1"/>
                  <a:pt x="695" y="10"/>
                  <a:pt x="661" y="30"/>
                </a:cubicBezTo>
                <a:lnTo>
                  <a:pt x="208" y="292"/>
                </a:lnTo>
                <a:cubicBezTo>
                  <a:pt x="90" y="360"/>
                  <a:pt x="1" y="526"/>
                  <a:pt x="8" y="663"/>
                </a:cubicBezTo>
                <a:lnTo>
                  <a:pt x="42" y="1295"/>
                </a:lnTo>
                <a:cubicBezTo>
                  <a:pt x="47" y="1391"/>
                  <a:pt x="100" y="1446"/>
                  <a:pt x="172" y="1446"/>
                </a:cubicBezTo>
                <a:cubicBezTo>
                  <a:pt x="202" y="1446"/>
                  <a:pt x="235" y="1437"/>
                  <a:pt x="269" y="1417"/>
                </a:cubicBezTo>
                <a:lnTo>
                  <a:pt x="725" y="1156"/>
                </a:lnTo>
                <a:cubicBezTo>
                  <a:pt x="845" y="1088"/>
                  <a:pt x="933" y="921"/>
                  <a:pt x="926" y="785"/>
                </a:cubicBezTo>
                <a:lnTo>
                  <a:pt x="889" y="156"/>
                </a:lnTo>
                <a:cubicBezTo>
                  <a:pt x="883" y="57"/>
                  <a:pt x="831" y="1"/>
                  <a:pt x="75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27"/>
          <p:cNvSpPr/>
          <p:nvPr/>
        </p:nvSpPr>
        <p:spPr>
          <a:xfrm flipH="1">
            <a:off x="7705803" y="1282874"/>
            <a:ext cx="527844" cy="341162"/>
          </a:xfrm>
          <a:custGeom>
            <a:avLst/>
            <a:gdLst/>
            <a:ahLst/>
            <a:cxnLst/>
            <a:rect l="l" t="t" r="r" b="b"/>
            <a:pathLst>
              <a:path w="11802" h="7628" extrusionOk="0">
                <a:moveTo>
                  <a:pt x="11569" y="1"/>
                </a:moveTo>
                <a:cubicBezTo>
                  <a:pt x="11525" y="1"/>
                  <a:pt x="11475" y="15"/>
                  <a:pt x="11424" y="44"/>
                </a:cubicBezTo>
                <a:lnTo>
                  <a:pt x="314" y="6456"/>
                </a:lnTo>
                <a:cubicBezTo>
                  <a:pt x="137" y="6558"/>
                  <a:pt x="0" y="6810"/>
                  <a:pt x="11" y="7014"/>
                </a:cubicBezTo>
                <a:lnTo>
                  <a:pt x="31" y="7398"/>
                </a:lnTo>
                <a:cubicBezTo>
                  <a:pt x="41" y="7542"/>
                  <a:pt x="120" y="7627"/>
                  <a:pt x="228" y="7627"/>
                </a:cubicBezTo>
                <a:cubicBezTo>
                  <a:pt x="273" y="7627"/>
                  <a:pt x="323" y="7612"/>
                  <a:pt x="375" y="7581"/>
                </a:cubicBezTo>
                <a:lnTo>
                  <a:pt x="11488" y="1170"/>
                </a:lnTo>
                <a:cubicBezTo>
                  <a:pt x="11665" y="1068"/>
                  <a:pt x="11801" y="820"/>
                  <a:pt x="11788" y="612"/>
                </a:cubicBezTo>
                <a:lnTo>
                  <a:pt x="11767" y="231"/>
                </a:lnTo>
                <a:cubicBezTo>
                  <a:pt x="11757" y="84"/>
                  <a:pt x="11678" y="1"/>
                  <a:pt x="115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" name="Google Shape;756;p27"/>
          <p:cNvSpPr/>
          <p:nvPr/>
        </p:nvSpPr>
        <p:spPr>
          <a:xfrm flipH="1">
            <a:off x="8272066" y="1737283"/>
            <a:ext cx="41728" cy="64672"/>
          </a:xfrm>
          <a:custGeom>
            <a:avLst/>
            <a:gdLst/>
            <a:ahLst/>
            <a:cxnLst/>
            <a:rect l="l" t="t" r="r" b="b"/>
            <a:pathLst>
              <a:path w="933" h="1446" extrusionOk="0">
                <a:moveTo>
                  <a:pt x="758" y="0"/>
                </a:moveTo>
                <a:cubicBezTo>
                  <a:pt x="728" y="0"/>
                  <a:pt x="695" y="10"/>
                  <a:pt x="661" y="29"/>
                </a:cubicBezTo>
                <a:lnTo>
                  <a:pt x="209" y="291"/>
                </a:lnTo>
                <a:cubicBezTo>
                  <a:pt x="89" y="359"/>
                  <a:pt x="1" y="526"/>
                  <a:pt x="8" y="662"/>
                </a:cubicBezTo>
                <a:lnTo>
                  <a:pt x="41" y="1294"/>
                </a:lnTo>
                <a:cubicBezTo>
                  <a:pt x="47" y="1390"/>
                  <a:pt x="101" y="1446"/>
                  <a:pt x="173" y="1446"/>
                </a:cubicBezTo>
                <a:cubicBezTo>
                  <a:pt x="203" y="1446"/>
                  <a:pt x="236" y="1436"/>
                  <a:pt x="270" y="1416"/>
                </a:cubicBezTo>
                <a:lnTo>
                  <a:pt x="722" y="1158"/>
                </a:lnTo>
                <a:cubicBezTo>
                  <a:pt x="841" y="1087"/>
                  <a:pt x="932" y="920"/>
                  <a:pt x="923" y="784"/>
                </a:cubicBezTo>
                <a:lnTo>
                  <a:pt x="888" y="155"/>
                </a:lnTo>
                <a:cubicBezTo>
                  <a:pt x="884" y="56"/>
                  <a:pt x="831" y="0"/>
                  <a:pt x="758" y="0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27"/>
          <p:cNvSpPr/>
          <p:nvPr/>
        </p:nvSpPr>
        <p:spPr>
          <a:xfrm flipH="1">
            <a:off x="8272514" y="1737372"/>
            <a:ext cx="40968" cy="64672"/>
          </a:xfrm>
          <a:custGeom>
            <a:avLst/>
            <a:gdLst/>
            <a:ahLst/>
            <a:cxnLst/>
            <a:rect l="l" t="t" r="r" b="b"/>
            <a:pathLst>
              <a:path w="916" h="1446" extrusionOk="0">
                <a:moveTo>
                  <a:pt x="752" y="0"/>
                </a:moveTo>
                <a:cubicBezTo>
                  <a:pt x="721" y="0"/>
                  <a:pt x="687" y="7"/>
                  <a:pt x="654" y="27"/>
                </a:cubicBezTo>
                <a:lnTo>
                  <a:pt x="202" y="289"/>
                </a:lnTo>
                <a:cubicBezTo>
                  <a:pt x="89" y="354"/>
                  <a:pt x="1" y="510"/>
                  <a:pt x="1" y="646"/>
                </a:cubicBezTo>
                <a:lnTo>
                  <a:pt x="1" y="660"/>
                </a:lnTo>
                <a:lnTo>
                  <a:pt x="34" y="1292"/>
                </a:lnTo>
                <a:cubicBezTo>
                  <a:pt x="42" y="1387"/>
                  <a:pt x="92" y="1445"/>
                  <a:pt x="167" y="1445"/>
                </a:cubicBezTo>
                <a:cubicBezTo>
                  <a:pt x="198" y="1445"/>
                  <a:pt x="229" y="1435"/>
                  <a:pt x="263" y="1414"/>
                </a:cubicBezTo>
                <a:lnTo>
                  <a:pt x="715" y="1156"/>
                </a:lnTo>
                <a:cubicBezTo>
                  <a:pt x="830" y="1088"/>
                  <a:pt x="916" y="932"/>
                  <a:pt x="916" y="799"/>
                </a:cubicBezTo>
                <a:lnTo>
                  <a:pt x="916" y="782"/>
                </a:lnTo>
                <a:lnTo>
                  <a:pt x="881" y="153"/>
                </a:lnTo>
                <a:cubicBezTo>
                  <a:pt x="878" y="55"/>
                  <a:pt x="823" y="0"/>
                  <a:pt x="75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27"/>
          <p:cNvSpPr/>
          <p:nvPr/>
        </p:nvSpPr>
        <p:spPr>
          <a:xfrm flipH="1">
            <a:off x="7700168" y="1409267"/>
            <a:ext cx="528023" cy="341207"/>
          </a:xfrm>
          <a:custGeom>
            <a:avLst/>
            <a:gdLst/>
            <a:ahLst/>
            <a:cxnLst/>
            <a:rect l="l" t="t" r="r" b="b"/>
            <a:pathLst>
              <a:path w="11806" h="7629" extrusionOk="0">
                <a:moveTo>
                  <a:pt x="11575" y="0"/>
                </a:moveTo>
                <a:cubicBezTo>
                  <a:pt x="11531" y="0"/>
                  <a:pt x="11482" y="14"/>
                  <a:pt x="11431" y="43"/>
                </a:cubicBezTo>
                <a:lnTo>
                  <a:pt x="314" y="6459"/>
                </a:lnTo>
                <a:cubicBezTo>
                  <a:pt x="137" y="6561"/>
                  <a:pt x="1" y="6812"/>
                  <a:pt x="15" y="7016"/>
                </a:cubicBezTo>
                <a:lnTo>
                  <a:pt x="35" y="7401"/>
                </a:lnTo>
                <a:cubicBezTo>
                  <a:pt x="42" y="7545"/>
                  <a:pt x="121" y="7628"/>
                  <a:pt x="230" y="7628"/>
                </a:cubicBezTo>
                <a:cubicBezTo>
                  <a:pt x="276" y="7628"/>
                  <a:pt x="326" y="7614"/>
                  <a:pt x="379" y="7584"/>
                </a:cubicBezTo>
                <a:lnTo>
                  <a:pt x="11493" y="1173"/>
                </a:lnTo>
                <a:cubicBezTo>
                  <a:pt x="11669" y="1067"/>
                  <a:pt x="11805" y="818"/>
                  <a:pt x="11795" y="614"/>
                </a:cubicBezTo>
                <a:lnTo>
                  <a:pt x="11771" y="231"/>
                </a:lnTo>
                <a:cubicBezTo>
                  <a:pt x="11764" y="85"/>
                  <a:pt x="11684" y="0"/>
                  <a:pt x="1157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27"/>
          <p:cNvSpPr/>
          <p:nvPr/>
        </p:nvSpPr>
        <p:spPr>
          <a:xfrm flipH="1">
            <a:off x="8266476" y="1864795"/>
            <a:ext cx="41863" cy="64583"/>
          </a:xfrm>
          <a:custGeom>
            <a:avLst/>
            <a:gdLst/>
            <a:ahLst/>
            <a:cxnLst/>
            <a:rect l="l" t="t" r="r" b="b"/>
            <a:pathLst>
              <a:path w="936" h="1444" extrusionOk="0">
                <a:moveTo>
                  <a:pt x="760" y="0"/>
                </a:moveTo>
                <a:cubicBezTo>
                  <a:pt x="729" y="0"/>
                  <a:pt x="696" y="10"/>
                  <a:pt x="661" y="31"/>
                </a:cubicBezTo>
                <a:lnTo>
                  <a:pt x="209" y="293"/>
                </a:lnTo>
                <a:cubicBezTo>
                  <a:pt x="90" y="360"/>
                  <a:pt x="1" y="527"/>
                  <a:pt x="8" y="663"/>
                </a:cubicBezTo>
                <a:lnTo>
                  <a:pt x="42" y="1292"/>
                </a:lnTo>
                <a:cubicBezTo>
                  <a:pt x="47" y="1389"/>
                  <a:pt x="100" y="1444"/>
                  <a:pt x="172" y="1444"/>
                </a:cubicBezTo>
                <a:cubicBezTo>
                  <a:pt x="202" y="1444"/>
                  <a:pt x="235" y="1434"/>
                  <a:pt x="270" y="1415"/>
                </a:cubicBezTo>
                <a:lnTo>
                  <a:pt x="725" y="1153"/>
                </a:lnTo>
                <a:cubicBezTo>
                  <a:pt x="845" y="1085"/>
                  <a:pt x="936" y="918"/>
                  <a:pt x="926" y="782"/>
                </a:cubicBezTo>
                <a:lnTo>
                  <a:pt x="892" y="153"/>
                </a:lnTo>
                <a:cubicBezTo>
                  <a:pt x="885" y="57"/>
                  <a:pt x="832" y="0"/>
                  <a:pt x="760" y="0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27"/>
          <p:cNvSpPr/>
          <p:nvPr/>
        </p:nvSpPr>
        <p:spPr>
          <a:xfrm flipH="1">
            <a:off x="8266744" y="1864795"/>
            <a:ext cx="41236" cy="64628"/>
          </a:xfrm>
          <a:custGeom>
            <a:avLst/>
            <a:gdLst/>
            <a:ahLst/>
            <a:cxnLst/>
            <a:rect l="l" t="t" r="r" b="b"/>
            <a:pathLst>
              <a:path w="922" h="1445" extrusionOk="0">
                <a:moveTo>
                  <a:pt x="752" y="1"/>
                </a:moveTo>
                <a:cubicBezTo>
                  <a:pt x="721" y="1"/>
                  <a:pt x="691" y="10"/>
                  <a:pt x="653" y="31"/>
                </a:cubicBezTo>
                <a:lnTo>
                  <a:pt x="201" y="293"/>
                </a:lnTo>
                <a:cubicBezTo>
                  <a:pt x="85" y="357"/>
                  <a:pt x="0" y="514"/>
                  <a:pt x="0" y="646"/>
                </a:cubicBezTo>
                <a:lnTo>
                  <a:pt x="0" y="663"/>
                </a:lnTo>
                <a:lnTo>
                  <a:pt x="34" y="1292"/>
                </a:lnTo>
                <a:cubicBezTo>
                  <a:pt x="41" y="1388"/>
                  <a:pt x="92" y="1445"/>
                  <a:pt x="167" y="1445"/>
                </a:cubicBezTo>
                <a:cubicBezTo>
                  <a:pt x="194" y="1445"/>
                  <a:pt x="228" y="1435"/>
                  <a:pt x="262" y="1415"/>
                </a:cubicBezTo>
                <a:lnTo>
                  <a:pt x="717" y="1153"/>
                </a:lnTo>
                <a:cubicBezTo>
                  <a:pt x="833" y="1088"/>
                  <a:pt x="921" y="932"/>
                  <a:pt x="918" y="796"/>
                </a:cubicBezTo>
                <a:lnTo>
                  <a:pt x="918" y="782"/>
                </a:lnTo>
                <a:lnTo>
                  <a:pt x="884" y="153"/>
                </a:lnTo>
                <a:cubicBezTo>
                  <a:pt x="877" y="54"/>
                  <a:pt x="823" y="1"/>
                  <a:pt x="75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761;p27"/>
          <p:cNvSpPr/>
          <p:nvPr/>
        </p:nvSpPr>
        <p:spPr>
          <a:xfrm flipH="1">
            <a:off x="7694711" y="1536690"/>
            <a:ext cx="527844" cy="341162"/>
          </a:xfrm>
          <a:custGeom>
            <a:avLst/>
            <a:gdLst/>
            <a:ahLst/>
            <a:cxnLst/>
            <a:rect l="l" t="t" r="r" b="b"/>
            <a:pathLst>
              <a:path w="11802" h="7628" extrusionOk="0">
                <a:moveTo>
                  <a:pt x="11570" y="0"/>
                </a:moveTo>
                <a:cubicBezTo>
                  <a:pt x="11525" y="0"/>
                  <a:pt x="11476" y="14"/>
                  <a:pt x="11424" y="44"/>
                </a:cubicBezTo>
                <a:lnTo>
                  <a:pt x="314" y="6459"/>
                </a:lnTo>
                <a:cubicBezTo>
                  <a:pt x="137" y="6561"/>
                  <a:pt x="0" y="6813"/>
                  <a:pt x="11" y="7017"/>
                </a:cubicBezTo>
                <a:lnTo>
                  <a:pt x="31" y="7398"/>
                </a:lnTo>
                <a:cubicBezTo>
                  <a:pt x="41" y="7543"/>
                  <a:pt x="121" y="7628"/>
                  <a:pt x="231" y="7628"/>
                </a:cubicBezTo>
                <a:cubicBezTo>
                  <a:pt x="275" y="7628"/>
                  <a:pt x="324" y="7614"/>
                  <a:pt x="375" y="7585"/>
                </a:cubicBezTo>
                <a:lnTo>
                  <a:pt x="11489" y="1172"/>
                </a:lnTo>
                <a:cubicBezTo>
                  <a:pt x="11665" y="1067"/>
                  <a:pt x="11802" y="819"/>
                  <a:pt x="11788" y="615"/>
                </a:cubicBezTo>
                <a:lnTo>
                  <a:pt x="11767" y="230"/>
                </a:lnTo>
                <a:cubicBezTo>
                  <a:pt x="11760" y="85"/>
                  <a:pt x="11680" y="0"/>
                  <a:pt x="115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27"/>
          <p:cNvSpPr/>
          <p:nvPr/>
        </p:nvSpPr>
        <p:spPr>
          <a:xfrm flipH="1">
            <a:off x="8422611" y="1947044"/>
            <a:ext cx="273270" cy="217095"/>
          </a:xfrm>
          <a:custGeom>
            <a:avLst/>
            <a:gdLst/>
            <a:ahLst/>
            <a:cxnLst/>
            <a:rect l="l" t="t" r="r" b="b"/>
            <a:pathLst>
              <a:path w="6110" h="4854" extrusionOk="0">
                <a:moveTo>
                  <a:pt x="5850" y="1"/>
                </a:moveTo>
                <a:cubicBezTo>
                  <a:pt x="5806" y="1"/>
                  <a:pt x="5756" y="15"/>
                  <a:pt x="5705" y="45"/>
                </a:cubicBezTo>
                <a:lnTo>
                  <a:pt x="313" y="3163"/>
                </a:lnTo>
                <a:cubicBezTo>
                  <a:pt x="136" y="3268"/>
                  <a:pt x="1" y="3516"/>
                  <a:pt x="14" y="3720"/>
                </a:cubicBezTo>
                <a:lnTo>
                  <a:pt x="65" y="4624"/>
                </a:lnTo>
                <a:cubicBezTo>
                  <a:pt x="74" y="4768"/>
                  <a:pt x="154" y="4853"/>
                  <a:pt x="262" y="4853"/>
                </a:cubicBezTo>
                <a:cubicBezTo>
                  <a:pt x="307" y="4853"/>
                  <a:pt x="357" y="4839"/>
                  <a:pt x="408" y="4807"/>
                </a:cubicBezTo>
                <a:lnTo>
                  <a:pt x="5800" y="1691"/>
                </a:lnTo>
                <a:cubicBezTo>
                  <a:pt x="5977" y="1589"/>
                  <a:pt x="6110" y="1336"/>
                  <a:pt x="6100" y="1132"/>
                </a:cubicBezTo>
                <a:lnTo>
                  <a:pt x="6048" y="232"/>
                </a:lnTo>
                <a:cubicBezTo>
                  <a:pt x="6039" y="85"/>
                  <a:pt x="5959" y="1"/>
                  <a:pt x="585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27"/>
          <p:cNvSpPr/>
          <p:nvPr/>
        </p:nvSpPr>
        <p:spPr>
          <a:xfrm flipH="1">
            <a:off x="8361024" y="2208151"/>
            <a:ext cx="385038" cy="258779"/>
          </a:xfrm>
          <a:custGeom>
            <a:avLst/>
            <a:gdLst/>
            <a:ahLst/>
            <a:cxnLst/>
            <a:rect l="l" t="t" r="r" b="b"/>
            <a:pathLst>
              <a:path w="8609" h="5786" extrusionOk="0">
                <a:moveTo>
                  <a:pt x="8375" y="1"/>
                </a:moveTo>
                <a:cubicBezTo>
                  <a:pt x="8331" y="1"/>
                  <a:pt x="8282" y="15"/>
                  <a:pt x="8231" y="44"/>
                </a:cubicBezTo>
                <a:lnTo>
                  <a:pt x="313" y="4617"/>
                </a:lnTo>
                <a:cubicBezTo>
                  <a:pt x="136" y="4719"/>
                  <a:pt x="1" y="4971"/>
                  <a:pt x="14" y="5175"/>
                </a:cubicBezTo>
                <a:lnTo>
                  <a:pt x="34" y="5558"/>
                </a:lnTo>
                <a:cubicBezTo>
                  <a:pt x="44" y="5703"/>
                  <a:pt x="123" y="5786"/>
                  <a:pt x="232" y="5786"/>
                </a:cubicBezTo>
                <a:cubicBezTo>
                  <a:pt x="276" y="5786"/>
                  <a:pt x="326" y="5772"/>
                  <a:pt x="378" y="5742"/>
                </a:cubicBezTo>
                <a:lnTo>
                  <a:pt x="8296" y="1173"/>
                </a:lnTo>
                <a:cubicBezTo>
                  <a:pt x="8473" y="1067"/>
                  <a:pt x="8609" y="819"/>
                  <a:pt x="8595" y="615"/>
                </a:cubicBezTo>
                <a:lnTo>
                  <a:pt x="8575" y="231"/>
                </a:lnTo>
                <a:cubicBezTo>
                  <a:pt x="8565" y="86"/>
                  <a:pt x="8485" y="1"/>
                  <a:pt x="83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27"/>
          <p:cNvSpPr/>
          <p:nvPr/>
        </p:nvSpPr>
        <p:spPr>
          <a:xfrm flipH="1">
            <a:off x="8353287" y="2342416"/>
            <a:ext cx="385038" cy="258779"/>
          </a:xfrm>
          <a:custGeom>
            <a:avLst/>
            <a:gdLst/>
            <a:ahLst/>
            <a:cxnLst/>
            <a:rect l="l" t="t" r="r" b="b"/>
            <a:pathLst>
              <a:path w="8609" h="5786" extrusionOk="0">
                <a:moveTo>
                  <a:pt x="8378" y="0"/>
                </a:moveTo>
                <a:cubicBezTo>
                  <a:pt x="8333" y="0"/>
                  <a:pt x="8283" y="14"/>
                  <a:pt x="8232" y="44"/>
                </a:cubicBezTo>
                <a:lnTo>
                  <a:pt x="313" y="4621"/>
                </a:lnTo>
                <a:cubicBezTo>
                  <a:pt x="137" y="4723"/>
                  <a:pt x="1" y="4971"/>
                  <a:pt x="14" y="5178"/>
                </a:cubicBezTo>
                <a:lnTo>
                  <a:pt x="35" y="5555"/>
                </a:lnTo>
                <a:cubicBezTo>
                  <a:pt x="44" y="5700"/>
                  <a:pt x="125" y="5786"/>
                  <a:pt x="235" y="5786"/>
                </a:cubicBezTo>
                <a:cubicBezTo>
                  <a:pt x="279" y="5786"/>
                  <a:pt x="328" y="5772"/>
                  <a:pt x="378" y="5743"/>
                </a:cubicBezTo>
                <a:lnTo>
                  <a:pt x="8296" y="1169"/>
                </a:lnTo>
                <a:cubicBezTo>
                  <a:pt x="8477" y="1067"/>
                  <a:pt x="8609" y="816"/>
                  <a:pt x="8599" y="612"/>
                </a:cubicBezTo>
                <a:lnTo>
                  <a:pt x="8575" y="228"/>
                </a:lnTo>
                <a:cubicBezTo>
                  <a:pt x="8568" y="83"/>
                  <a:pt x="8487" y="0"/>
                  <a:pt x="837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27"/>
          <p:cNvSpPr/>
          <p:nvPr/>
        </p:nvSpPr>
        <p:spPr>
          <a:xfrm flipH="1">
            <a:off x="8345505" y="2476547"/>
            <a:ext cx="384903" cy="258824"/>
          </a:xfrm>
          <a:custGeom>
            <a:avLst/>
            <a:gdLst/>
            <a:ahLst/>
            <a:cxnLst/>
            <a:rect l="l" t="t" r="r" b="b"/>
            <a:pathLst>
              <a:path w="8606" h="5787" extrusionOk="0">
                <a:moveTo>
                  <a:pt x="8374" y="0"/>
                </a:moveTo>
                <a:cubicBezTo>
                  <a:pt x="8329" y="0"/>
                  <a:pt x="8280" y="14"/>
                  <a:pt x="8228" y="44"/>
                </a:cubicBezTo>
                <a:lnTo>
                  <a:pt x="313" y="4624"/>
                </a:lnTo>
                <a:cubicBezTo>
                  <a:pt x="133" y="4729"/>
                  <a:pt x="1" y="4977"/>
                  <a:pt x="10" y="5184"/>
                </a:cubicBezTo>
                <a:lnTo>
                  <a:pt x="31" y="5559"/>
                </a:lnTo>
                <a:cubicBezTo>
                  <a:pt x="41" y="5703"/>
                  <a:pt x="120" y="5786"/>
                  <a:pt x="229" y="5786"/>
                </a:cubicBezTo>
                <a:cubicBezTo>
                  <a:pt x="275" y="5786"/>
                  <a:pt x="325" y="5772"/>
                  <a:pt x="378" y="5742"/>
                </a:cubicBezTo>
                <a:lnTo>
                  <a:pt x="8292" y="1173"/>
                </a:lnTo>
                <a:cubicBezTo>
                  <a:pt x="8473" y="1067"/>
                  <a:pt x="8606" y="819"/>
                  <a:pt x="8595" y="615"/>
                </a:cubicBezTo>
                <a:lnTo>
                  <a:pt x="8571" y="230"/>
                </a:lnTo>
                <a:cubicBezTo>
                  <a:pt x="8564" y="85"/>
                  <a:pt x="8484" y="0"/>
                  <a:pt x="83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27"/>
          <p:cNvSpPr/>
          <p:nvPr/>
        </p:nvSpPr>
        <p:spPr>
          <a:xfrm flipH="1">
            <a:off x="8337633" y="2610768"/>
            <a:ext cx="385038" cy="258824"/>
          </a:xfrm>
          <a:custGeom>
            <a:avLst/>
            <a:gdLst/>
            <a:ahLst/>
            <a:cxnLst/>
            <a:rect l="l" t="t" r="r" b="b"/>
            <a:pathLst>
              <a:path w="8609" h="5787" extrusionOk="0">
                <a:moveTo>
                  <a:pt x="8378" y="1"/>
                </a:moveTo>
                <a:cubicBezTo>
                  <a:pt x="8333" y="1"/>
                  <a:pt x="8283" y="15"/>
                  <a:pt x="8232" y="45"/>
                </a:cubicBezTo>
                <a:lnTo>
                  <a:pt x="314" y="4628"/>
                </a:lnTo>
                <a:cubicBezTo>
                  <a:pt x="137" y="4730"/>
                  <a:pt x="1" y="4981"/>
                  <a:pt x="11" y="5185"/>
                </a:cubicBezTo>
                <a:lnTo>
                  <a:pt x="35" y="5556"/>
                </a:lnTo>
                <a:cubicBezTo>
                  <a:pt x="42" y="5702"/>
                  <a:pt x="122" y="5786"/>
                  <a:pt x="232" y="5786"/>
                </a:cubicBezTo>
                <a:cubicBezTo>
                  <a:pt x="277" y="5786"/>
                  <a:pt x="326" y="5773"/>
                  <a:pt x="378" y="5743"/>
                </a:cubicBezTo>
                <a:lnTo>
                  <a:pt x="8296" y="1171"/>
                </a:lnTo>
                <a:cubicBezTo>
                  <a:pt x="8473" y="1069"/>
                  <a:pt x="8609" y="816"/>
                  <a:pt x="8596" y="612"/>
                </a:cubicBezTo>
                <a:lnTo>
                  <a:pt x="8575" y="228"/>
                </a:lnTo>
                <a:cubicBezTo>
                  <a:pt x="8566" y="84"/>
                  <a:pt x="8486" y="1"/>
                  <a:pt x="837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27"/>
          <p:cNvSpPr/>
          <p:nvPr/>
        </p:nvSpPr>
        <p:spPr>
          <a:xfrm flipH="1">
            <a:off x="8159404" y="2178811"/>
            <a:ext cx="96427" cy="334632"/>
          </a:xfrm>
          <a:custGeom>
            <a:avLst/>
            <a:gdLst/>
            <a:ahLst/>
            <a:cxnLst/>
            <a:rect l="l" t="t" r="r" b="b"/>
            <a:pathLst>
              <a:path w="2156" h="7482" extrusionOk="0">
                <a:moveTo>
                  <a:pt x="1596" y="0"/>
                </a:moveTo>
                <a:cubicBezTo>
                  <a:pt x="1551" y="0"/>
                  <a:pt x="1501" y="14"/>
                  <a:pt x="1449" y="44"/>
                </a:cubicBezTo>
                <a:lnTo>
                  <a:pt x="313" y="700"/>
                </a:lnTo>
                <a:cubicBezTo>
                  <a:pt x="132" y="805"/>
                  <a:pt x="0" y="1053"/>
                  <a:pt x="10" y="1257"/>
                </a:cubicBezTo>
                <a:lnTo>
                  <a:pt x="364" y="7251"/>
                </a:lnTo>
                <a:cubicBezTo>
                  <a:pt x="371" y="7397"/>
                  <a:pt x="451" y="7481"/>
                  <a:pt x="561" y="7481"/>
                </a:cubicBezTo>
                <a:cubicBezTo>
                  <a:pt x="606" y="7481"/>
                  <a:pt x="656" y="7468"/>
                  <a:pt x="708" y="7438"/>
                </a:cubicBezTo>
                <a:lnTo>
                  <a:pt x="1846" y="6779"/>
                </a:lnTo>
                <a:cubicBezTo>
                  <a:pt x="2023" y="6677"/>
                  <a:pt x="2156" y="6429"/>
                  <a:pt x="2145" y="6222"/>
                </a:cubicBezTo>
                <a:lnTo>
                  <a:pt x="1795" y="231"/>
                </a:lnTo>
                <a:cubicBezTo>
                  <a:pt x="1786" y="84"/>
                  <a:pt x="1706" y="0"/>
                  <a:pt x="159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27"/>
          <p:cNvSpPr/>
          <p:nvPr/>
        </p:nvSpPr>
        <p:spPr>
          <a:xfrm flipH="1">
            <a:off x="8154842" y="2529905"/>
            <a:ext cx="80639" cy="59618"/>
          </a:xfrm>
          <a:custGeom>
            <a:avLst/>
            <a:gdLst/>
            <a:ahLst/>
            <a:cxnLst/>
            <a:rect l="l" t="t" r="r" b="b"/>
            <a:pathLst>
              <a:path w="1803" h="1333" extrusionOk="0">
                <a:moveTo>
                  <a:pt x="1636" y="0"/>
                </a:moveTo>
                <a:cubicBezTo>
                  <a:pt x="1583" y="0"/>
                  <a:pt x="1521" y="19"/>
                  <a:pt x="1456" y="57"/>
                </a:cubicBezTo>
                <a:lnTo>
                  <a:pt x="317" y="714"/>
                </a:lnTo>
                <a:cubicBezTo>
                  <a:pt x="140" y="816"/>
                  <a:pt x="1" y="1027"/>
                  <a:pt x="11" y="1179"/>
                </a:cubicBezTo>
                <a:cubicBezTo>
                  <a:pt x="15" y="1278"/>
                  <a:pt x="78" y="1332"/>
                  <a:pt x="168" y="1332"/>
                </a:cubicBezTo>
                <a:cubicBezTo>
                  <a:pt x="220" y="1332"/>
                  <a:pt x="282" y="1314"/>
                  <a:pt x="347" y="1275"/>
                </a:cubicBezTo>
                <a:lnTo>
                  <a:pt x="1486" y="619"/>
                </a:lnTo>
                <a:cubicBezTo>
                  <a:pt x="1667" y="517"/>
                  <a:pt x="1803" y="306"/>
                  <a:pt x="1792" y="153"/>
                </a:cubicBezTo>
                <a:cubicBezTo>
                  <a:pt x="1788" y="54"/>
                  <a:pt x="1726" y="0"/>
                  <a:pt x="163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27"/>
          <p:cNvSpPr/>
          <p:nvPr/>
        </p:nvSpPr>
        <p:spPr>
          <a:xfrm flipH="1">
            <a:off x="7985469" y="2205691"/>
            <a:ext cx="89092" cy="207121"/>
          </a:xfrm>
          <a:custGeom>
            <a:avLst/>
            <a:gdLst/>
            <a:ahLst/>
            <a:cxnLst/>
            <a:rect l="l" t="t" r="r" b="b"/>
            <a:pathLst>
              <a:path w="1992" h="4631" extrusionOk="0">
                <a:moveTo>
                  <a:pt x="1597" y="1"/>
                </a:moveTo>
                <a:cubicBezTo>
                  <a:pt x="1553" y="1"/>
                  <a:pt x="1503" y="15"/>
                  <a:pt x="1452" y="44"/>
                </a:cubicBezTo>
                <a:lnTo>
                  <a:pt x="313" y="701"/>
                </a:lnTo>
                <a:cubicBezTo>
                  <a:pt x="136" y="807"/>
                  <a:pt x="0" y="1055"/>
                  <a:pt x="13" y="1259"/>
                </a:cubicBezTo>
                <a:lnTo>
                  <a:pt x="197" y="4403"/>
                </a:lnTo>
                <a:cubicBezTo>
                  <a:pt x="204" y="4548"/>
                  <a:pt x="285" y="4631"/>
                  <a:pt x="394" y="4631"/>
                </a:cubicBezTo>
                <a:cubicBezTo>
                  <a:pt x="439" y="4631"/>
                  <a:pt x="489" y="4617"/>
                  <a:pt x="540" y="4587"/>
                </a:cubicBezTo>
                <a:lnTo>
                  <a:pt x="1679" y="3931"/>
                </a:lnTo>
                <a:cubicBezTo>
                  <a:pt x="1856" y="3829"/>
                  <a:pt x="1992" y="3578"/>
                  <a:pt x="1979" y="3374"/>
                </a:cubicBezTo>
                <a:lnTo>
                  <a:pt x="1795" y="232"/>
                </a:lnTo>
                <a:cubicBezTo>
                  <a:pt x="1788" y="85"/>
                  <a:pt x="1707" y="1"/>
                  <a:pt x="1597" y="1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27"/>
          <p:cNvSpPr/>
          <p:nvPr/>
        </p:nvSpPr>
        <p:spPr>
          <a:xfrm flipH="1">
            <a:off x="7986050" y="2205691"/>
            <a:ext cx="87929" cy="207121"/>
          </a:xfrm>
          <a:custGeom>
            <a:avLst/>
            <a:gdLst/>
            <a:ahLst/>
            <a:cxnLst/>
            <a:rect l="l" t="t" r="r" b="b"/>
            <a:pathLst>
              <a:path w="1966" h="4631" extrusionOk="0">
                <a:moveTo>
                  <a:pt x="1585" y="0"/>
                </a:moveTo>
                <a:cubicBezTo>
                  <a:pt x="1541" y="0"/>
                  <a:pt x="1489" y="14"/>
                  <a:pt x="1439" y="44"/>
                </a:cubicBezTo>
                <a:lnTo>
                  <a:pt x="300" y="701"/>
                </a:lnTo>
                <a:cubicBezTo>
                  <a:pt x="130" y="799"/>
                  <a:pt x="0" y="1034"/>
                  <a:pt x="0" y="1235"/>
                </a:cubicBezTo>
                <a:lnTo>
                  <a:pt x="0" y="1259"/>
                </a:lnTo>
                <a:lnTo>
                  <a:pt x="184" y="4403"/>
                </a:lnTo>
                <a:cubicBezTo>
                  <a:pt x="191" y="4549"/>
                  <a:pt x="273" y="4631"/>
                  <a:pt x="381" y="4631"/>
                </a:cubicBezTo>
                <a:cubicBezTo>
                  <a:pt x="425" y="4631"/>
                  <a:pt x="477" y="4618"/>
                  <a:pt x="527" y="4587"/>
                </a:cubicBezTo>
                <a:lnTo>
                  <a:pt x="1666" y="3931"/>
                </a:lnTo>
                <a:cubicBezTo>
                  <a:pt x="1836" y="3832"/>
                  <a:pt x="1966" y="3601"/>
                  <a:pt x="1966" y="3400"/>
                </a:cubicBezTo>
                <a:lnTo>
                  <a:pt x="1966" y="3374"/>
                </a:lnTo>
                <a:lnTo>
                  <a:pt x="1782" y="232"/>
                </a:lnTo>
                <a:cubicBezTo>
                  <a:pt x="1775" y="85"/>
                  <a:pt x="1693" y="0"/>
                  <a:pt x="158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27"/>
          <p:cNvSpPr/>
          <p:nvPr/>
        </p:nvSpPr>
        <p:spPr>
          <a:xfrm flipH="1">
            <a:off x="7981041" y="2429317"/>
            <a:ext cx="80639" cy="59618"/>
          </a:xfrm>
          <a:custGeom>
            <a:avLst/>
            <a:gdLst/>
            <a:ahLst/>
            <a:cxnLst/>
            <a:rect l="l" t="t" r="r" b="b"/>
            <a:pathLst>
              <a:path w="1803" h="1333" extrusionOk="0">
                <a:moveTo>
                  <a:pt x="1634" y="1"/>
                </a:moveTo>
                <a:cubicBezTo>
                  <a:pt x="1582" y="1"/>
                  <a:pt x="1521" y="19"/>
                  <a:pt x="1456" y="56"/>
                </a:cubicBezTo>
                <a:lnTo>
                  <a:pt x="317" y="712"/>
                </a:lnTo>
                <a:cubicBezTo>
                  <a:pt x="140" y="817"/>
                  <a:pt x="1" y="1025"/>
                  <a:pt x="11" y="1181"/>
                </a:cubicBezTo>
                <a:cubicBezTo>
                  <a:pt x="17" y="1280"/>
                  <a:pt x="79" y="1333"/>
                  <a:pt x="169" y="1333"/>
                </a:cubicBezTo>
                <a:cubicBezTo>
                  <a:pt x="222" y="1333"/>
                  <a:pt x="284" y="1314"/>
                  <a:pt x="351" y="1277"/>
                </a:cubicBezTo>
                <a:lnTo>
                  <a:pt x="1487" y="621"/>
                </a:lnTo>
                <a:cubicBezTo>
                  <a:pt x="1666" y="519"/>
                  <a:pt x="1803" y="307"/>
                  <a:pt x="1793" y="151"/>
                </a:cubicBezTo>
                <a:cubicBezTo>
                  <a:pt x="1788" y="54"/>
                  <a:pt x="1725" y="1"/>
                  <a:pt x="163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27"/>
          <p:cNvSpPr/>
          <p:nvPr/>
        </p:nvSpPr>
        <p:spPr>
          <a:xfrm flipH="1">
            <a:off x="7811623" y="1900664"/>
            <a:ext cx="100273" cy="411649"/>
          </a:xfrm>
          <a:custGeom>
            <a:avLst/>
            <a:gdLst/>
            <a:ahLst/>
            <a:cxnLst/>
            <a:rect l="l" t="t" r="r" b="b"/>
            <a:pathLst>
              <a:path w="2242" h="9204" extrusionOk="0">
                <a:moveTo>
                  <a:pt x="1597" y="1"/>
                </a:moveTo>
                <a:cubicBezTo>
                  <a:pt x="1552" y="1"/>
                  <a:pt x="1501" y="15"/>
                  <a:pt x="1449" y="45"/>
                </a:cubicBezTo>
                <a:lnTo>
                  <a:pt x="313" y="701"/>
                </a:lnTo>
                <a:cubicBezTo>
                  <a:pt x="133" y="806"/>
                  <a:pt x="1" y="1055"/>
                  <a:pt x="10" y="1259"/>
                </a:cubicBezTo>
                <a:lnTo>
                  <a:pt x="446" y="8973"/>
                </a:lnTo>
                <a:cubicBezTo>
                  <a:pt x="455" y="9120"/>
                  <a:pt x="535" y="9204"/>
                  <a:pt x="644" y="9204"/>
                </a:cubicBezTo>
                <a:cubicBezTo>
                  <a:pt x="689" y="9204"/>
                  <a:pt x="738" y="9189"/>
                  <a:pt x="790" y="9160"/>
                </a:cubicBezTo>
                <a:lnTo>
                  <a:pt x="1928" y="8504"/>
                </a:lnTo>
                <a:cubicBezTo>
                  <a:pt x="2105" y="8398"/>
                  <a:pt x="2241" y="8150"/>
                  <a:pt x="2231" y="7946"/>
                </a:cubicBezTo>
                <a:lnTo>
                  <a:pt x="1792" y="232"/>
                </a:lnTo>
                <a:cubicBezTo>
                  <a:pt x="1785" y="85"/>
                  <a:pt x="1706" y="1"/>
                  <a:pt x="1597" y="1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27"/>
          <p:cNvSpPr/>
          <p:nvPr/>
        </p:nvSpPr>
        <p:spPr>
          <a:xfrm flipH="1">
            <a:off x="7812115" y="1900664"/>
            <a:ext cx="99334" cy="411649"/>
          </a:xfrm>
          <a:custGeom>
            <a:avLst/>
            <a:gdLst/>
            <a:ahLst/>
            <a:cxnLst/>
            <a:rect l="l" t="t" r="r" b="b"/>
            <a:pathLst>
              <a:path w="2221" h="9204" extrusionOk="0">
                <a:moveTo>
                  <a:pt x="1588" y="1"/>
                </a:moveTo>
                <a:cubicBezTo>
                  <a:pt x="1541" y="1"/>
                  <a:pt x="1494" y="14"/>
                  <a:pt x="1439" y="45"/>
                </a:cubicBezTo>
                <a:lnTo>
                  <a:pt x="303" y="701"/>
                </a:lnTo>
                <a:cubicBezTo>
                  <a:pt x="130" y="799"/>
                  <a:pt x="0" y="1034"/>
                  <a:pt x="0" y="1234"/>
                </a:cubicBezTo>
                <a:lnTo>
                  <a:pt x="0" y="1259"/>
                </a:lnTo>
                <a:lnTo>
                  <a:pt x="436" y="8973"/>
                </a:lnTo>
                <a:cubicBezTo>
                  <a:pt x="446" y="9119"/>
                  <a:pt x="524" y="9204"/>
                  <a:pt x="633" y="9204"/>
                </a:cubicBezTo>
                <a:cubicBezTo>
                  <a:pt x="678" y="9204"/>
                  <a:pt x="728" y="9190"/>
                  <a:pt x="780" y="9160"/>
                </a:cubicBezTo>
                <a:lnTo>
                  <a:pt x="1918" y="8504"/>
                </a:lnTo>
                <a:cubicBezTo>
                  <a:pt x="2088" y="8405"/>
                  <a:pt x="2221" y="8170"/>
                  <a:pt x="2221" y="7970"/>
                </a:cubicBezTo>
                <a:lnTo>
                  <a:pt x="2221" y="7946"/>
                </a:lnTo>
                <a:lnTo>
                  <a:pt x="1782" y="232"/>
                </a:lnTo>
                <a:cubicBezTo>
                  <a:pt x="1775" y="85"/>
                  <a:pt x="1698" y="1"/>
                  <a:pt x="158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p27"/>
          <p:cNvSpPr/>
          <p:nvPr/>
        </p:nvSpPr>
        <p:spPr>
          <a:xfrm flipH="1">
            <a:off x="7807240" y="2328775"/>
            <a:ext cx="80505" cy="59618"/>
          </a:xfrm>
          <a:custGeom>
            <a:avLst/>
            <a:gdLst/>
            <a:ahLst/>
            <a:cxnLst/>
            <a:rect l="l" t="t" r="r" b="b"/>
            <a:pathLst>
              <a:path w="1800" h="1333" extrusionOk="0">
                <a:moveTo>
                  <a:pt x="1633" y="1"/>
                </a:moveTo>
                <a:cubicBezTo>
                  <a:pt x="1580" y="1"/>
                  <a:pt x="1518" y="19"/>
                  <a:pt x="1453" y="57"/>
                </a:cubicBezTo>
                <a:lnTo>
                  <a:pt x="314" y="713"/>
                </a:lnTo>
                <a:cubicBezTo>
                  <a:pt x="137" y="815"/>
                  <a:pt x="1" y="1025"/>
                  <a:pt x="8" y="1182"/>
                </a:cubicBezTo>
                <a:cubicBezTo>
                  <a:pt x="14" y="1279"/>
                  <a:pt x="77" y="1333"/>
                  <a:pt x="168" y="1333"/>
                </a:cubicBezTo>
                <a:cubicBezTo>
                  <a:pt x="220" y="1333"/>
                  <a:pt x="282" y="1315"/>
                  <a:pt x="348" y="1278"/>
                </a:cubicBezTo>
                <a:lnTo>
                  <a:pt x="1487" y="617"/>
                </a:lnTo>
                <a:cubicBezTo>
                  <a:pt x="1664" y="515"/>
                  <a:pt x="1800" y="308"/>
                  <a:pt x="1793" y="152"/>
                </a:cubicBezTo>
                <a:cubicBezTo>
                  <a:pt x="1786" y="54"/>
                  <a:pt x="1723" y="1"/>
                  <a:pt x="163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27"/>
          <p:cNvSpPr/>
          <p:nvPr/>
        </p:nvSpPr>
        <p:spPr>
          <a:xfrm flipH="1">
            <a:off x="7637866" y="1952456"/>
            <a:ext cx="91418" cy="259316"/>
          </a:xfrm>
          <a:custGeom>
            <a:avLst/>
            <a:gdLst/>
            <a:ahLst/>
            <a:cxnLst/>
            <a:rect l="l" t="t" r="r" b="b"/>
            <a:pathLst>
              <a:path w="2044" h="5798" extrusionOk="0">
                <a:moveTo>
                  <a:pt x="1601" y="1"/>
                </a:moveTo>
                <a:cubicBezTo>
                  <a:pt x="1555" y="1"/>
                  <a:pt x="1505" y="15"/>
                  <a:pt x="1452" y="46"/>
                </a:cubicBezTo>
                <a:lnTo>
                  <a:pt x="317" y="702"/>
                </a:lnTo>
                <a:cubicBezTo>
                  <a:pt x="137" y="804"/>
                  <a:pt x="1" y="1055"/>
                  <a:pt x="14" y="1259"/>
                </a:cubicBezTo>
                <a:lnTo>
                  <a:pt x="252" y="5568"/>
                </a:lnTo>
                <a:cubicBezTo>
                  <a:pt x="259" y="5713"/>
                  <a:pt x="339" y="5798"/>
                  <a:pt x="448" y="5798"/>
                </a:cubicBezTo>
                <a:cubicBezTo>
                  <a:pt x="492" y="5798"/>
                  <a:pt x="541" y="5784"/>
                  <a:pt x="592" y="5755"/>
                </a:cubicBezTo>
                <a:lnTo>
                  <a:pt x="1731" y="5094"/>
                </a:lnTo>
                <a:cubicBezTo>
                  <a:pt x="1912" y="4992"/>
                  <a:pt x="2044" y="4744"/>
                  <a:pt x="2034" y="4537"/>
                </a:cubicBezTo>
                <a:lnTo>
                  <a:pt x="1796" y="230"/>
                </a:lnTo>
                <a:cubicBezTo>
                  <a:pt x="1789" y="85"/>
                  <a:pt x="1710" y="1"/>
                  <a:pt x="1601" y="1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27"/>
          <p:cNvSpPr/>
          <p:nvPr/>
        </p:nvSpPr>
        <p:spPr>
          <a:xfrm flipH="1">
            <a:off x="7638313" y="1952546"/>
            <a:ext cx="90345" cy="259271"/>
          </a:xfrm>
          <a:custGeom>
            <a:avLst/>
            <a:gdLst/>
            <a:ahLst/>
            <a:cxnLst/>
            <a:rect l="l" t="t" r="r" b="b"/>
            <a:pathLst>
              <a:path w="2020" h="5797" extrusionOk="0">
                <a:moveTo>
                  <a:pt x="1584" y="0"/>
                </a:moveTo>
                <a:cubicBezTo>
                  <a:pt x="1540" y="0"/>
                  <a:pt x="1493" y="13"/>
                  <a:pt x="1438" y="44"/>
                </a:cubicBezTo>
                <a:lnTo>
                  <a:pt x="303" y="700"/>
                </a:lnTo>
                <a:cubicBezTo>
                  <a:pt x="129" y="799"/>
                  <a:pt x="0" y="1033"/>
                  <a:pt x="0" y="1234"/>
                </a:cubicBezTo>
                <a:lnTo>
                  <a:pt x="0" y="1257"/>
                </a:lnTo>
                <a:lnTo>
                  <a:pt x="238" y="5566"/>
                </a:lnTo>
                <a:cubicBezTo>
                  <a:pt x="245" y="5712"/>
                  <a:pt x="324" y="5797"/>
                  <a:pt x="432" y="5797"/>
                </a:cubicBezTo>
                <a:cubicBezTo>
                  <a:pt x="479" y="5797"/>
                  <a:pt x="528" y="5779"/>
                  <a:pt x="578" y="5753"/>
                </a:cubicBezTo>
                <a:lnTo>
                  <a:pt x="1717" y="5092"/>
                </a:lnTo>
                <a:cubicBezTo>
                  <a:pt x="1890" y="4995"/>
                  <a:pt x="2020" y="4760"/>
                  <a:pt x="2020" y="4559"/>
                </a:cubicBezTo>
                <a:lnTo>
                  <a:pt x="2020" y="4535"/>
                </a:lnTo>
                <a:lnTo>
                  <a:pt x="1782" y="228"/>
                </a:lnTo>
                <a:cubicBezTo>
                  <a:pt x="1775" y="82"/>
                  <a:pt x="1694" y="0"/>
                  <a:pt x="15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27"/>
          <p:cNvSpPr/>
          <p:nvPr/>
        </p:nvSpPr>
        <p:spPr>
          <a:xfrm flipH="1">
            <a:off x="7633304" y="2228188"/>
            <a:ext cx="80594" cy="59663"/>
          </a:xfrm>
          <a:custGeom>
            <a:avLst/>
            <a:gdLst/>
            <a:ahLst/>
            <a:cxnLst/>
            <a:rect l="l" t="t" r="r" b="b"/>
            <a:pathLst>
              <a:path w="1802" h="1334" extrusionOk="0">
                <a:moveTo>
                  <a:pt x="1631" y="0"/>
                </a:moveTo>
                <a:cubicBezTo>
                  <a:pt x="1579" y="0"/>
                  <a:pt x="1517" y="18"/>
                  <a:pt x="1452" y="55"/>
                </a:cubicBezTo>
                <a:lnTo>
                  <a:pt x="313" y="715"/>
                </a:lnTo>
                <a:cubicBezTo>
                  <a:pt x="136" y="817"/>
                  <a:pt x="0" y="1027"/>
                  <a:pt x="7" y="1181"/>
                </a:cubicBezTo>
                <a:cubicBezTo>
                  <a:pt x="13" y="1279"/>
                  <a:pt x="76" y="1333"/>
                  <a:pt x="167" y="1333"/>
                </a:cubicBezTo>
                <a:cubicBezTo>
                  <a:pt x="219" y="1333"/>
                  <a:pt x="282" y="1315"/>
                  <a:pt x="347" y="1275"/>
                </a:cubicBezTo>
                <a:lnTo>
                  <a:pt x="1486" y="619"/>
                </a:lnTo>
                <a:cubicBezTo>
                  <a:pt x="1662" y="517"/>
                  <a:pt x="1802" y="307"/>
                  <a:pt x="1792" y="153"/>
                </a:cubicBezTo>
                <a:cubicBezTo>
                  <a:pt x="1785" y="54"/>
                  <a:pt x="1723" y="0"/>
                  <a:pt x="16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27"/>
          <p:cNvSpPr/>
          <p:nvPr/>
        </p:nvSpPr>
        <p:spPr>
          <a:xfrm flipH="1">
            <a:off x="6195128" y="2436071"/>
            <a:ext cx="257303" cy="278100"/>
          </a:xfrm>
          <a:custGeom>
            <a:avLst/>
            <a:gdLst/>
            <a:ahLst/>
            <a:cxnLst/>
            <a:rect l="l" t="t" r="r" b="b"/>
            <a:pathLst>
              <a:path w="5753" h="6218" extrusionOk="0">
                <a:moveTo>
                  <a:pt x="1934" y="0"/>
                </a:moveTo>
                <a:lnTo>
                  <a:pt x="0" y="1140"/>
                </a:lnTo>
                <a:cubicBezTo>
                  <a:pt x="265" y="1989"/>
                  <a:pt x="755" y="2985"/>
                  <a:pt x="1064" y="3618"/>
                </a:cubicBezTo>
                <a:cubicBezTo>
                  <a:pt x="2037" y="5587"/>
                  <a:pt x="2874" y="6217"/>
                  <a:pt x="3787" y="6217"/>
                </a:cubicBezTo>
                <a:cubicBezTo>
                  <a:pt x="3889" y="6217"/>
                  <a:pt x="3992" y="6209"/>
                  <a:pt x="4096" y="6194"/>
                </a:cubicBezTo>
                <a:cubicBezTo>
                  <a:pt x="5753" y="5963"/>
                  <a:pt x="5637" y="5352"/>
                  <a:pt x="4685" y="4451"/>
                </a:cubicBezTo>
                <a:cubicBezTo>
                  <a:pt x="3981" y="3784"/>
                  <a:pt x="3644" y="3098"/>
                  <a:pt x="3644" y="3098"/>
                </a:cubicBezTo>
                <a:lnTo>
                  <a:pt x="3644" y="3098"/>
                </a:lnTo>
                <a:cubicBezTo>
                  <a:pt x="4015" y="3271"/>
                  <a:pt x="4311" y="3404"/>
                  <a:pt x="4532" y="3441"/>
                </a:cubicBezTo>
                <a:cubicBezTo>
                  <a:pt x="4584" y="3449"/>
                  <a:pt x="4632" y="3453"/>
                  <a:pt x="4678" y="3453"/>
                </a:cubicBezTo>
                <a:cubicBezTo>
                  <a:pt x="5021" y="3453"/>
                  <a:pt x="5193" y="3226"/>
                  <a:pt x="5229" y="3087"/>
                </a:cubicBezTo>
                <a:cubicBezTo>
                  <a:pt x="5259" y="2968"/>
                  <a:pt x="4953" y="2914"/>
                  <a:pt x="4559" y="2598"/>
                </a:cubicBezTo>
                <a:cubicBezTo>
                  <a:pt x="4059" y="2193"/>
                  <a:pt x="3774" y="1846"/>
                  <a:pt x="3142" y="1557"/>
                </a:cubicBezTo>
                <a:cubicBezTo>
                  <a:pt x="2903" y="1449"/>
                  <a:pt x="2400" y="1132"/>
                  <a:pt x="2298" y="895"/>
                </a:cubicBezTo>
                <a:cubicBezTo>
                  <a:pt x="2189" y="650"/>
                  <a:pt x="2067" y="344"/>
                  <a:pt x="1934" y="0"/>
                </a:cubicBezTo>
                <a:close/>
              </a:path>
            </a:pathLst>
          </a:custGeom>
          <a:solidFill>
            <a:srgbClr val="B16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27"/>
          <p:cNvSpPr/>
          <p:nvPr/>
        </p:nvSpPr>
        <p:spPr>
          <a:xfrm flipH="1">
            <a:off x="6349161" y="1627393"/>
            <a:ext cx="276624" cy="869991"/>
          </a:xfrm>
          <a:custGeom>
            <a:avLst/>
            <a:gdLst/>
            <a:ahLst/>
            <a:cxnLst/>
            <a:rect l="l" t="t" r="r" b="b"/>
            <a:pathLst>
              <a:path w="6185" h="19452" extrusionOk="0">
                <a:moveTo>
                  <a:pt x="1108" y="1"/>
                </a:moveTo>
                <a:cubicBezTo>
                  <a:pt x="1108" y="1"/>
                  <a:pt x="707" y="1130"/>
                  <a:pt x="316" y="1796"/>
                </a:cubicBezTo>
                <a:cubicBezTo>
                  <a:pt x="0" y="2334"/>
                  <a:pt x="266" y="10925"/>
                  <a:pt x="425" y="11645"/>
                </a:cubicBezTo>
                <a:cubicBezTo>
                  <a:pt x="585" y="12367"/>
                  <a:pt x="3726" y="19390"/>
                  <a:pt x="3726" y="19390"/>
                </a:cubicBezTo>
                <a:cubicBezTo>
                  <a:pt x="3726" y="19390"/>
                  <a:pt x="3930" y="19451"/>
                  <a:pt x="4250" y="19451"/>
                </a:cubicBezTo>
                <a:cubicBezTo>
                  <a:pt x="4731" y="19451"/>
                  <a:pt x="5476" y="19314"/>
                  <a:pt x="6184" y="18625"/>
                </a:cubicBezTo>
                <a:lnTo>
                  <a:pt x="3848" y="11268"/>
                </a:lnTo>
                <a:lnTo>
                  <a:pt x="3702" y="4998"/>
                </a:lnTo>
                <a:cubicBezTo>
                  <a:pt x="3702" y="4998"/>
                  <a:pt x="3795" y="481"/>
                  <a:pt x="1108" y="1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27"/>
          <p:cNvSpPr/>
          <p:nvPr/>
        </p:nvSpPr>
        <p:spPr>
          <a:xfrm flipH="1">
            <a:off x="6349161" y="1627393"/>
            <a:ext cx="227069" cy="869991"/>
          </a:xfrm>
          <a:custGeom>
            <a:avLst/>
            <a:gdLst/>
            <a:ahLst/>
            <a:cxnLst/>
            <a:rect l="l" t="t" r="r" b="b"/>
            <a:pathLst>
              <a:path w="5077" h="19452" extrusionOk="0">
                <a:moveTo>
                  <a:pt x="0" y="1"/>
                </a:moveTo>
                <a:lnTo>
                  <a:pt x="0" y="1"/>
                </a:lnTo>
                <a:cubicBezTo>
                  <a:pt x="1687" y="521"/>
                  <a:pt x="1714" y="1589"/>
                  <a:pt x="1894" y="3921"/>
                </a:cubicBezTo>
                <a:cubicBezTo>
                  <a:pt x="2054" y="5941"/>
                  <a:pt x="2152" y="18160"/>
                  <a:pt x="2152" y="18160"/>
                </a:cubicBezTo>
                <a:cubicBezTo>
                  <a:pt x="2132" y="18176"/>
                  <a:pt x="2111" y="18190"/>
                  <a:pt x="2091" y="18207"/>
                </a:cubicBezTo>
                <a:cubicBezTo>
                  <a:pt x="2407" y="18918"/>
                  <a:pt x="2618" y="19390"/>
                  <a:pt x="2618" y="19390"/>
                </a:cubicBezTo>
                <a:cubicBezTo>
                  <a:pt x="2618" y="19390"/>
                  <a:pt x="2822" y="19451"/>
                  <a:pt x="3142" y="19451"/>
                </a:cubicBezTo>
                <a:cubicBezTo>
                  <a:pt x="3621" y="19451"/>
                  <a:pt x="4366" y="19312"/>
                  <a:pt x="5076" y="18625"/>
                </a:cubicBezTo>
                <a:lnTo>
                  <a:pt x="2740" y="11268"/>
                </a:lnTo>
                <a:lnTo>
                  <a:pt x="2594" y="4998"/>
                </a:lnTo>
                <a:lnTo>
                  <a:pt x="2594" y="4948"/>
                </a:lnTo>
                <a:cubicBezTo>
                  <a:pt x="2594" y="4441"/>
                  <a:pt x="2516" y="450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27"/>
          <p:cNvSpPr/>
          <p:nvPr/>
        </p:nvSpPr>
        <p:spPr>
          <a:xfrm flipH="1">
            <a:off x="6912695" y="3665748"/>
            <a:ext cx="104030" cy="177961"/>
          </a:xfrm>
          <a:custGeom>
            <a:avLst/>
            <a:gdLst/>
            <a:ahLst/>
            <a:cxnLst/>
            <a:rect l="l" t="t" r="r" b="b"/>
            <a:pathLst>
              <a:path w="2326" h="3979" extrusionOk="0">
                <a:moveTo>
                  <a:pt x="0" y="1"/>
                </a:moveTo>
                <a:lnTo>
                  <a:pt x="0" y="3979"/>
                </a:lnTo>
                <a:lnTo>
                  <a:pt x="2326" y="3979"/>
                </a:lnTo>
                <a:lnTo>
                  <a:pt x="2326" y="1"/>
                </a:lnTo>
                <a:close/>
              </a:path>
            </a:pathLst>
          </a:custGeom>
          <a:solidFill>
            <a:srgbClr val="B16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27"/>
          <p:cNvSpPr/>
          <p:nvPr/>
        </p:nvSpPr>
        <p:spPr>
          <a:xfrm flipH="1">
            <a:off x="6482531" y="3520704"/>
            <a:ext cx="109084" cy="191915"/>
          </a:xfrm>
          <a:custGeom>
            <a:avLst/>
            <a:gdLst/>
            <a:ahLst/>
            <a:cxnLst/>
            <a:rect l="l" t="t" r="r" b="b"/>
            <a:pathLst>
              <a:path w="2439" h="4291" extrusionOk="0">
                <a:moveTo>
                  <a:pt x="1" y="0"/>
                </a:moveTo>
                <a:lnTo>
                  <a:pt x="1" y="4212"/>
                </a:lnTo>
                <a:lnTo>
                  <a:pt x="2323" y="4291"/>
                </a:lnTo>
                <a:lnTo>
                  <a:pt x="2439" y="82"/>
                </a:lnTo>
                <a:lnTo>
                  <a:pt x="1" y="0"/>
                </a:lnTo>
                <a:close/>
              </a:path>
            </a:pathLst>
          </a:custGeom>
          <a:solidFill>
            <a:srgbClr val="B16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27"/>
          <p:cNvSpPr/>
          <p:nvPr/>
        </p:nvSpPr>
        <p:spPr>
          <a:xfrm flipH="1">
            <a:off x="6469426" y="2374305"/>
            <a:ext cx="574672" cy="1394347"/>
          </a:xfrm>
          <a:custGeom>
            <a:avLst/>
            <a:gdLst/>
            <a:ahLst/>
            <a:cxnLst/>
            <a:rect l="l" t="t" r="r" b="b"/>
            <a:pathLst>
              <a:path w="12849" h="31176" extrusionOk="0">
                <a:moveTo>
                  <a:pt x="12151" y="1"/>
                </a:moveTo>
                <a:lnTo>
                  <a:pt x="938" y="481"/>
                </a:lnTo>
                <a:cubicBezTo>
                  <a:pt x="938" y="2700"/>
                  <a:pt x="786" y="15603"/>
                  <a:pt x="786" y="15603"/>
                </a:cubicBezTo>
                <a:cubicBezTo>
                  <a:pt x="734" y="16238"/>
                  <a:pt x="119" y="17374"/>
                  <a:pt x="72" y="19676"/>
                </a:cubicBezTo>
                <a:cubicBezTo>
                  <a:pt x="0" y="23011"/>
                  <a:pt x="513" y="30868"/>
                  <a:pt x="513" y="30868"/>
                </a:cubicBezTo>
                <a:cubicBezTo>
                  <a:pt x="513" y="30868"/>
                  <a:pt x="1043" y="31175"/>
                  <a:pt x="1844" y="31175"/>
                </a:cubicBezTo>
                <a:cubicBezTo>
                  <a:pt x="2214" y="31175"/>
                  <a:pt x="2641" y="31110"/>
                  <a:pt x="3101" y="30919"/>
                </a:cubicBezTo>
                <a:cubicBezTo>
                  <a:pt x="3101" y="30919"/>
                  <a:pt x="4927" y="19805"/>
                  <a:pt x="5341" y="16504"/>
                </a:cubicBezTo>
                <a:cubicBezTo>
                  <a:pt x="5705" y="13624"/>
                  <a:pt x="6959" y="5934"/>
                  <a:pt x="6959" y="5934"/>
                </a:cubicBezTo>
                <a:lnTo>
                  <a:pt x="8734" y="15670"/>
                </a:lnTo>
                <a:cubicBezTo>
                  <a:pt x="8734" y="15670"/>
                  <a:pt x="8306" y="17387"/>
                  <a:pt x="8448" y="19363"/>
                </a:cubicBezTo>
                <a:cubicBezTo>
                  <a:pt x="8558" y="20889"/>
                  <a:pt x="9972" y="28539"/>
                  <a:pt x="9972" y="28539"/>
                </a:cubicBezTo>
                <a:cubicBezTo>
                  <a:pt x="9972" y="28539"/>
                  <a:pt x="10560" y="28938"/>
                  <a:pt x="11502" y="28938"/>
                </a:cubicBezTo>
                <a:cubicBezTo>
                  <a:pt x="11843" y="28938"/>
                  <a:pt x="12231" y="28886"/>
                  <a:pt x="12654" y="28743"/>
                </a:cubicBezTo>
                <a:cubicBezTo>
                  <a:pt x="12654" y="28743"/>
                  <a:pt x="12790" y="16739"/>
                  <a:pt x="12817" y="15338"/>
                </a:cubicBezTo>
                <a:cubicBezTo>
                  <a:pt x="12848" y="13740"/>
                  <a:pt x="12151" y="1"/>
                  <a:pt x="1215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27"/>
          <p:cNvSpPr/>
          <p:nvPr/>
        </p:nvSpPr>
        <p:spPr>
          <a:xfrm flipH="1">
            <a:off x="6775837" y="3777427"/>
            <a:ext cx="269826" cy="302520"/>
          </a:xfrm>
          <a:custGeom>
            <a:avLst/>
            <a:gdLst/>
            <a:ahLst/>
            <a:cxnLst/>
            <a:rect l="l" t="t" r="r" b="b"/>
            <a:pathLst>
              <a:path w="6033" h="6764" extrusionOk="0">
                <a:moveTo>
                  <a:pt x="631" y="0"/>
                </a:moveTo>
                <a:cubicBezTo>
                  <a:pt x="499" y="0"/>
                  <a:pt x="388" y="433"/>
                  <a:pt x="283" y="829"/>
                </a:cubicBezTo>
                <a:cubicBezTo>
                  <a:pt x="158" y="1305"/>
                  <a:pt x="1" y="1841"/>
                  <a:pt x="198" y="2318"/>
                </a:cubicBezTo>
                <a:cubicBezTo>
                  <a:pt x="307" y="2583"/>
                  <a:pt x="481" y="2814"/>
                  <a:pt x="644" y="3052"/>
                </a:cubicBezTo>
                <a:cubicBezTo>
                  <a:pt x="923" y="3464"/>
                  <a:pt x="1171" y="3912"/>
                  <a:pt x="1225" y="4402"/>
                </a:cubicBezTo>
                <a:cubicBezTo>
                  <a:pt x="1249" y="4619"/>
                  <a:pt x="1239" y="4837"/>
                  <a:pt x="1273" y="5051"/>
                </a:cubicBezTo>
                <a:cubicBezTo>
                  <a:pt x="1392" y="5796"/>
                  <a:pt x="1915" y="6377"/>
                  <a:pt x="2640" y="6588"/>
                </a:cubicBezTo>
                <a:cubicBezTo>
                  <a:pt x="3016" y="6699"/>
                  <a:pt x="3453" y="6763"/>
                  <a:pt x="3899" y="6763"/>
                </a:cubicBezTo>
                <a:cubicBezTo>
                  <a:pt x="4572" y="6763"/>
                  <a:pt x="5263" y="6617"/>
                  <a:pt x="5791" y="6265"/>
                </a:cubicBezTo>
                <a:cubicBezTo>
                  <a:pt x="6032" y="6105"/>
                  <a:pt x="5982" y="5408"/>
                  <a:pt x="5842" y="5160"/>
                </a:cubicBezTo>
                <a:cubicBezTo>
                  <a:pt x="5699" y="4909"/>
                  <a:pt x="5298" y="4551"/>
                  <a:pt x="5121" y="4327"/>
                </a:cubicBezTo>
                <a:cubicBezTo>
                  <a:pt x="4366" y="3382"/>
                  <a:pt x="4091" y="3079"/>
                  <a:pt x="3765" y="2270"/>
                </a:cubicBezTo>
                <a:cubicBezTo>
                  <a:pt x="3561" y="1774"/>
                  <a:pt x="3465" y="1512"/>
                  <a:pt x="3357" y="1080"/>
                </a:cubicBezTo>
                <a:cubicBezTo>
                  <a:pt x="3285" y="801"/>
                  <a:pt x="3255" y="638"/>
                  <a:pt x="3221" y="424"/>
                </a:cubicBezTo>
                <a:cubicBezTo>
                  <a:pt x="3174" y="129"/>
                  <a:pt x="3097" y="6"/>
                  <a:pt x="2977" y="6"/>
                </a:cubicBezTo>
                <a:cubicBezTo>
                  <a:pt x="2976" y="6"/>
                  <a:pt x="2974" y="6"/>
                  <a:pt x="2973" y="6"/>
                </a:cubicBezTo>
                <a:lnTo>
                  <a:pt x="2973" y="335"/>
                </a:lnTo>
                <a:cubicBezTo>
                  <a:pt x="2976" y="574"/>
                  <a:pt x="2272" y="650"/>
                  <a:pt x="1896" y="650"/>
                </a:cubicBezTo>
                <a:cubicBezTo>
                  <a:pt x="1865" y="650"/>
                  <a:pt x="1836" y="650"/>
                  <a:pt x="1810" y="649"/>
                </a:cubicBezTo>
                <a:cubicBezTo>
                  <a:pt x="1283" y="628"/>
                  <a:pt x="817" y="445"/>
                  <a:pt x="647" y="258"/>
                </a:cubicBezTo>
                <a:lnTo>
                  <a:pt x="647" y="2"/>
                </a:lnTo>
                <a:cubicBezTo>
                  <a:pt x="642" y="1"/>
                  <a:pt x="636" y="0"/>
                  <a:pt x="63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27"/>
          <p:cNvSpPr/>
          <p:nvPr/>
        </p:nvSpPr>
        <p:spPr>
          <a:xfrm flipH="1">
            <a:off x="6233636" y="3673709"/>
            <a:ext cx="396890" cy="204393"/>
          </a:xfrm>
          <a:custGeom>
            <a:avLst/>
            <a:gdLst/>
            <a:ahLst/>
            <a:cxnLst/>
            <a:rect l="l" t="t" r="r" b="b"/>
            <a:pathLst>
              <a:path w="8874" h="4570" extrusionOk="0">
                <a:moveTo>
                  <a:pt x="857" y="1"/>
                </a:moveTo>
                <a:cubicBezTo>
                  <a:pt x="645" y="1"/>
                  <a:pt x="466" y="992"/>
                  <a:pt x="323" y="1634"/>
                </a:cubicBezTo>
                <a:cubicBezTo>
                  <a:pt x="191" y="2236"/>
                  <a:pt x="0" y="2933"/>
                  <a:pt x="474" y="3263"/>
                </a:cubicBezTo>
                <a:cubicBezTo>
                  <a:pt x="833" y="3510"/>
                  <a:pt x="1609" y="3576"/>
                  <a:pt x="2244" y="3576"/>
                </a:cubicBezTo>
                <a:cubicBezTo>
                  <a:pt x="2448" y="3576"/>
                  <a:pt x="2638" y="3569"/>
                  <a:pt x="2795" y="3559"/>
                </a:cubicBezTo>
                <a:cubicBezTo>
                  <a:pt x="2811" y="3558"/>
                  <a:pt x="2828" y="3558"/>
                  <a:pt x="2844" y="3558"/>
                </a:cubicBezTo>
                <a:cubicBezTo>
                  <a:pt x="3489" y="3558"/>
                  <a:pt x="4474" y="4246"/>
                  <a:pt x="5236" y="4416"/>
                </a:cubicBezTo>
                <a:cubicBezTo>
                  <a:pt x="5716" y="4524"/>
                  <a:pt x="6169" y="4569"/>
                  <a:pt x="6578" y="4569"/>
                </a:cubicBezTo>
                <a:cubicBezTo>
                  <a:pt x="7391" y="4569"/>
                  <a:pt x="8029" y="4390"/>
                  <a:pt x="8357" y="4171"/>
                </a:cubicBezTo>
                <a:cubicBezTo>
                  <a:pt x="8853" y="3841"/>
                  <a:pt x="8874" y="3266"/>
                  <a:pt x="8395" y="3049"/>
                </a:cubicBezTo>
                <a:cubicBezTo>
                  <a:pt x="7629" y="2706"/>
                  <a:pt x="5940" y="2036"/>
                  <a:pt x="5070" y="1601"/>
                </a:cubicBezTo>
                <a:cubicBezTo>
                  <a:pt x="4549" y="1339"/>
                  <a:pt x="4023" y="965"/>
                  <a:pt x="3703" y="614"/>
                </a:cubicBezTo>
                <a:cubicBezTo>
                  <a:pt x="3435" y="329"/>
                  <a:pt x="3339" y="156"/>
                  <a:pt x="3217" y="153"/>
                </a:cubicBezTo>
                <a:lnTo>
                  <a:pt x="3203" y="512"/>
                </a:lnTo>
                <a:cubicBezTo>
                  <a:pt x="2988" y="621"/>
                  <a:pt x="2670" y="671"/>
                  <a:pt x="2336" y="671"/>
                </a:cubicBezTo>
                <a:cubicBezTo>
                  <a:pt x="1721" y="671"/>
                  <a:pt x="1052" y="502"/>
                  <a:pt x="871" y="227"/>
                </a:cubicBezTo>
                <a:lnTo>
                  <a:pt x="871" y="2"/>
                </a:lnTo>
                <a:cubicBezTo>
                  <a:pt x="866" y="1"/>
                  <a:pt x="862" y="1"/>
                  <a:pt x="85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27"/>
          <p:cNvSpPr/>
          <p:nvPr/>
        </p:nvSpPr>
        <p:spPr>
          <a:xfrm flipH="1">
            <a:off x="6588037" y="2556650"/>
            <a:ext cx="144820" cy="488442"/>
          </a:xfrm>
          <a:custGeom>
            <a:avLst/>
            <a:gdLst/>
            <a:ahLst/>
            <a:cxnLst/>
            <a:rect l="l" t="t" r="r" b="b"/>
            <a:pathLst>
              <a:path w="3238" h="10921" extrusionOk="0">
                <a:moveTo>
                  <a:pt x="3237" y="0"/>
                </a:moveTo>
                <a:lnTo>
                  <a:pt x="3237" y="0"/>
                </a:lnTo>
                <a:cubicBezTo>
                  <a:pt x="1857" y="1333"/>
                  <a:pt x="0" y="1857"/>
                  <a:pt x="0" y="1857"/>
                </a:cubicBezTo>
                <a:lnTo>
                  <a:pt x="1653" y="10920"/>
                </a:lnTo>
                <a:lnTo>
                  <a:pt x="755" y="2258"/>
                </a:lnTo>
                <a:cubicBezTo>
                  <a:pt x="2611" y="1170"/>
                  <a:pt x="3237" y="1"/>
                  <a:pt x="32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27"/>
          <p:cNvSpPr/>
          <p:nvPr/>
        </p:nvSpPr>
        <p:spPr>
          <a:xfrm flipH="1">
            <a:off x="6491475" y="1629987"/>
            <a:ext cx="484998" cy="819943"/>
          </a:xfrm>
          <a:custGeom>
            <a:avLst/>
            <a:gdLst/>
            <a:ahLst/>
            <a:cxnLst/>
            <a:rect l="l" t="t" r="r" b="b"/>
            <a:pathLst>
              <a:path w="10844" h="18333" extrusionOk="0">
                <a:moveTo>
                  <a:pt x="6852" y="1"/>
                </a:moveTo>
                <a:lnTo>
                  <a:pt x="3456" y="99"/>
                </a:lnTo>
                <a:cubicBezTo>
                  <a:pt x="2667" y="290"/>
                  <a:pt x="1072" y="551"/>
                  <a:pt x="715" y="2125"/>
                </a:cubicBezTo>
                <a:cubicBezTo>
                  <a:pt x="286" y="4019"/>
                  <a:pt x="147" y="8137"/>
                  <a:pt x="147" y="8137"/>
                </a:cubicBezTo>
                <a:lnTo>
                  <a:pt x="1" y="17302"/>
                </a:lnTo>
                <a:cubicBezTo>
                  <a:pt x="797" y="17883"/>
                  <a:pt x="2655" y="18332"/>
                  <a:pt x="4736" y="18332"/>
                </a:cubicBezTo>
                <a:cubicBezTo>
                  <a:pt x="6832" y="18332"/>
                  <a:pt x="9154" y="17877"/>
                  <a:pt x="10843" y="16643"/>
                </a:cubicBezTo>
                <a:cubicBezTo>
                  <a:pt x="10843" y="16643"/>
                  <a:pt x="10432" y="5638"/>
                  <a:pt x="10432" y="3925"/>
                </a:cubicBezTo>
                <a:cubicBezTo>
                  <a:pt x="10432" y="2211"/>
                  <a:pt x="9480" y="154"/>
                  <a:pt x="6852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27"/>
          <p:cNvSpPr/>
          <p:nvPr/>
        </p:nvSpPr>
        <p:spPr>
          <a:xfrm flipH="1">
            <a:off x="6479937" y="1611873"/>
            <a:ext cx="191781" cy="868336"/>
          </a:xfrm>
          <a:custGeom>
            <a:avLst/>
            <a:gdLst/>
            <a:ahLst/>
            <a:cxnLst/>
            <a:rect l="l" t="t" r="r" b="b"/>
            <a:pathLst>
              <a:path w="4288" h="19415" extrusionOk="0">
                <a:moveTo>
                  <a:pt x="3" y="1"/>
                </a:moveTo>
                <a:lnTo>
                  <a:pt x="0" y="229"/>
                </a:lnTo>
                <a:cubicBezTo>
                  <a:pt x="0" y="229"/>
                  <a:pt x="1183" y="1164"/>
                  <a:pt x="1503" y="2551"/>
                </a:cubicBezTo>
                <a:cubicBezTo>
                  <a:pt x="1823" y="3938"/>
                  <a:pt x="1874" y="19414"/>
                  <a:pt x="1874" y="19414"/>
                </a:cubicBezTo>
                <a:cubicBezTo>
                  <a:pt x="1874" y="19414"/>
                  <a:pt x="3516" y="19111"/>
                  <a:pt x="4287" y="18507"/>
                </a:cubicBezTo>
                <a:cubicBezTo>
                  <a:pt x="4287" y="18507"/>
                  <a:pt x="4189" y="6288"/>
                  <a:pt x="4029" y="4268"/>
                </a:cubicBezTo>
                <a:cubicBezTo>
                  <a:pt x="3794" y="1205"/>
                  <a:pt x="3818" y="324"/>
                  <a:pt x="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p27"/>
          <p:cNvSpPr/>
          <p:nvPr/>
        </p:nvSpPr>
        <p:spPr>
          <a:xfrm flipH="1">
            <a:off x="6745871" y="1611873"/>
            <a:ext cx="277250" cy="872898"/>
          </a:xfrm>
          <a:custGeom>
            <a:avLst/>
            <a:gdLst/>
            <a:ahLst/>
            <a:cxnLst/>
            <a:rect l="l" t="t" r="r" b="b"/>
            <a:pathLst>
              <a:path w="6199" h="19517" extrusionOk="0">
                <a:moveTo>
                  <a:pt x="3808" y="1"/>
                </a:moveTo>
                <a:cubicBezTo>
                  <a:pt x="3808" y="1"/>
                  <a:pt x="3808" y="1"/>
                  <a:pt x="3808" y="1"/>
                </a:cubicBezTo>
                <a:cubicBezTo>
                  <a:pt x="3808" y="1"/>
                  <a:pt x="2363" y="304"/>
                  <a:pt x="1201" y="773"/>
                </a:cubicBezTo>
                <a:cubicBezTo>
                  <a:pt x="562" y="1028"/>
                  <a:pt x="96" y="3605"/>
                  <a:pt x="44" y="5598"/>
                </a:cubicBezTo>
                <a:cubicBezTo>
                  <a:pt x="0" y="7338"/>
                  <a:pt x="276" y="18575"/>
                  <a:pt x="276" y="18575"/>
                </a:cubicBezTo>
                <a:cubicBezTo>
                  <a:pt x="1567" y="19347"/>
                  <a:pt x="3280" y="19516"/>
                  <a:pt x="4532" y="19516"/>
                </a:cubicBezTo>
                <a:cubicBezTo>
                  <a:pt x="5504" y="19516"/>
                  <a:pt x="6198" y="19414"/>
                  <a:pt x="6198" y="19414"/>
                </a:cubicBezTo>
                <a:cubicBezTo>
                  <a:pt x="6198" y="19414"/>
                  <a:pt x="6042" y="11343"/>
                  <a:pt x="6021" y="6709"/>
                </a:cubicBezTo>
                <a:cubicBezTo>
                  <a:pt x="5998" y="1354"/>
                  <a:pt x="3814" y="1"/>
                  <a:pt x="380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27"/>
          <p:cNvSpPr/>
          <p:nvPr/>
        </p:nvSpPr>
        <p:spPr>
          <a:xfrm flipH="1">
            <a:off x="6951785" y="1678782"/>
            <a:ext cx="824461" cy="466169"/>
          </a:xfrm>
          <a:custGeom>
            <a:avLst/>
            <a:gdLst/>
            <a:ahLst/>
            <a:cxnLst/>
            <a:rect l="l" t="t" r="r" b="b"/>
            <a:pathLst>
              <a:path w="18434" h="10423" extrusionOk="0">
                <a:moveTo>
                  <a:pt x="4188" y="1"/>
                </a:moveTo>
                <a:cubicBezTo>
                  <a:pt x="4055" y="1"/>
                  <a:pt x="3918" y="115"/>
                  <a:pt x="3876" y="253"/>
                </a:cubicBezTo>
                <a:cubicBezTo>
                  <a:pt x="3825" y="427"/>
                  <a:pt x="3883" y="617"/>
                  <a:pt x="3941" y="790"/>
                </a:cubicBezTo>
                <a:cubicBezTo>
                  <a:pt x="4015" y="1018"/>
                  <a:pt x="4247" y="1337"/>
                  <a:pt x="3924" y="1389"/>
                </a:cubicBezTo>
                <a:cubicBezTo>
                  <a:pt x="3884" y="1395"/>
                  <a:pt x="3843" y="1398"/>
                  <a:pt x="3803" y="1398"/>
                </a:cubicBezTo>
                <a:cubicBezTo>
                  <a:pt x="3567" y="1398"/>
                  <a:pt x="3324" y="1298"/>
                  <a:pt x="3117" y="1208"/>
                </a:cubicBezTo>
                <a:cubicBezTo>
                  <a:pt x="2703" y="1031"/>
                  <a:pt x="2298" y="835"/>
                  <a:pt x="1901" y="623"/>
                </a:cubicBezTo>
                <a:cubicBezTo>
                  <a:pt x="1642" y="488"/>
                  <a:pt x="1377" y="338"/>
                  <a:pt x="1088" y="334"/>
                </a:cubicBezTo>
                <a:cubicBezTo>
                  <a:pt x="1084" y="334"/>
                  <a:pt x="1080" y="334"/>
                  <a:pt x="1075" y="334"/>
                </a:cubicBezTo>
                <a:cubicBezTo>
                  <a:pt x="655" y="334"/>
                  <a:pt x="274" y="655"/>
                  <a:pt x="139" y="1052"/>
                </a:cubicBezTo>
                <a:cubicBezTo>
                  <a:pt x="0" y="1453"/>
                  <a:pt x="85" y="1905"/>
                  <a:pt x="289" y="2279"/>
                </a:cubicBezTo>
                <a:cubicBezTo>
                  <a:pt x="493" y="2650"/>
                  <a:pt x="806" y="2949"/>
                  <a:pt x="1143" y="3211"/>
                </a:cubicBezTo>
                <a:cubicBezTo>
                  <a:pt x="1870" y="3772"/>
                  <a:pt x="2832" y="4030"/>
                  <a:pt x="3713" y="4265"/>
                </a:cubicBezTo>
                <a:cubicBezTo>
                  <a:pt x="4137" y="4377"/>
                  <a:pt x="4423" y="4510"/>
                  <a:pt x="4953" y="4842"/>
                </a:cubicBezTo>
                <a:cubicBezTo>
                  <a:pt x="5657" y="5335"/>
                  <a:pt x="9312" y="8450"/>
                  <a:pt x="11063" y="9732"/>
                </a:cubicBezTo>
                <a:cubicBezTo>
                  <a:pt x="11731" y="10221"/>
                  <a:pt x="12198" y="10423"/>
                  <a:pt x="12583" y="10423"/>
                </a:cubicBezTo>
                <a:cubicBezTo>
                  <a:pt x="13111" y="10423"/>
                  <a:pt x="13486" y="10043"/>
                  <a:pt x="14021" y="9500"/>
                </a:cubicBezTo>
                <a:cubicBezTo>
                  <a:pt x="14945" y="8562"/>
                  <a:pt x="18434" y="4155"/>
                  <a:pt x="18434" y="4155"/>
                </a:cubicBezTo>
                <a:lnTo>
                  <a:pt x="15622" y="2208"/>
                </a:lnTo>
                <a:cubicBezTo>
                  <a:pt x="14599" y="3951"/>
                  <a:pt x="12375" y="7467"/>
                  <a:pt x="12375" y="7467"/>
                </a:cubicBezTo>
                <a:cubicBezTo>
                  <a:pt x="12179" y="7314"/>
                  <a:pt x="7503" y="4387"/>
                  <a:pt x="6450" y="3082"/>
                </a:cubicBezTo>
                <a:cubicBezTo>
                  <a:pt x="6202" y="2568"/>
                  <a:pt x="6008" y="2140"/>
                  <a:pt x="5657" y="1681"/>
                </a:cubicBezTo>
                <a:cubicBezTo>
                  <a:pt x="5253" y="1154"/>
                  <a:pt x="4838" y="637"/>
                  <a:pt x="4410" y="134"/>
                </a:cubicBezTo>
                <a:cubicBezTo>
                  <a:pt x="4376" y="96"/>
                  <a:pt x="4341" y="55"/>
                  <a:pt x="4301" y="32"/>
                </a:cubicBezTo>
                <a:cubicBezTo>
                  <a:pt x="4265" y="10"/>
                  <a:pt x="4227" y="1"/>
                  <a:pt x="4188" y="1"/>
                </a:cubicBezTo>
                <a:close/>
              </a:path>
            </a:pathLst>
          </a:custGeom>
          <a:solidFill>
            <a:srgbClr val="B16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27"/>
          <p:cNvSpPr/>
          <p:nvPr/>
        </p:nvSpPr>
        <p:spPr>
          <a:xfrm flipH="1">
            <a:off x="6893821" y="1635801"/>
            <a:ext cx="633217" cy="519034"/>
          </a:xfrm>
          <a:custGeom>
            <a:avLst/>
            <a:gdLst/>
            <a:ahLst/>
            <a:cxnLst/>
            <a:rect l="l" t="t" r="r" b="b"/>
            <a:pathLst>
              <a:path w="14158" h="11605" extrusionOk="0">
                <a:moveTo>
                  <a:pt x="13117" y="0"/>
                </a:moveTo>
                <a:lnTo>
                  <a:pt x="13117" y="0"/>
                </a:lnTo>
                <a:cubicBezTo>
                  <a:pt x="10737" y="694"/>
                  <a:pt x="10897" y="1537"/>
                  <a:pt x="9316" y="4063"/>
                </a:cubicBezTo>
                <a:cubicBezTo>
                  <a:pt x="7732" y="6589"/>
                  <a:pt x="6674" y="7735"/>
                  <a:pt x="6674" y="7735"/>
                </a:cubicBezTo>
                <a:lnTo>
                  <a:pt x="1622" y="4553"/>
                </a:lnTo>
                <a:cubicBezTo>
                  <a:pt x="1622" y="4553"/>
                  <a:pt x="569" y="5232"/>
                  <a:pt x="1" y="6626"/>
                </a:cubicBezTo>
                <a:cubicBezTo>
                  <a:pt x="1" y="6626"/>
                  <a:pt x="5080" y="10563"/>
                  <a:pt x="5787" y="11005"/>
                </a:cubicBezTo>
                <a:cubicBezTo>
                  <a:pt x="6367" y="11370"/>
                  <a:pt x="6785" y="11604"/>
                  <a:pt x="7194" y="11604"/>
                </a:cubicBezTo>
                <a:cubicBezTo>
                  <a:pt x="7494" y="11604"/>
                  <a:pt x="7790" y="11477"/>
                  <a:pt x="8140" y="11182"/>
                </a:cubicBezTo>
                <a:cubicBezTo>
                  <a:pt x="8969" y="10481"/>
                  <a:pt x="12311" y="6806"/>
                  <a:pt x="12311" y="6806"/>
                </a:cubicBezTo>
                <a:cubicBezTo>
                  <a:pt x="13838" y="5263"/>
                  <a:pt x="14157" y="1139"/>
                  <a:pt x="13117" y="0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p27"/>
          <p:cNvSpPr/>
          <p:nvPr/>
        </p:nvSpPr>
        <p:spPr>
          <a:xfrm flipH="1">
            <a:off x="6913321" y="1635801"/>
            <a:ext cx="613716" cy="518989"/>
          </a:xfrm>
          <a:custGeom>
            <a:avLst/>
            <a:gdLst/>
            <a:ahLst/>
            <a:cxnLst/>
            <a:rect l="l" t="t" r="r" b="b"/>
            <a:pathLst>
              <a:path w="13722" h="11604" extrusionOk="0">
                <a:moveTo>
                  <a:pt x="13117" y="0"/>
                </a:moveTo>
                <a:cubicBezTo>
                  <a:pt x="10737" y="694"/>
                  <a:pt x="10897" y="1537"/>
                  <a:pt x="9316" y="4063"/>
                </a:cubicBezTo>
                <a:cubicBezTo>
                  <a:pt x="7732" y="6589"/>
                  <a:pt x="6674" y="7735"/>
                  <a:pt x="6674" y="7735"/>
                </a:cubicBezTo>
                <a:lnTo>
                  <a:pt x="1622" y="4553"/>
                </a:lnTo>
                <a:cubicBezTo>
                  <a:pt x="1622" y="4553"/>
                  <a:pt x="1571" y="4586"/>
                  <a:pt x="1486" y="4651"/>
                </a:cubicBezTo>
                <a:cubicBezTo>
                  <a:pt x="1207" y="4865"/>
                  <a:pt x="558" y="5436"/>
                  <a:pt x="112" y="6375"/>
                </a:cubicBezTo>
                <a:cubicBezTo>
                  <a:pt x="75" y="6456"/>
                  <a:pt x="38" y="6538"/>
                  <a:pt x="1" y="6626"/>
                </a:cubicBezTo>
                <a:cubicBezTo>
                  <a:pt x="1" y="6626"/>
                  <a:pt x="5080" y="10563"/>
                  <a:pt x="5787" y="11005"/>
                </a:cubicBezTo>
                <a:cubicBezTo>
                  <a:pt x="6368" y="11369"/>
                  <a:pt x="6786" y="11603"/>
                  <a:pt x="7194" y="11603"/>
                </a:cubicBezTo>
                <a:cubicBezTo>
                  <a:pt x="7494" y="11603"/>
                  <a:pt x="7790" y="11478"/>
                  <a:pt x="8140" y="11182"/>
                </a:cubicBezTo>
                <a:cubicBezTo>
                  <a:pt x="8969" y="10481"/>
                  <a:pt x="12311" y="6806"/>
                  <a:pt x="12311" y="6806"/>
                </a:cubicBezTo>
                <a:cubicBezTo>
                  <a:pt x="13239" y="5865"/>
                  <a:pt x="13722" y="3968"/>
                  <a:pt x="13722" y="2370"/>
                </a:cubicBezTo>
                <a:cubicBezTo>
                  <a:pt x="13722" y="1347"/>
                  <a:pt x="13522" y="445"/>
                  <a:pt x="1311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27"/>
          <p:cNvSpPr/>
          <p:nvPr/>
        </p:nvSpPr>
        <p:spPr>
          <a:xfrm flipH="1">
            <a:off x="6782367" y="1742963"/>
            <a:ext cx="81400" cy="269826"/>
          </a:xfrm>
          <a:custGeom>
            <a:avLst/>
            <a:gdLst/>
            <a:ahLst/>
            <a:cxnLst/>
            <a:rect l="l" t="t" r="r" b="b"/>
            <a:pathLst>
              <a:path w="1820" h="6033" extrusionOk="0">
                <a:moveTo>
                  <a:pt x="1" y="1"/>
                </a:moveTo>
                <a:lnTo>
                  <a:pt x="785" y="1320"/>
                </a:lnTo>
                <a:lnTo>
                  <a:pt x="228" y="2656"/>
                </a:lnTo>
                <a:lnTo>
                  <a:pt x="1819" y="6032"/>
                </a:lnTo>
                <a:lnTo>
                  <a:pt x="500" y="2656"/>
                </a:lnTo>
                <a:lnTo>
                  <a:pt x="1003" y="1242"/>
                </a:lnTo>
                <a:lnTo>
                  <a:pt x="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27"/>
          <p:cNvSpPr/>
          <p:nvPr/>
        </p:nvSpPr>
        <p:spPr>
          <a:xfrm flipH="1">
            <a:off x="6518266" y="1725028"/>
            <a:ext cx="54162" cy="278145"/>
          </a:xfrm>
          <a:custGeom>
            <a:avLst/>
            <a:gdLst/>
            <a:ahLst/>
            <a:cxnLst/>
            <a:rect l="l" t="t" r="r" b="b"/>
            <a:pathLst>
              <a:path w="1211" h="6219" extrusionOk="0">
                <a:moveTo>
                  <a:pt x="558" y="0"/>
                </a:moveTo>
                <a:lnTo>
                  <a:pt x="137" y="1401"/>
                </a:lnTo>
                <a:lnTo>
                  <a:pt x="935" y="2459"/>
                </a:lnTo>
                <a:lnTo>
                  <a:pt x="0" y="6219"/>
                </a:lnTo>
                <a:lnTo>
                  <a:pt x="1210" y="2415"/>
                </a:lnTo>
                <a:lnTo>
                  <a:pt x="341" y="1286"/>
                </a:lnTo>
                <a:lnTo>
                  <a:pt x="558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27"/>
          <p:cNvSpPr/>
          <p:nvPr/>
        </p:nvSpPr>
        <p:spPr>
          <a:xfrm flipH="1">
            <a:off x="6510797" y="1150084"/>
            <a:ext cx="285793" cy="285614"/>
          </a:xfrm>
          <a:custGeom>
            <a:avLst/>
            <a:gdLst/>
            <a:ahLst/>
            <a:cxnLst/>
            <a:rect l="l" t="t" r="r" b="b"/>
            <a:pathLst>
              <a:path w="6390" h="6386" extrusionOk="0">
                <a:moveTo>
                  <a:pt x="3194" y="1"/>
                </a:moveTo>
                <a:cubicBezTo>
                  <a:pt x="1433" y="1"/>
                  <a:pt x="1" y="1429"/>
                  <a:pt x="1" y="3194"/>
                </a:cubicBezTo>
                <a:cubicBezTo>
                  <a:pt x="1" y="4958"/>
                  <a:pt x="1433" y="6386"/>
                  <a:pt x="3194" y="6386"/>
                </a:cubicBezTo>
                <a:cubicBezTo>
                  <a:pt x="4958" y="6386"/>
                  <a:pt x="6390" y="4958"/>
                  <a:pt x="6390" y="3194"/>
                </a:cubicBezTo>
                <a:cubicBezTo>
                  <a:pt x="6390" y="1429"/>
                  <a:pt x="4958" y="1"/>
                  <a:pt x="319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27"/>
          <p:cNvSpPr/>
          <p:nvPr/>
        </p:nvSpPr>
        <p:spPr>
          <a:xfrm flipH="1">
            <a:off x="6839704" y="1394463"/>
            <a:ext cx="60871" cy="149516"/>
          </a:xfrm>
          <a:custGeom>
            <a:avLst/>
            <a:gdLst/>
            <a:ahLst/>
            <a:cxnLst/>
            <a:rect l="l" t="t" r="r" b="b"/>
            <a:pathLst>
              <a:path w="1361" h="3343" extrusionOk="0">
                <a:moveTo>
                  <a:pt x="0" y="1"/>
                </a:moveTo>
                <a:lnTo>
                  <a:pt x="0" y="1"/>
                </a:lnTo>
                <a:cubicBezTo>
                  <a:pt x="0" y="1"/>
                  <a:pt x="518" y="2431"/>
                  <a:pt x="725" y="2829"/>
                </a:cubicBezTo>
                <a:cubicBezTo>
                  <a:pt x="932" y="3230"/>
                  <a:pt x="1360" y="3343"/>
                  <a:pt x="1360" y="3343"/>
                </a:cubicBezTo>
                <a:lnTo>
                  <a:pt x="1326" y="1632"/>
                </a:lnTo>
                <a:lnTo>
                  <a:pt x="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27"/>
          <p:cNvSpPr/>
          <p:nvPr/>
        </p:nvSpPr>
        <p:spPr>
          <a:xfrm flipH="1">
            <a:off x="6856879" y="1238238"/>
            <a:ext cx="78045" cy="161323"/>
          </a:xfrm>
          <a:custGeom>
            <a:avLst/>
            <a:gdLst/>
            <a:ahLst/>
            <a:cxnLst/>
            <a:rect l="l" t="t" r="r" b="b"/>
            <a:pathLst>
              <a:path w="1745" h="3607" extrusionOk="0">
                <a:moveTo>
                  <a:pt x="1287" y="0"/>
                </a:moveTo>
                <a:cubicBezTo>
                  <a:pt x="1096" y="0"/>
                  <a:pt x="731" y="47"/>
                  <a:pt x="426" y="359"/>
                </a:cubicBezTo>
                <a:cubicBezTo>
                  <a:pt x="0" y="794"/>
                  <a:pt x="238" y="2158"/>
                  <a:pt x="768" y="3494"/>
                </a:cubicBezTo>
                <a:lnTo>
                  <a:pt x="1744" y="3606"/>
                </a:lnTo>
                <a:lnTo>
                  <a:pt x="1744" y="3606"/>
                </a:lnTo>
                <a:lnTo>
                  <a:pt x="1418" y="9"/>
                </a:lnTo>
                <a:cubicBezTo>
                  <a:pt x="1418" y="9"/>
                  <a:pt x="1368" y="0"/>
                  <a:pt x="128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798;p27"/>
          <p:cNvSpPr/>
          <p:nvPr/>
        </p:nvSpPr>
        <p:spPr>
          <a:xfrm flipH="1">
            <a:off x="6526629" y="1171552"/>
            <a:ext cx="430657" cy="559107"/>
          </a:xfrm>
          <a:custGeom>
            <a:avLst/>
            <a:gdLst/>
            <a:ahLst/>
            <a:cxnLst/>
            <a:rect l="l" t="t" r="r" b="b"/>
            <a:pathLst>
              <a:path w="9629" h="12501" extrusionOk="0">
                <a:moveTo>
                  <a:pt x="6227" y="0"/>
                </a:moveTo>
                <a:cubicBezTo>
                  <a:pt x="5320" y="0"/>
                  <a:pt x="4384" y="270"/>
                  <a:pt x="3679" y="715"/>
                </a:cubicBezTo>
                <a:cubicBezTo>
                  <a:pt x="1830" y="1877"/>
                  <a:pt x="2533" y="5097"/>
                  <a:pt x="2533" y="5097"/>
                </a:cubicBezTo>
                <a:cubicBezTo>
                  <a:pt x="2508" y="5112"/>
                  <a:pt x="2482" y="5119"/>
                  <a:pt x="2455" y="5119"/>
                </a:cubicBezTo>
                <a:cubicBezTo>
                  <a:pt x="2269" y="5119"/>
                  <a:pt x="2030" y="4806"/>
                  <a:pt x="1819" y="4587"/>
                </a:cubicBezTo>
                <a:cubicBezTo>
                  <a:pt x="1692" y="4453"/>
                  <a:pt x="1415" y="4294"/>
                  <a:pt x="1123" y="4294"/>
                </a:cubicBezTo>
                <a:cubicBezTo>
                  <a:pt x="860" y="4294"/>
                  <a:pt x="585" y="4423"/>
                  <a:pt x="398" y="4815"/>
                </a:cubicBezTo>
                <a:cubicBezTo>
                  <a:pt x="0" y="5658"/>
                  <a:pt x="745" y="6773"/>
                  <a:pt x="1364" y="6966"/>
                </a:cubicBezTo>
                <a:cubicBezTo>
                  <a:pt x="1573" y="7032"/>
                  <a:pt x="1748" y="7058"/>
                  <a:pt x="1893" y="7058"/>
                </a:cubicBezTo>
                <a:cubicBezTo>
                  <a:pt x="2489" y="7058"/>
                  <a:pt x="2594" y="6616"/>
                  <a:pt x="2594" y="6616"/>
                </a:cubicBezTo>
                <a:lnTo>
                  <a:pt x="2673" y="10584"/>
                </a:lnTo>
                <a:cubicBezTo>
                  <a:pt x="3362" y="11471"/>
                  <a:pt x="4857" y="12500"/>
                  <a:pt x="5776" y="12500"/>
                </a:cubicBezTo>
                <a:cubicBezTo>
                  <a:pt x="5840" y="12500"/>
                  <a:pt x="5902" y="12495"/>
                  <a:pt x="5960" y="12485"/>
                </a:cubicBezTo>
                <a:cubicBezTo>
                  <a:pt x="6674" y="12359"/>
                  <a:pt x="6831" y="11156"/>
                  <a:pt x="6148" y="10367"/>
                </a:cubicBezTo>
                <a:lnTo>
                  <a:pt x="6144" y="9193"/>
                </a:lnTo>
                <a:lnTo>
                  <a:pt x="6144" y="9193"/>
                </a:lnTo>
                <a:cubicBezTo>
                  <a:pt x="6144" y="9193"/>
                  <a:pt x="6770" y="9288"/>
                  <a:pt x="7261" y="9288"/>
                </a:cubicBezTo>
                <a:cubicBezTo>
                  <a:pt x="7381" y="9288"/>
                  <a:pt x="7493" y="9282"/>
                  <a:pt x="7585" y="9268"/>
                </a:cubicBezTo>
                <a:cubicBezTo>
                  <a:pt x="8371" y="9146"/>
                  <a:pt x="8864" y="8527"/>
                  <a:pt x="9101" y="7677"/>
                </a:cubicBezTo>
                <a:cubicBezTo>
                  <a:pt x="9482" y="6310"/>
                  <a:pt x="9628" y="5209"/>
                  <a:pt x="9305" y="2527"/>
                </a:cubicBezTo>
                <a:cubicBezTo>
                  <a:pt x="9085" y="707"/>
                  <a:pt x="7693" y="0"/>
                  <a:pt x="6227" y="0"/>
                </a:cubicBezTo>
                <a:close/>
              </a:path>
            </a:pathLst>
          </a:custGeom>
          <a:solidFill>
            <a:srgbClr val="B16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27"/>
          <p:cNvSpPr/>
          <p:nvPr/>
        </p:nvSpPr>
        <p:spPr>
          <a:xfrm flipH="1">
            <a:off x="6510797" y="1129645"/>
            <a:ext cx="380207" cy="284630"/>
          </a:xfrm>
          <a:custGeom>
            <a:avLst/>
            <a:gdLst/>
            <a:ahLst/>
            <a:cxnLst/>
            <a:rect l="l" t="t" r="r" b="b"/>
            <a:pathLst>
              <a:path w="8501" h="6364" extrusionOk="0">
                <a:moveTo>
                  <a:pt x="2986" y="1"/>
                </a:moveTo>
                <a:cubicBezTo>
                  <a:pt x="1575" y="1"/>
                  <a:pt x="1057" y="510"/>
                  <a:pt x="667" y="938"/>
                </a:cubicBezTo>
                <a:cubicBezTo>
                  <a:pt x="18" y="1652"/>
                  <a:pt x="436" y="2437"/>
                  <a:pt x="436" y="2437"/>
                </a:cubicBezTo>
                <a:cubicBezTo>
                  <a:pt x="436" y="2437"/>
                  <a:pt x="1" y="5214"/>
                  <a:pt x="337" y="5524"/>
                </a:cubicBezTo>
                <a:cubicBezTo>
                  <a:pt x="582" y="5744"/>
                  <a:pt x="956" y="6364"/>
                  <a:pt x="1055" y="6364"/>
                </a:cubicBezTo>
                <a:cubicBezTo>
                  <a:pt x="1385" y="6356"/>
                  <a:pt x="1527" y="4925"/>
                  <a:pt x="1697" y="4086"/>
                </a:cubicBezTo>
                <a:cubicBezTo>
                  <a:pt x="1883" y="3180"/>
                  <a:pt x="1960" y="2817"/>
                  <a:pt x="2272" y="2817"/>
                </a:cubicBezTo>
                <a:cubicBezTo>
                  <a:pt x="2291" y="2817"/>
                  <a:pt x="2312" y="2818"/>
                  <a:pt x="2333" y="2821"/>
                </a:cubicBezTo>
                <a:cubicBezTo>
                  <a:pt x="2522" y="2848"/>
                  <a:pt x="3571" y="2947"/>
                  <a:pt x="4611" y="2947"/>
                </a:cubicBezTo>
                <a:cubicBezTo>
                  <a:pt x="5026" y="2947"/>
                  <a:pt x="5440" y="2931"/>
                  <a:pt x="5797" y="2889"/>
                </a:cubicBezTo>
                <a:cubicBezTo>
                  <a:pt x="7048" y="2736"/>
                  <a:pt x="7525" y="2430"/>
                  <a:pt x="7525" y="2430"/>
                </a:cubicBezTo>
                <a:cubicBezTo>
                  <a:pt x="8341" y="1784"/>
                  <a:pt x="8501" y="873"/>
                  <a:pt x="8303" y="53"/>
                </a:cubicBezTo>
                <a:lnTo>
                  <a:pt x="8303" y="53"/>
                </a:lnTo>
                <a:cubicBezTo>
                  <a:pt x="7799" y="301"/>
                  <a:pt x="7250" y="385"/>
                  <a:pt x="6680" y="385"/>
                </a:cubicBezTo>
                <a:cubicBezTo>
                  <a:pt x="5762" y="385"/>
                  <a:pt x="4791" y="166"/>
                  <a:pt x="3870" y="57"/>
                </a:cubicBezTo>
                <a:cubicBezTo>
                  <a:pt x="3541" y="18"/>
                  <a:pt x="3248" y="1"/>
                  <a:pt x="298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27"/>
          <p:cNvSpPr/>
          <p:nvPr/>
        </p:nvSpPr>
        <p:spPr>
          <a:xfrm flipH="1">
            <a:off x="6863856" y="1203263"/>
            <a:ext cx="60468" cy="45128"/>
          </a:xfrm>
          <a:custGeom>
            <a:avLst/>
            <a:gdLst/>
            <a:ahLst/>
            <a:cxnLst/>
            <a:rect l="l" t="t" r="r" b="b"/>
            <a:pathLst>
              <a:path w="1352" h="1009" extrusionOk="0">
                <a:moveTo>
                  <a:pt x="592" y="1"/>
                </a:moveTo>
                <a:cubicBezTo>
                  <a:pt x="351" y="1"/>
                  <a:pt x="118" y="136"/>
                  <a:pt x="1" y="373"/>
                </a:cubicBezTo>
                <a:lnTo>
                  <a:pt x="1181" y="1008"/>
                </a:lnTo>
                <a:cubicBezTo>
                  <a:pt x="1351" y="668"/>
                  <a:pt x="1222" y="254"/>
                  <a:pt x="895" y="77"/>
                </a:cubicBezTo>
                <a:cubicBezTo>
                  <a:pt x="798" y="25"/>
                  <a:pt x="694" y="1"/>
                  <a:pt x="5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27"/>
          <p:cNvSpPr/>
          <p:nvPr/>
        </p:nvSpPr>
        <p:spPr>
          <a:xfrm flipH="1">
            <a:off x="6682496" y="1514909"/>
            <a:ext cx="143701" cy="88690"/>
          </a:xfrm>
          <a:custGeom>
            <a:avLst/>
            <a:gdLst/>
            <a:ahLst/>
            <a:cxnLst/>
            <a:rect l="l" t="t" r="r" b="b"/>
            <a:pathLst>
              <a:path w="3213" h="1983" extrusionOk="0">
                <a:moveTo>
                  <a:pt x="0" y="0"/>
                </a:moveTo>
                <a:cubicBezTo>
                  <a:pt x="0" y="0"/>
                  <a:pt x="116" y="521"/>
                  <a:pt x="483" y="990"/>
                </a:cubicBezTo>
                <a:cubicBezTo>
                  <a:pt x="932" y="1561"/>
                  <a:pt x="3213" y="1982"/>
                  <a:pt x="3213" y="1982"/>
                </a:cubicBezTo>
                <a:lnTo>
                  <a:pt x="3213" y="1516"/>
                </a:lnTo>
                <a:cubicBezTo>
                  <a:pt x="3213" y="1516"/>
                  <a:pt x="1462" y="1163"/>
                  <a:pt x="850" y="837"/>
                </a:cubicBezTo>
                <a:cubicBezTo>
                  <a:pt x="438" y="619"/>
                  <a:pt x="102" y="242"/>
                  <a:pt x="0" y="0"/>
                </a:cubicBezTo>
                <a:close/>
              </a:path>
            </a:pathLst>
          </a:custGeom>
          <a:solidFill>
            <a:srgbClr val="9A4A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p27"/>
          <p:cNvSpPr/>
          <p:nvPr/>
        </p:nvSpPr>
        <p:spPr>
          <a:xfrm flipH="1">
            <a:off x="6701325" y="1363424"/>
            <a:ext cx="31397" cy="32783"/>
          </a:xfrm>
          <a:custGeom>
            <a:avLst/>
            <a:gdLst/>
            <a:ahLst/>
            <a:cxnLst/>
            <a:rect l="l" t="t" r="r" b="b"/>
            <a:pathLst>
              <a:path w="702" h="733" extrusionOk="0">
                <a:moveTo>
                  <a:pt x="351" y="1"/>
                </a:moveTo>
                <a:cubicBezTo>
                  <a:pt x="157" y="1"/>
                  <a:pt x="1" y="164"/>
                  <a:pt x="1" y="365"/>
                </a:cubicBezTo>
                <a:cubicBezTo>
                  <a:pt x="1" y="569"/>
                  <a:pt x="157" y="732"/>
                  <a:pt x="351" y="732"/>
                </a:cubicBezTo>
                <a:cubicBezTo>
                  <a:pt x="545" y="732"/>
                  <a:pt x="702" y="569"/>
                  <a:pt x="702" y="368"/>
                </a:cubicBezTo>
                <a:cubicBezTo>
                  <a:pt x="702" y="167"/>
                  <a:pt x="545" y="1"/>
                  <a:pt x="3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p27"/>
          <p:cNvSpPr/>
          <p:nvPr/>
        </p:nvSpPr>
        <p:spPr>
          <a:xfrm flipH="1">
            <a:off x="6717873" y="1309977"/>
            <a:ext cx="38732" cy="29161"/>
          </a:xfrm>
          <a:custGeom>
            <a:avLst/>
            <a:gdLst/>
            <a:ahLst/>
            <a:cxnLst/>
            <a:rect l="l" t="t" r="r" b="b"/>
            <a:pathLst>
              <a:path w="866" h="652" extrusionOk="0">
                <a:moveTo>
                  <a:pt x="487" y="1"/>
                </a:moveTo>
                <a:cubicBezTo>
                  <a:pt x="419" y="1"/>
                  <a:pt x="350" y="18"/>
                  <a:pt x="287" y="54"/>
                </a:cubicBezTo>
                <a:cubicBezTo>
                  <a:pt x="79" y="169"/>
                  <a:pt x="1" y="435"/>
                  <a:pt x="114" y="652"/>
                </a:cubicBezTo>
                <a:lnTo>
                  <a:pt x="865" y="237"/>
                </a:lnTo>
                <a:cubicBezTo>
                  <a:pt x="787" y="86"/>
                  <a:pt x="639" y="1"/>
                  <a:pt x="48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27"/>
          <p:cNvSpPr/>
          <p:nvPr/>
        </p:nvSpPr>
        <p:spPr>
          <a:xfrm flipH="1">
            <a:off x="6653738" y="1488431"/>
            <a:ext cx="39403" cy="26522"/>
          </a:xfrm>
          <a:custGeom>
            <a:avLst/>
            <a:gdLst/>
            <a:ahLst/>
            <a:cxnLst/>
            <a:rect l="l" t="t" r="r" b="b"/>
            <a:pathLst>
              <a:path w="881" h="593" extrusionOk="0">
                <a:moveTo>
                  <a:pt x="82" y="1"/>
                </a:moveTo>
                <a:lnTo>
                  <a:pt x="82" y="1"/>
                </a:lnTo>
                <a:cubicBezTo>
                  <a:pt x="0" y="228"/>
                  <a:pt x="115" y="484"/>
                  <a:pt x="336" y="565"/>
                </a:cubicBezTo>
                <a:cubicBezTo>
                  <a:pt x="385" y="584"/>
                  <a:pt x="434" y="593"/>
                  <a:pt x="483" y="593"/>
                </a:cubicBezTo>
                <a:cubicBezTo>
                  <a:pt x="657" y="593"/>
                  <a:pt x="819" y="480"/>
                  <a:pt x="881" y="300"/>
                </a:cubicBezTo>
                <a:lnTo>
                  <a:pt x="82" y="1"/>
                </a:lnTo>
                <a:close/>
              </a:path>
            </a:pathLst>
          </a:custGeom>
          <a:solidFill>
            <a:srgbClr val="9A4A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27"/>
          <p:cNvSpPr/>
          <p:nvPr/>
        </p:nvSpPr>
        <p:spPr>
          <a:xfrm flipH="1">
            <a:off x="6554896" y="1302061"/>
            <a:ext cx="36988" cy="31621"/>
          </a:xfrm>
          <a:custGeom>
            <a:avLst/>
            <a:gdLst/>
            <a:ahLst/>
            <a:cxnLst/>
            <a:rect l="l" t="t" r="r" b="b"/>
            <a:pathLst>
              <a:path w="827" h="707" extrusionOk="0">
                <a:moveTo>
                  <a:pt x="343" y="0"/>
                </a:moveTo>
                <a:cubicBezTo>
                  <a:pt x="212" y="0"/>
                  <a:pt x="84" y="62"/>
                  <a:pt x="0" y="180"/>
                </a:cubicBezTo>
                <a:lnTo>
                  <a:pt x="687" y="706"/>
                </a:lnTo>
                <a:cubicBezTo>
                  <a:pt x="826" y="510"/>
                  <a:pt x="785" y="234"/>
                  <a:pt x="595" y="88"/>
                </a:cubicBezTo>
                <a:cubicBezTo>
                  <a:pt x="520" y="29"/>
                  <a:pt x="431" y="0"/>
                  <a:pt x="34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27"/>
          <p:cNvSpPr/>
          <p:nvPr/>
        </p:nvSpPr>
        <p:spPr>
          <a:xfrm flipH="1">
            <a:off x="6570549" y="1359041"/>
            <a:ext cx="31531" cy="32739"/>
          </a:xfrm>
          <a:custGeom>
            <a:avLst/>
            <a:gdLst/>
            <a:ahLst/>
            <a:cxnLst/>
            <a:rect l="l" t="t" r="r" b="b"/>
            <a:pathLst>
              <a:path w="705" h="732" extrusionOk="0">
                <a:moveTo>
                  <a:pt x="351" y="0"/>
                </a:moveTo>
                <a:cubicBezTo>
                  <a:pt x="157" y="0"/>
                  <a:pt x="1" y="163"/>
                  <a:pt x="1" y="364"/>
                </a:cubicBezTo>
                <a:cubicBezTo>
                  <a:pt x="1" y="565"/>
                  <a:pt x="157" y="728"/>
                  <a:pt x="351" y="731"/>
                </a:cubicBezTo>
                <a:cubicBezTo>
                  <a:pt x="544" y="731"/>
                  <a:pt x="704" y="568"/>
                  <a:pt x="704" y="367"/>
                </a:cubicBezTo>
                <a:cubicBezTo>
                  <a:pt x="704" y="163"/>
                  <a:pt x="544" y="0"/>
                  <a:pt x="35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27"/>
          <p:cNvSpPr/>
          <p:nvPr/>
        </p:nvSpPr>
        <p:spPr>
          <a:xfrm flipH="1">
            <a:off x="6596132" y="1360562"/>
            <a:ext cx="54609" cy="94459"/>
          </a:xfrm>
          <a:custGeom>
            <a:avLst/>
            <a:gdLst/>
            <a:ahLst/>
            <a:cxnLst/>
            <a:rect l="l" t="t" r="r" b="b"/>
            <a:pathLst>
              <a:path w="1221" h="2112" extrusionOk="0">
                <a:moveTo>
                  <a:pt x="0" y="1"/>
                </a:moveTo>
                <a:lnTo>
                  <a:pt x="116" y="2111"/>
                </a:lnTo>
                <a:lnTo>
                  <a:pt x="1221" y="1734"/>
                </a:lnTo>
                <a:lnTo>
                  <a:pt x="0" y="1"/>
                </a:lnTo>
                <a:close/>
              </a:path>
            </a:pathLst>
          </a:custGeom>
          <a:solidFill>
            <a:srgbClr val="9A4A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27"/>
          <p:cNvSpPr/>
          <p:nvPr/>
        </p:nvSpPr>
        <p:spPr>
          <a:xfrm flipH="1">
            <a:off x="6633656" y="1679587"/>
            <a:ext cx="148755" cy="75943"/>
          </a:xfrm>
          <a:custGeom>
            <a:avLst/>
            <a:gdLst/>
            <a:ahLst/>
            <a:cxnLst/>
            <a:rect l="l" t="t" r="r" b="b"/>
            <a:pathLst>
              <a:path w="3326" h="1698" extrusionOk="0">
                <a:moveTo>
                  <a:pt x="2128" y="1"/>
                </a:moveTo>
                <a:lnTo>
                  <a:pt x="2034" y="955"/>
                </a:lnTo>
                <a:lnTo>
                  <a:pt x="898" y="98"/>
                </a:lnTo>
                <a:lnTo>
                  <a:pt x="0" y="993"/>
                </a:lnTo>
                <a:cubicBezTo>
                  <a:pt x="360" y="1369"/>
                  <a:pt x="1112" y="1697"/>
                  <a:pt x="1786" y="1697"/>
                </a:cubicBezTo>
                <a:cubicBezTo>
                  <a:pt x="1856" y="1697"/>
                  <a:pt x="1925" y="1694"/>
                  <a:pt x="1993" y="1686"/>
                </a:cubicBezTo>
                <a:cubicBezTo>
                  <a:pt x="2713" y="1605"/>
                  <a:pt x="3111" y="1394"/>
                  <a:pt x="3325" y="884"/>
                </a:cubicBezTo>
                <a:lnTo>
                  <a:pt x="2128" y="1"/>
                </a:ln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9" name="Google Shape;809;p27"/>
          <p:cNvSpPr/>
          <p:nvPr/>
        </p:nvSpPr>
        <p:spPr>
          <a:xfrm flipH="1">
            <a:off x="6633656" y="1679587"/>
            <a:ext cx="148755" cy="72544"/>
          </a:xfrm>
          <a:custGeom>
            <a:avLst/>
            <a:gdLst/>
            <a:ahLst/>
            <a:cxnLst/>
            <a:rect l="l" t="t" r="r" b="b"/>
            <a:pathLst>
              <a:path w="3326" h="1622" extrusionOk="0">
                <a:moveTo>
                  <a:pt x="2128" y="1"/>
                </a:moveTo>
                <a:lnTo>
                  <a:pt x="2034" y="955"/>
                </a:lnTo>
                <a:lnTo>
                  <a:pt x="2034" y="955"/>
                </a:lnTo>
                <a:lnTo>
                  <a:pt x="2761" y="605"/>
                </a:lnTo>
                <a:cubicBezTo>
                  <a:pt x="2761" y="605"/>
                  <a:pt x="2903" y="1003"/>
                  <a:pt x="2894" y="1421"/>
                </a:cubicBezTo>
                <a:cubicBezTo>
                  <a:pt x="3087" y="1295"/>
                  <a:pt x="3227" y="1123"/>
                  <a:pt x="3325" y="884"/>
                </a:cubicBezTo>
                <a:lnTo>
                  <a:pt x="2128" y="1"/>
                </a:lnTo>
                <a:close/>
                <a:moveTo>
                  <a:pt x="898" y="98"/>
                </a:moveTo>
                <a:lnTo>
                  <a:pt x="21" y="969"/>
                </a:lnTo>
                <a:lnTo>
                  <a:pt x="0" y="993"/>
                </a:lnTo>
                <a:cubicBezTo>
                  <a:pt x="255" y="1261"/>
                  <a:pt x="711" y="1503"/>
                  <a:pt x="1193" y="1622"/>
                </a:cubicBezTo>
                <a:cubicBezTo>
                  <a:pt x="1095" y="1388"/>
                  <a:pt x="1037" y="1126"/>
                  <a:pt x="1047" y="843"/>
                </a:cubicBezTo>
                <a:lnTo>
                  <a:pt x="1047" y="843"/>
                </a:lnTo>
                <a:lnTo>
                  <a:pt x="2034" y="955"/>
                </a:lnTo>
                <a:lnTo>
                  <a:pt x="898" y="98"/>
                </a:lnTo>
                <a:close/>
              </a:path>
            </a:pathLst>
          </a:custGeom>
          <a:solidFill>
            <a:srgbClr val="23C7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" name="Google Shape;810;p27"/>
          <p:cNvSpPr/>
          <p:nvPr/>
        </p:nvSpPr>
        <p:spPr>
          <a:xfrm flipH="1">
            <a:off x="6650875" y="1706646"/>
            <a:ext cx="85917" cy="84575"/>
          </a:xfrm>
          <a:custGeom>
            <a:avLst/>
            <a:gdLst/>
            <a:ahLst/>
            <a:cxnLst/>
            <a:rect l="l" t="t" r="r" b="b"/>
            <a:pathLst>
              <a:path w="1921" h="1891" extrusionOk="0">
                <a:moveTo>
                  <a:pt x="1741" y="0"/>
                </a:moveTo>
                <a:lnTo>
                  <a:pt x="1014" y="350"/>
                </a:lnTo>
                <a:lnTo>
                  <a:pt x="27" y="238"/>
                </a:lnTo>
                <a:lnTo>
                  <a:pt x="27" y="238"/>
                </a:lnTo>
                <a:cubicBezTo>
                  <a:pt x="0" y="925"/>
                  <a:pt x="385" y="1489"/>
                  <a:pt x="765" y="1843"/>
                </a:cubicBezTo>
                <a:cubicBezTo>
                  <a:pt x="881" y="1877"/>
                  <a:pt x="986" y="1890"/>
                  <a:pt x="1079" y="1890"/>
                </a:cubicBezTo>
                <a:cubicBezTo>
                  <a:pt x="1374" y="1890"/>
                  <a:pt x="1540" y="1758"/>
                  <a:pt x="1540" y="1758"/>
                </a:cubicBezTo>
                <a:cubicBezTo>
                  <a:pt x="1540" y="1758"/>
                  <a:pt x="1799" y="1456"/>
                  <a:pt x="1860" y="959"/>
                </a:cubicBezTo>
                <a:cubicBezTo>
                  <a:pt x="1921" y="493"/>
                  <a:pt x="1741" y="0"/>
                  <a:pt x="174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811;p27"/>
          <p:cNvSpPr/>
          <p:nvPr/>
        </p:nvSpPr>
        <p:spPr>
          <a:xfrm flipH="1">
            <a:off x="6611473" y="1785228"/>
            <a:ext cx="112126" cy="417642"/>
          </a:xfrm>
          <a:custGeom>
            <a:avLst/>
            <a:gdLst/>
            <a:ahLst/>
            <a:cxnLst/>
            <a:rect l="l" t="t" r="r" b="b"/>
            <a:pathLst>
              <a:path w="2507" h="9338" extrusionOk="0">
                <a:moveTo>
                  <a:pt x="1245" y="1"/>
                </a:moveTo>
                <a:lnTo>
                  <a:pt x="470" y="86"/>
                </a:lnTo>
                <a:cubicBezTo>
                  <a:pt x="470" y="86"/>
                  <a:pt x="1" y="6740"/>
                  <a:pt x="14" y="7209"/>
                </a:cubicBezTo>
                <a:cubicBezTo>
                  <a:pt x="28" y="7679"/>
                  <a:pt x="889" y="9337"/>
                  <a:pt x="1337" y="9337"/>
                </a:cubicBezTo>
                <a:cubicBezTo>
                  <a:pt x="1339" y="9337"/>
                  <a:pt x="1341" y="9337"/>
                  <a:pt x="1344" y="9337"/>
                </a:cubicBezTo>
                <a:cubicBezTo>
                  <a:pt x="1789" y="9323"/>
                  <a:pt x="2506" y="7477"/>
                  <a:pt x="2459" y="6957"/>
                </a:cubicBezTo>
                <a:cubicBezTo>
                  <a:pt x="2412" y="6437"/>
                  <a:pt x="1245" y="1"/>
                  <a:pt x="12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p27"/>
          <p:cNvSpPr/>
          <p:nvPr/>
        </p:nvSpPr>
        <p:spPr>
          <a:xfrm flipH="1">
            <a:off x="6667916" y="1785228"/>
            <a:ext cx="45" cy="224"/>
          </a:xfrm>
          <a:custGeom>
            <a:avLst/>
            <a:gdLst/>
            <a:ahLst/>
            <a:cxnLst/>
            <a:rect l="l" t="t" r="r" b="b"/>
            <a:pathLst>
              <a:path w="1" h="5" extrusionOk="0">
                <a:moveTo>
                  <a:pt x="1" y="1"/>
                </a:moveTo>
                <a:lnTo>
                  <a:pt x="1" y="1"/>
                </a:lnTo>
                <a:lnTo>
                  <a:pt x="1" y="5"/>
                </a:lnTo>
                <a:close/>
              </a:path>
            </a:pathLst>
          </a:custGeom>
          <a:solidFill>
            <a:srgbClr val="DCDC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813;p27"/>
          <p:cNvSpPr/>
          <p:nvPr/>
        </p:nvSpPr>
        <p:spPr>
          <a:xfrm flipH="1">
            <a:off x="6667111" y="1785989"/>
            <a:ext cx="626" cy="3846"/>
          </a:xfrm>
          <a:custGeom>
            <a:avLst/>
            <a:gdLst/>
            <a:ahLst/>
            <a:cxnLst/>
            <a:rect l="l" t="t" r="r" b="b"/>
            <a:pathLst>
              <a:path w="14" h="86" extrusionOk="0">
                <a:moveTo>
                  <a:pt x="0" y="1"/>
                </a:moveTo>
                <a:lnTo>
                  <a:pt x="8" y="54"/>
                </a:lnTo>
                <a:lnTo>
                  <a:pt x="8" y="54"/>
                </a:lnTo>
                <a:cubicBezTo>
                  <a:pt x="5" y="30"/>
                  <a:pt x="2" y="13"/>
                  <a:pt x="0" y="1"/>
                </a:cubicBezTo>
                <a:close/>
                <a:moveTo>
                  <a:pt x="8" y="54"/>
                </a:moveTo>
                <a:cubicBezTo>
                  <a:pt x="10" y="64"/>
                  <a:pt x="11" y="74"/>
                  <a:pt x="13" y="86"/>
                </a:cubicBezTo>
                <a:lnTo>
                  <a:pt x="8" y="54"/>
                </a:lnTo>
                <a:close/>
              </a:path>
            </a:pathLst>
          </a:custGeom>
          <a:solidFill>
            <a:srgbClr val="DCDC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4" name="Google Shape;814;p27"/>
          <p:cNvSpPr/>
          <p:nvPr/>
        </p:nvSpPr>
        <p:spPr>
          <a:xfrm flipH="1">
            <a:off x="6667111" y="1785228"/>
            <a:ext cx="35959" cy="13283"/>
          </a:xfrm>
          <a:custGeom>
            <a:avLst/>
            <a:gdLst/>
            <a:ahLst/>
            <a:cxnLst/>
            <a:rect l="l" t="t" r="r" b="b"/>
            <a:pathLst>
              <a:path w="804" h="297" extrusionOk="0">
                <a:moveTo>
                  <a:pt x="786" y="1"/>
                </a:moveTo>
                <a:cubicBezTo>
                  <a:pt x="630" y="117"/>
                  <a:pt x="470" y="151"/>
                  <a:pt x="334" y="151"/>
                </a:cubicBezTo>
                <a:cubicBezTo>
                  <a:pt x="147" y="151"/>
                  <a:pt x="11" y="86"/>
                  <a:pt x="11" y="86"/>
                </a:cubicBezTo>
                <a:lnTo>
                  <a:pt x="1" y="263"/>
                </a:lnTo>
                <a:cubicBezTo>
                  <a:pt x="89" y="286"/>
                  <a:pt x="174" y="297"/>
                  <a:pt x="252" y="297"/>
                </a:cubicBezTo>
                <a:cubicBezTo>
                  <a:pt x="589" y="297"/>
                  <a:pt x="803" y="103"/>
                  <a:pt x="803" y="103"/>
                </a:cubicBezTo>
                <a:cubicBezTo>
                  <a:pt x="797" y="62"/>
                  <a:pt x="793" y="35"/>
                  <a:pt x="790" y="18"/>
                </a:cubicBezTo>
                <a:lnTo>
                  <a:pt x="790" y="15"/>
                </a:lnTo>
                <a:lnTo>
                  <a:pt x="790" y="11"/>
                </a:lnTo>
                <a:lnTo>
                  <a:pt x="790" y="8"/>
                </a:lnTo>
                <a:lnTo>
                  <a:pt x="786" y="8"/>
                </a:lnTo>
                <a:lnTo>
                  <a:pt x="786" y="5"/>
                </a:lnTo>
                <a:lnTo>
                  <a:pt x="786" y="1"/>
                </a:lnTo>
                <a:close/>
              </a:path>
            </a:pathLst>
          </a:custGeom>
          <a:solidFill>
            <a:srgbClr val="23C7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27"/>
          <p:cNvSpPr/>
          <p:nvPr/>
        </p:nvSpPr>
        <p:spPr>
          <a:xfrm flipH="1">
            <a:off x="6691441" y="1577077"/>
            <a:ext cx="189500" cy="195269"/>
          </a:xfrm>
          <a:custGeom>
            <a:avLst/>
            <a:gdLst/>
            <a:ahLst/>
            <a:cxnLst/>
            <a:rect l="l" t="t" r="r" b="b"/>
            <a:pathLst>
              <a:path w="4237" h="4366" extrusionOk="0">
                <a:moveTo>
                  <a:pt x="935" y="1"/>
                </a:moveTo>
                <a:cubicBezTo>
                  <a:pt x="935" y="1"/>
                  <a:pt x="170" y="293"/>
                  <a:pt x="0" y="1640"/>
                </a:cubicBezTo>
                <a:cubicBezTo>
                  <a:pt x="466" y="2727"/>
                  <a:pt x="1316" y="3655"/>
                  <a:pt x="2560" y="4366"/>
                </a:cubicBezTo>
                <a:lnTo>
                  <a:pt x="3250" y="3135"/>
                </a:lnTo>
                <a:lnTo>
                  <a:pt x="4237" y="3247"/>
                </a:lnTo>
                <a:lnTo>
                  <a:pt x="4237" y="3247"/>
                </a:lnTo>
                <a:lnTo>
                  <a:pt x="948" y="746"/>
                </a:lnTo>
                <a:lnTo>
                  <a:pt x="935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6" name="Google Shape;816;p27"/>
          <p:cNvSpPr/>
          <p:nvPr/>
        </p:nvSpPr>
        <p:spPr>
          <a:xfrm flipH="1">
            <a:off x="6620284" y="1592462"/>
            <a:ext cx="71202" cy="146161"/>
          </a:xfrm>
          <a:custGeom>
            <a:avLst/>
            <a:gdLst/>
            <a:ahLst/>
            <a:cxnLst/>
            <a:rect l="l" t="t" r="r" b="b"/>
            <a:pathLst>
              <a:path w="1592" h="3268" extrusionOk="0">
                <a:moveTo>
                  <a:pt x="201" y="0"/>
                </a:moveTo>
                <a:lnTo>
                  <a:pt x="205" y="956"/>
                </a:lnTo>
                <a:cubicBezTo>
                  <a:pt x="205" y="956"/>
                  <a:pt x="68" y="2214"/>
                  <a:pt x="1" y="2903"/>
                </a:cubicBezTo>
                <a:lnTo>
                  <a:pt x="728" y="2553"/>
                </a:lnTo>
                <a:lnTo>
                  <a:pt x="1517" y="3267"/>
                </a:lnTo>
                <a:cubicBezTo>
                  <a:pt x="1517" y="3267"/>
                  <a:pt x="1592" y="1194"/>
                  <a:pt x="1261" y="650"/>
                </a:cubicBezTo>
                <a:cubicBezTo>
                  <a:pt x="932" y="105"/>
                  <a:pt x="201" y="0"/>
                  <a:pt x="201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93 Rectángulo"/>
          <p:cNvSpPr/>
          <p:nvPr/>
        </p:nvSpPr>
        <p:spPr>
          <a:xfrm>
            <a:off x="0" y="3291830"/>
            <a:ext cx="2987824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8" name="Google Shape;727;p27"/>
          <p:cNvSpPr txBox="1">
            <a:spLocks/>
          </p:cNvSpPr>
          <p:nvPr/>
        </p:nvSpPr>
        <p:spPr>
          <a:xfrm flipH="1">
            <a:off x="8832" y="3363838"/>
            <a:ext cx="3051000" cy="2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EFEFEF"/>
              </a:buClr>
              <a:buSzPts val="1100"/>
              <a:buFont typeface="Dosis ExtraLight"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taatliches"/>
                <a:ea typeface="Staatliches"/>
                <a:cs typeface="Staatliches"/>
                <a:sym typeface="Staatliches"/>
              </a:rPr>
              <a:t>PRIMERA</a:t>
            </a:r>
            <a:r>
              <a:rPr kumimoji="0" lang="es-ES" sz="1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taatliches"/>
                <a:ea typeface="Staatliches"/>
                <a:cs typeface="Staatliches"/>
                <a:sym typeface="Staatliches"/>
              </a:rPr>
              <a:t> RESPUESTA</a:t>
            </a:r>
            <a:endParaRPr kumimoji="0" lang="es-E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taatliches"/>
              <a:ea typeface="Staatliches"/>
              <a:cs typeface="Staatliches"/>
              <a:sym typeface="Staatliches"/>
            </a:endParaRPr>
          </a:p>
        </p:txBody>
      </p:sp>
      <p:sp>
        <p:nvSpPr>
          <p:cNvPr id="103" name="Google Shape;727;p27"/>
          <p:cNvSpPr txBox="1">
            <a:spLocks/>
          </p:cNvSpPr>
          <p:nvPr/>
        </p:nvSpPr>
        <p:spPr>
          <a:xfrm flipH="1">
            <a:off x="2987824" y="4155926"/>
            <a:ext cx="6552728" cy="36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1600"/>
              </a:spcAft>
              <a:buClr>
                <a:srgbClr val="EFEFEF"/>
              </a:buClr>
              <a:buSzPts val="1100"/>
              <a:buFont typeface="Arial" pitchFamily="34" charset="0"/>
              <a:buChar char="•"/>
              <a:tabLst/>
              <a:defRPr/>
            </a:pPr>
            <a:r>
              <a:rPr lang="es-ES" sz="1100" dirty="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RESTRICCIÓN VEHICULAR.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1600"/>
              </a:spcAft>
              <a:buClr>
                <a:srgbClr val="EFEFEF"/>
              </a:buClr>
              <a:buSzPts val="1100"/>
              <a:buFont typeface="Arial" pitchFamily="34" charset="0"/>
              <a:buChar char="•"/>
              <a:tabLst/>
              <a:defRPr/>
            </a:pPr>
            <a:r>
              <a:rPr kumimoji="0" lang="es-E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taatliches"/>
                <a:ea typeface="Staatliches"/>
                <a:cs typeface="Staatliches"/>
                <a:sym typeface="Staatliches"/>
              </a:rPr>
              <a:t>CIERRE DE COMERCIOS.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1600"/>
              </a:spcAft>
              <a:buClr>
                <a:srgbClr val="EFEFEF"/>
              </a:buClr>
              <a:buSzPts val="1100"/>
              <a:buFont typeface="Arial" pitchFamily="34" charset="0"/>
              <a:buChar char="•"/>
              <a:tabLst/>
              <a:defRPr/>
            </a:pPr>
            <a:r>
              <a:rPr lang="es-ES" sz="1100" dirty="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SUSPENSION DE EVENTOS MASIVOS, DEPORTIVOS, AGLOMERACIONES.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1600"/>
              </a:spcAft>
              <a:buClr>
                <a:srgbClr val="EFEFEF"/>
              </a:buClr>
              <a:buSzPts val="1100"/>
              <a:buFont typeface="Arial" pitchFamily="34" charset="0"/>
              <a:buChar char="•"/>
              <a:tabLst/>
              <a:defRPr/>
            </a:pPr>
            <a:r>
              <a:rPr kumimoji="0" lang="es-ES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taatliches"/>
                <a:ea typeface="Staatliches"/>
                <a:cs typeface="Staatliches"/>
                <a:sym typeface="Staatliches"/>
              </a:rPr>
              <a:t>CUARENTENA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1600"/>
              </a:spcAft>
              <a:buClr>
                <a:srgbClr val="EFEFEF"/>
              </a:buClr>
              <a:buSzPts val="1100"/>
              <a:buFont typeface="Arial" pitchFamily="34" charset="0"/>
              <a:buChar char="•"/>
              <a:tabLst/>
              <a:defRPr/>
            </a:pPr>
            <a:r>
              <a:rPr lang="es-ES" sz="1100" dirty="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MEDIDAS SANITARIAS: LAVADO MANOS, DISTANCIA. </a:t>
            </a:r>
            <a:endParaRPr kumimoji="0" lang="es-ES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taatliches"/>
              <a:ea typeface="Staatliches"/>
              <a:cs typeface="Staatliches"/>
              <a:sym typeface="Staatliches"/>
            </a:endParaRPr>
          </a:p>
        </p:txBody>
      </p:sp>
      <p:sp>
        <p:nvSpPr>
          <p:cNvPr id="106" name="Google Shape;727;p27"/>
          <p:cNvSpPr txBox="1">
            <a:spLocks/>
          </p:cNvSpPr>
          <p:nvPr/>
        </p:nvSpPr>
        <p:spPr>
          <a:xfrm flipH="1">
            <a:off x="179512" y="3939902"/>
            <a:ext cx="2664296" cy="843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EFEFEF"/>
              </a:buClr>
              <a:buSzPts val="1100"/>
              <a:buFont typeface="Dosis ExtraLight"/>
              <a:buNone/>
              <a:tabLst/>
              <a:defRPr/>
            </a:pPr>
            <a:endParaRPr kumimoji="0" lang="es-E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taatliches"/>
              <a:ea typeface="Staatliches"/>
              <a:cs typeface="Staatliches"/>
              <a:sym typeface="Staatliches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EFEFEF"/>
              </a:buClr>
              <a:buSzPts val="1100"/>
              <a:buFont typeface="Dosis ExtraLight"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taatliches"/>
                <a:ea typeface="Staatliches"/>
                <a:cs typeface="Staatliches"/>
                <a:sym typeface="Staatliches"/>
              </a:rPr>
              <a:t>ES APLICAR LAS RESISTENCIAS AL SISTEMA (LEY DE OHM)</a:t>
            </a:r>
          </a:p>
        </p:txBody>
      </p:sp>
      <p:cxnSp>
        <p:nvCxnSpPr>
          <p:cNvPr id="108" name="107 Conector recto de flecha"/>
          <p:cNvCxnSpPr/>
          <p:nvPr/>
        </p:nvCxnSpPr>
        <p:spPr>
          <a:xfrm flipV="1">
            <a:off x="2339752" y="4371950"/>
            <a:ext cx="360040" cy="617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2" name="111 Abrir llave"/>
          <p:cNvSpPr/>
          <p:nvPr/>
        </p:nvSpPr>
        <p:spPr>
          <a:xfrm>
            <a:off x="2771800" y="3363838"/>
            <a:ext cx="432048" cy="172819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27"/>
          <p:cNvSpPr/>
          <p:nvPr/>
        </p:nvSpPr>
        <p:spPr>
          <a:xfrm rot="-368550" flipH="1">
            <a:off x="6086230" y="3359654"/>
            <a:ext cx="3053229" cy="931142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27"/>
          <p:cNvSpPr txBox="1">
            <a:spLocks noGrp="1"/>
          </p:cNvSpPr>
          <p:nvPr>
            <p:ph type="subTitle" idx="2"/>
          </p:nvPr>
        </p:nvSpPr>
        <p:spPr>
          <a:xfrm flipH="1">
            <a:off x="2051720" y="555526"/>
            <a:ext cx="4608512" cy="57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/>
            <a:r>
              <a:rPr lang="es-ES" i="1" dirty="0"/>
              <a:t> “Cada frase que pronuncio no debe considerarse una afirmación, sino una pregunta”. </a:t>
            </a:r>
            <a:br>
              <a:rPr lang="es-ES" i="1" dirty="0"/>
            </a:br>
            <a:r>
              <a:rPr lang="es-ES" i="1" dirty="0" err="1"/>
              <a:t>Neil</a:t>
            </a:r>
            <a:r>
              <a:rPr lang="es-ES" i="1" dirty="0"/>
              <a:t> </a:t>
            </a:r>
            <a:r>
              <a:rPr lang="es-ES" i="1" dirty="0" err="1"/>
              <a:t>Bohr</a:t>
            </a:r>
            <a:r>
              <a:rPr lang="es-ES" i="1" dirty="0"/>
              <a:t>.</a:t>
            </a:r>
            <a:endParaRPr dirty="0"/>
          </a:p>
        </p:txBody>
      </p:sp>
      <p:sp>
        <p:nvSpPr>
          <p:cNvPr id="727" name="Google Shape;727;p27"/>
          <p:cNvSpPr txBox="1">
            <a:spLocks noGrp="1"/>
          </p:cNvSpPr>
          <p:nvPr>
            <p:ph type="subTitle" idx="1"/>
          </p:nvPr>
        </p:nvSpPr>
        <p:spPr>
          <a:xfrm flipH="1">
            <a:off x="1331640" y="3013730"/>
            <a:ext cx="3051000" cy="27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b="1" dirty="0"/>
              <a:t>RESULTADOS</a:t>
            </a:r>
            <a:endParaRPr sz="1600" b="1" dirty="0"/>
          </a:p>
        </p:txBody>
      </p:sp>
      <p:sp>
        <p:nvSpPr>
          <p:cNvPr id="728" name="Google Shape;728;p27"/>
          <p:cNvSpPr/>
          <p:nvPr/>
        </p:nvSpPr>
        <p:spPr>
          <a:xfrm flipH="1">
            <a:off x="8976718" y="3351039"/>
            <a:ext cx="14312" cy="3533"/>
          </a:xfrm>
          <a:custGeom>
            <a:avLst/>
            <a:gdLst/>
            <a:ahLst/>
            <a:cxnLst/>
            <a:rect l="l" t="t" r="r" b="b"/>
            <a:pathLst>
              <a:path w="320" h="79" extrusionOk="0">
                <a:moveTo>
                  <a:pt x="1" y="1"/>
                </a:moveTo>
                <a:lnTo>
                  <a:pt x="1" y="1"/>
                </a:lnTo>
                <a:cubicBezTo>
                  <a:pt x="86" y="51"/>
                  <a:pt x="205" y="78"/>
                  <a:pt x="320" y="78"/>
                </a:cubicBezTo>
                <a:cubicBezTo>
                  <a:pt x="205" y="78"/>
                  <a:pt x="89" y="51"/>
                  <a:pt x="1" y="1"/>
                </a:cubicBezTo>
                <a:close/>
              </a:path>
            </a:pathLst>
          </a:custGeom>
          <a:solidFill>
            <a:srgbClr val="E5E5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27"/>
          <p:cNvSpPr/>
          <p:nvPr/>
        </p:nvSpPr>
        <p:spPr>
          <a:xfrm flipH="1">
            <a:off x="9063395" y="2442109"/>
            <a:ext cx="16325" cy="2639"/>
          </a:xfrm>
          <a:custGeom>
            <a:avLst/>
            <a:gdLst/>
            <a:ahLst/>
            <a:cxnLst/>
            <a:rect l="l" t="t" r="r" b="b"/>
            <a:pathLst>
              <a:path w="365" h="59" extrusionOk="0">
                <a:moveTo>
                  <a:pt x="1" y="1"/>
                </a:moveTo>
                <a:cubicBezTo>
                  <a:pt x="126" y="1"/>
                  <a:pt x="256" y="21"/>
                  <a:pt x="365" y="59"/>
                </a:cubicBezTo>
                <a:cubicBezTo>
                  <a:pt x="256" y="21"/>
                  <a:pt x="130" y="1"/>
                  <a:pt x="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27"/>
          <p:cNvSpPr/>
          <p:nvPr/>
        </p:nvSpPr>
        <p:spPr>
          <a:xfrm flipH="1">
            <a:off x="7816060" y="3453348"/>
            <a:ext cx="473280" cy="287090"/>
          </a:xfrm>
          <a:custGeom>
            <a:avLst/>
            <a:gdLst/>
            <a:ahLst/>
            <a:cxnLst/>
            <a:rect l="l" t="t" r="r" b="b"/>
            <a:pathLst>
              <a:path w="10582" h="6419" extrusionOk="0">
                <a:moveTo>
                  <a:pt x="10581" y="0"/>
                </a:moveTo>
                <a:lnTo>
                  <a:pt x="1" y="6120"/>
                </a:lnTo>
                <a:lnTo>
                  <a:pt x="504" y="6418"/>
                </a:lnTo>
                <a:lnTo>
                  <a:pt x="10581" y="595"/>
                </a:lnTo>
                <a:lnTo>
                  <a:pt x="10581" y="0"/>
                </a:lnTo>
                <a:close/>
              </a:path>
            </a:pathLst>
          </a:custGeom>
          <a:solidFill>
            <a:srgbClr val="3747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27"/>
          <p:cNvSpPr/>
          <p:nvPr/>
        </p:nvSpPr>
        <p:spPr>
          <a:xfrm flipH="1">
            <a:off x="8402584" y="1657582"/>
            <a:ext cx="449799" cy="1817266"/>
          </a:xfrm>
          <a:custGeom>
            <a:avLst/>
            <a:gdLst/>
            <a:ahLst/>
            <a:cxnLst/>
            <a:rect l="l" t="t" r="r" b="b"/>
            <a:pathLst>
              <a:path w="10057" h="40632" extrusionOk="0">
                <a:moveTo>
                  <a:pt x="9155" y="1"/>
                </a:moveTo>
                <a:cubicBezTo>
                  <a:pt x="9092" y="1"/>
                  <a:pt x="9031" y="44"/>
                  <a:pt x="9013" y="112"/>
                </a:cubicBezTo>
                <a:lnTo>
                  <a:pt x="14" y="40062"/>
                </a:lnTo>
                <a:cubicBezTo>
                  <a:pt x="0" y="40123"/>
                  <a:pt x="28" y="40185"/>
                  <a:pt x="82" y="40216"/>
                </a:cubicBezTo>
                <a:lnTo>
                  <a:pt x="670" y="40556"/>
                </a:lnTo>
                <a:cubicBezTo>
                  <a:pt x="673" y="40559"/>
                  <a:pt x="673" y="40559"/>
                  <a:pt x="677" y="40562"/>
                </a:cubicBezTo>
                <a:cubicBezTo>
                  <a:pt x="764" y="40607"/>
                  <a:pt x="872" y="40631"/>
                  <a:pt x="983" y="40631"/>
                </a:cubicBezTo>
                <a:cubicBezTo>
                  <a:pt x="998" y="40631"/>
                  <a:pt x="1013" y="40631"/>
                  <a:pt x="1028" y="40630"/>
                </a:cubicBezTo>
                <a:lnTo>
                  <a:pt x="1279" y="39525"/>
                </a:lnTo>
                <a:lnTo>
                  <a:pt x="10044" y="608"/>
                </a:lnTo>
                <a:cubicBezTo>
                  <a:pt x="10057" y="550"/>
                  <a:pt x="10030" y="485"/>
                  <a:pt x="9975" y="455"/>
                </a:cubicBezTo>
                <a:lnTo>
                  <a:pt x="9224" y="19"/>
                </a:lnTo>
                <a:cubicBezTo>
                  <a:pt x="9202" y="7"/>
                  <a:pt x="9178" y="1"/>
                  <a:pt x="9155" y="1"/>
                </a:cubicBezTo>
                <a:close/>
              </a:path>
            </a:pathLst>
          </a:custGeom>
          <a:solidFill>
            <a:srgbClr val="3747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732;p27"/>
          <p:cNvSpPr/>
          <p:nvPr/>
        </p:nvSpPr>
        <p:spPr>
          <a:xfrm flipH="1">
            <a:off x="8356964" y="1654183"/>
            <a:ext cx="449486" cy="1820621"/>
          </a:xfrm>
          <a:custGeom>
            <a:avLst/>
            <a:gdLst/>
            <a:ahLst/>
            <a:cxnLst/>
            <a:rect l="l" t="t" r="r" b="b"/>
            <a:pathLst>
              <a:path w="10050" h="40707" extrusionOk="0">
                <a:moveTo>
                  <a:pt x="10050" y="1"/>
                </a:moveTo>
                <a:lnTo>
                  <a:pt x="9041" y="585"/>
                </a:lnTo>
                <a:lnTo>
                  <a:pt x="252" y="39601"/>
                </a:lnTo>
                <a:lnTo>
                  <a:pt x="1" y="40706"/>
                </a:lnTo>
                <a:cubicBezTo>
                  <a:pt x="112" y="40706"/>
                  <a:pt x="221" y="40682"/>
                  <a:pt x="307" y="40632"/>
                </a:cubicBezTo>
                <a:lnTo>
                  <a:pt x="894" y="40292"/>
                </a:lnTo>
                <a:cubicBezTo>
                  <a:pt x="949" y="40257"/>
                  <a:pt x="990" y="40204"/>
                  <a:pt x="1007" y="40138"/>
                </a:cubicBezTo>
                <a:lnTo>
                  <a:pt x="10050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p27"/>
          <p:cNvSpPr/>
          <p:nvPr/>
        </p:nvSpPr>
        <p:spPr>
          <a:xfrm flipH="1">
            <a:off x="8311747" y="2540504"/>
            <a:ext cx="45396" cy="1584920"/>
          </a:xfrm>
          <a:custGeom>
            <a:avLst/>
            <a:gdLst/>
            <a:ahLst/>
            <a:cxnLst/>
            <a:rect l="l" t="t" r="r" b="b"/>
            <a:pathLst>
              <a:path w="1015" h="35437" extrusionOk="0">
                <a:moveTo>
                  <a:pt x="1" y="1"/>
                </a:moveTo>
                <a:lnTo>
                  <a:pt x="4" y="34856"/>
                </a:lnTo>
                <a:cubicBezTo>
                  <a:pt x="4" y="34924"/>
                  <a:pt x="45" y="34992"/>
                  <a:pt x="134" y="35043"/>
                </a:cubicBezTo>
                <a:lnTo>
                  <a:pt x="680" y="35359"/>
                </a:lnTo>
                <a:cubicBezTo>
                  <a:pt x="684" y="35363"/>
                  <a:pt x="684" y="35363"/>
                  <a:pt x="688" y="35363"/>
                </a:cubicBezTo>
                <a:cubicBezTo>
                  <a:pt x="776" y="35413"/>
                  <a:pt x="895" y="35437"/>
                  <a:pt x="1014" y="35437"/>
                </a:cubicBezTo>
                <a:lnTo>
                  <a:pt x="1014" y="34278"/>
                </a:lnTo>
                <a:lnTo>
                  <a:pt x="1011" y="586"/>
                </a:lnTo>
                <a:lnTo>
                  <a:pt x="1" y="1"/>
                </a:lnTo>
                <a:close/>
              </a:path>
            </a:pathLst>
          </a:custGeom>
          <a:solidFill>
            <a:srgbClr val="3747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p27"/>
          <p:cNvSpPr/>
          <p:nvPr/>
        </p:nvSpPr>
        <p:spPr>
          <a:xfrm flipH="1">
            <a:off x="8266620" y="2540683"/>
            <a:ext cx="45351" cy="1584741"/>
          </a:xfrm>
          <a:custGeom>
            <a:avLst/>
            <a:gdLst/>
            <a:ahLst/>
            <a:cxnLst/>
            <a:rect l="l" t="t" r="r" b="b"/>
            <a:pathLst>
              <a:path w="1014" h="35433" extrusionOk="0">
                <a:moveTo>
                  <a:pt x="1013" y="0"/>
                </a:moveTo>
                <a:lnTo>
                  <a:pt x="1" y="582"/>
                </a:lnTo>
                <a:lnTo>
                  <a:pt x="4" y="34274"/>
                </a:lnTo>
                <a:lnTo>
                  <a:pt x="4" y="35433"/>
                </a:lnTo>
                <a:cubicBezTo>
                  <a:pt x="123" y="35433"/>
                  <a:pt x="246" y="35409"/>
                  <a:pt x="334" y="35355"/>
                </a:cubicBezTo>
                <a:lnTo>
                  <a:pt x="878" y="35039"/>
                </a:lnTo>
                <a:cubicBezTo>
                  <a:pt x="959" y="34991"/>
                  <a:pt x="1007" y="34927"/>
                  <a:pt x="1010" y="34866"/>
                </a:cubicBezTo>
                <a:lnTo>
                  <a:pt x="1010" y="34838"/>
                </a:lnTo>
                <a:lnTo>
                  <a:pt x="1013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27"/>
          <p:cNvSpPr/>
          <p:nvPr/>
        </p:nvSpPr>
        <p:spPr>
          <a:xfrm flipH="1">
            <a:off x="7726834" y="2358025"/>
            <a:ext cx="314148" cy="1429679"/>
          </a:xfrm>
          <a:custGeom>
            <a:avLst/>
            <a:gdLst/>
            <a:ahLst/>
            <a:cxnLst/>
            <a:rect l="l" t="t" r="r" b="b"/>
            <a:pathLst>
              <a:path w="7024" h="31966" extrusionOk="0">
                <a:moveTo>
                  <a:pt x="0" y="1"/>
                </a:moveTo>
                <a:lnTo>
                  <a:pt x="6010" y="31357"/>
                </a:lnTo>
                <a:cubicBezTo>
                  <a:pt x="6028" y="31439"/>
                  <a:pt x="6075" y="31511"/>
                  <a:pt x="6150" y="31551"/>
                </a:cubicBezTo>
                <a:lnTo>
                  <a:pt x="6711" y="31875"/>
                </a:lnTo>
                <a:cubicBezTo>
                  <a:pt x="6830" y="31946"/>
                  <a:pt x="6956" y="31966"/>
                  <a:pt x="7024" y="31966"/>
                </a:cubicBezTo>
                <a:lnTo>
                  <a:pt x="6809" y="30837"/>
                </a:lnTo>
                <a:lnTo>
                  <a:pt x="1010" y="583"/>
                </a:lnTo>
                <a:lnTo>
                  <a:pt x="0" y="1"/>
                </a:lnTo>
                <a:close/>
              </a:path>
            </a:pathLst>
          </a:custGeom>
          <a:solidFill>
            <a:srgbClr val="3747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27"/>
          <p:cNvSpPr/>
          <p:nvPr/>
        </p:nvSpPr>
        <p:spPr>
          <a:xfrm flipH="1">
            <a:off x="7681841" y="2358204"/>
            <a:ext cx="314014" cy="1429500"/>
          </a:xfrm>
          <a:custGeom>
            <a:avLst/>
            <a:gdLst/>
            <a:ahLst/>
            <a:cxnLst/>
            <a:rect l="l" t="t" r="r" b="b"/>
            <a:pathLst>
              <a:path w="7021" h="31962" extrusionOk="0">
                <a:moveTo>
                  <a:pt x="1014" y="0"/>
                </a:moveTo>
                <a:lnTo>
                  <a:pt x="1" y="579"/>
                </a:lnTo>
                <a:lnTo>
                  <a:pt x="5800" y="30833"/>
                </a:lnTo>
                <a:lnTo>
                  <a:pt x="6015" y="31962"/>
                </a:lnTo>
                <a:cubicBezTo>
                  <a:pt x="6134" y="31962"/>
                  <a:pt x="6253" y="31935"/>
                  <a:pt x="6345" y="31884"/>
                </a:cubicBezTo>
                <a:lnTo>
                  <a:pt x="6371" y="31871"/>
                </a:lnTo>
                <a:lnTo>
                  <a:pt x="6886" y="31571"/>
                </a:lnTo>
                <a:cubicBezTo>
                  <a:pt x="6977" y="31516"/>
                  <a:pt x="7021" y="31449"/>
                  <a:pt x="7021" y="31381"/>
                </a:cubicBezTo>
                <a:lnTo>
                  <a:pt x="7021" y="31374"/>
                </a:lnTo>
                <a:lnTo>
                  <a:pt x="7014" y="31337"/>
                </a:lnTo>
                <a:lnTo>
                  <a:pt x="7014" y="31330"/>
                </a:lnTo>
                <a:lnTo>
                  <a:pt x="1014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27"/>
          <p:cNvSpPr/>
          <p:nvPr/>
        </p:nvSpPr>
        <p:spPr>
          <a:xfrm flipH="1">
            <a:off x="7771067" y="3453929"/>
            <a:ext cx="511251" cy="347200"/>
          </a:xfrm>
          <a:custGeom>
            <a:avLst/>
            <a:gdLst/>
            <a:ahLst/>
            <a:cxnLst/>
            <a:rect l="l" t="t" r="r" b="b"/>
            <a:pathLst>
              <a:path w="11431" h="7763" extrusionOk="0">
                <a:moveTo>
                  <a:pt x="11430" y="0"/>
                </a:moveTo>
                <a:lnTo>
                  <a:pt x="0" y="6600"/>
                </a:lnTo>
                <a:lnTo>
                  <a:pt x="0" y="7762"/>
                </a:lnTo>
                <a:lnTo>
                  <a:pt x="11430" y="1163"/>
                </a:lnTo>
                <a:lnTo>
                  <a:pt x="11430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27"/>
          <p:cNvSpPr/>
          <p:nvPr/>
        </p:nvSpPr>
        <p:spPr>
          <a:xfrm flipH="1">
            <a:off x="7500570" y="2261911"/>
            <a:ext cx="1487285" cy="900940"/>
          </a:xfrm>
          <a:custGeom>
            <a:avLst/>
            <a:gdLst/>
            <a:ahLst/>
            <a:cxnLst/>
            <a:rect l="l" t="t" r="r" b="b"/>
            <a:pathLst>
              <a:path w="33254" h="20144" extrusionOk="0">
                <a:moveTo>
                  <a:pt x="29221" y="0"/>
                </a:moveTo>
                <a:cubicBezTo>
                  <a:pt x="29105" y="0"/>
                  <a:pt x="28988" y="26"/>
                  <a:pt x="28898" y="77"/>
                </a:cubicBezTo>
                <a:lnTo>
                  <a:pt x="324" y="16575"/>
                </a:lnTo>
                <a:cubicBezTo>
                  <a:pt x="143" y="16681"/>
                  <a:pt x="1" y="16929"/>
                  <a:pt x="1" y="17133"/>
                </a:cubicBezTo>
                <a:lnTo>
                  <a:pt x="1" y="17554"/>
                </a:lnTo>
                <a:cubicBezTo>
                  <a:pt x="1" y="17758"/>
                  <a:pt x="143" y="18010"/>
                  <a:pt x="324" y="18112"/>
                </a:cubicBezTo>
                <a:lnTo>
                  <a:pt x="3710" y="20068"/>
                </a:lnTo>
                <a:cubicBezTo>
                  <a:pt x="3798" y="20118"/>
                  <a:pt x="3914" y="20144"/>
                  <a:pt x="4031" y="20144"/>
                </a:cubicBezTo>
                <a:cubicBezTo>
                  <a:pt x="4147" y="20144"/>
                  <a:pt x="4263" y="20118"/>
                  <a:pt x="4352" y="20068"/>
                </a:cubicBezTo>
                <a:lnTo>
                  <a:pt x="32931" y="3568"/>
                </a:lnTo>
                <a:cubicBezTo>
                  <a:pt x="33108" y="3466"/>
                  <a:pt x="33254" y="3214"/>
                  <a:pt x="33254" y="3010"/>
                </a:cubicBezTo>
                <a:lnTo>
                  <a:pt x="33254" y="2592"/>
                </a:lnTo>
                <a:cubicBezTo>
                  <a:pt x="33254" y="2385"/>
                  <a:pt x="33108" y="2137"/>
                  <a:pt x="32931" y="2031"/>
                </a:cubicBezTo>
                <a:lnTo>
                  <a:pt x="29544" y="77"/>
                </a:lnTo>
                <a:cubicBezTo>
                  <a:pt x="29454" y="26"/>
                  <a:pt x="29338" y="0"/>
                  <a:pt x="2922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" name="Google Shape;739;p27"/>
          <p:cNvSpPr/>
          <p:nvPr/>
        </p:nvSpPr>
        <p:spPr>
          <a:xfrm flipH="1">
            <a:off x="7507100" y="2330832"/>
            <a:ext cx="1472884" cy="779959"/>
          </a:xfrm>
          <a:custGeom>
            <a:avLst/>
            <a:gdLst/>
            <a:ahLst/>
            <a:cxnLst/>
            <a:rect l="l" t="t" r="r" b="b"/>
            <a:pathLst>
              <a:path w="32932" h="17439" extrusionOk="0">
                <a:moveTo>
                  <a:pt x="766" y="14678"/>
                </a:moveTo>
                <a:lnTo>
                  <a:pt x="148" y="15034"/>
                </a:lnTo>
                <a:cubicBezTo>
                  <a:pt x="76" y="15075"/>
                  <a:pt x="32" y="15130"/>
                  <a:pt x="18" y="15181"/>
                </a:cubicBezTo>
                <a:cubicBezTo>
                  <a:pt x="1" y="15246"/>
                  <a:pt x="25" y="15310"/>
                  <a:pt x="82" y="15365"/>
                </a:cubicBezTo>
                <a:cubicBezTo>
                  <a:pt x="99" y="15378"/>
                  <a:pt x="123" y="15395"/>
                  <a:pt x="148" y="15409"/>
                </a:cubicBezTo>
                <a:lnTo>
                  <a:pt x="1347" y="16102"/>
                </a:lnTo>
                <a:cubicBezTo>
                  <a:pt x="1058" y="15925"/>
                  <a:pt x="813" y="15517"/>
                  <a:pt x="793" y="15184"/>
                </a:cubicBezTo>
                <a:lnTo>
                  <a:pt x="766" y="14678"/>
                </a:lnTo>
                <a:close/>
                <a:moveTo>
                  <a:pt x="31904" y="0"/>
                </a:moveTo>
                <a:cubicBezTo>
                  <a:pt x="31813" y="171"/>
                  <a:pt x="31680" y="320"/>
                  <a:pt x="31531" y="405"/>
                </a:cubicBezTo>
                <a:lnTo>
                  <a:pt x="3384" y="16656"/>
                </a:lnTo>
                <a:cubicBezTo>
                  <a:pt x="3380" y="16656"/>
                  <a:pt x="3380" y="16660"/>
                  <a:pt x="3380" y="16660"/>
                </a:cubicBezTo>
                <a:lnTo>
                  <a:pt x="3377" y="16660"/>
                </a:lnTo>
                <a:cubicBezTo>
                  <a:pt x="3231" y="16744"/>
                  <a:pt x="3037" y="16785"/>
                  <a:pt x="2847" y="16785"/>
                </a:cubicBezTo>
                <a:cubicBezTo>
                  <a:pt x="2660" y="16785"/>
                  <a:pt x="2473" y="16744"/>
                  <a:pt x="2326" y="16666"/>
                </a:cubicBezTo>
                <a:lnTo>
                  <a:pt x="2326" y="16666"/>
                </a:lnTo>
                <a:lnTo>
                  <a:pt x="3534" y="17364"/>
                </a:lnTo>
                <a:cubicBezTo>
                  <a:pt x="3557" y="17377"/>
                  <a:pt x="3588" y="17391"/>
                  <a:pt x="3619" y="17400"/>
                </a:cubicBezTo>
                <a:cubicBezTo>
                  <a:pt x="3625" y="17405"/>
                  <a:pt x="3632" y="17408"/>
                  <a:pt x="3639" y="17408"/>
                </a:cubicBezTo>
                <a:cubicBezTo>
                  <a:pt x="3707" y="17428"/>
                  <a:pt x="3782" y="17438"/>
                  <a:pt x="3853" y="17438"/>
                </a:cubicBezTo>
                <a:cubicBezTo>
                  <a:pt x="3972" y="17438"/>
                  <a:pt x="4088" y="17414"/>
                  <a:pt x="4176" y="17364"/>
                </a:cubicBezTo>
                <a:lnTo>
                  <a:pt x="32755" y="864"/>
                </a:lnTo>
                <a:cubicBezTo>
                  <a:pt x="32932" y="762"/>
                  <a:pt x="32932" y="596"/>
                  <a:pt x="32755" y="490"/>
                </a:cubicBezTo>
                <a:lnTo>
                  <a:pt x="3190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0" name="Google Shape;740;p27"/>
          <p:cNvSpPr/>
          <p:nvPr/>
        </p:nvSpPr>
        <p:spPr>
          <a:xfrm flipH="1">
            <a:off x="8807658" y="3159413"/>
            <a:ext cx="14312" cy="3533"/>
          </a:xfrm>
          <a:custGeom>
            <a:avLst/>
            <a:gdLst/>
            <a:ahLst/>
            <a:cxnLst/>
            <a:rect l="l" t="t" r="r" b="b"/>
            <a:pathLst>
              <a:path w="320" h="79" extrusionOk="0">
                <a:moveTo>
                  <a:pt x="1" y="1"/>
                </a:moveTo>
                <a:lnTo>
                  <a:pt x="1" y="1"/>
                </a:lnTo>
                <a:cubicBezTo>
                  <a:pt x="86" y="51"/>
                  <a:pt x="205" y="78"/>
                  <a:pt x="320" y="78"/>
                </a:cubicBezTo>
                <a:cubicBezTo>
                  <a:pt x="205" y="78"/>
                  <a:pt x="89" y="51"/>
                  <a:pt x="1" y="1"/>
                </a:cubicBezTo>
                <a:close/>
              </a:path>
            </a:pathLst>
          </a:custGeom>
          <a:solidFill>
            <a:srgbClr val="E5E5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1" name="Google Shape;741;p27"/>
          <p:cNvSpPr/>
          <p:nvPr/>
        </p:nvSpPr>
        <p:spPr>
          <a:xfrm flipH="1">
            <a:off x="8807658" y="3005379"/>
            <a:ext cx="180197" cy="157566"/>
          </a:xfrm>
          <a:custGeom>
            <a:avLst/>
            <a:gdLst/>
            <a:ahLst/>
            <a:cxnLst/>
            <a:rect l="l" t="t" r="r" b="b"/>
            <a:pathLst>
              <a:path w="4029" h="3523" extrusionOk="0">
                <a:moveTo>
                  <a:pt x="258" y="0"/>
                </a:moveTo>
                <a:cubicBezTo>
                  <a:pt x="109" y="119"/>
                  <a:pt x="1" y="333"/>
                  <a:pt x="1" y="514"/>
                </a:cubicBezTo>
                <a:lnTo>
                  <a:pt x="1" y="931"/>
                </a:lnTo>
                <a:cubicBezTo>
                  <a:pt x="1" y="1122"/>
                  <a:pt x="126" y="1350"/>
                  <a:pt x="286" y="1466"/>
                </a:cubicBezTo>
                <a:cubicBezTo>
                  <a:pt x="296" y="1476"/>
                  <a:pt x="310" y="1482"/>
                  <a:pt x="324" y="1489"/>
                </a:cubicBezTo>
                <a:lnTo>
                  <a:pt x="3710" y="3445"/>
                </a:lnTo>
                <a:cubicBezTo>
                  <a:pt x="3798" y="3495"/>
                  <a:pt x="3914" y="3522"/>
                  <a:pt x="4029" y="3522"/>
                </a:cubicBezTo>
                <a:lnTo>
                  <a:pt x="4029" y="2359"/>
                </a:lnTo>
                <a:cubicBezTo>
                  <a:pt x="3958" y="2359"/>
                  <a:pt x="3883" y="2346"/>
                  <a:pt x="3815" y="2326"/>
                </a:cubicBezTo>
                <a:cubicBezTo>
                  <a:pt x="3808" y="2326"/>
                  <a:pt x="3801" y="2323"/>
                  <a:pt x="3795" y="2318"/>
                </a:cubicBezTo>
                <a:cubicBezTo>
                  <a:pt x="3764" y="2309"/>
                  <a:pt x="3737" y="2295"/>
                  <a:pt x="3710" y="2282"/>
                </a:cubicBezTo>
                <a:lnTo>
                  <a:pt x="2489" y="1578"/>
                </a:lnTo>
                <a:cubicBezTo>
                  <a:pt x="2489" y="1578"/>
                  <a:pt x="2486" y="1578"/>
                  <a:pt x="2486" y="1574"/>
                </a:cubicBezTo>
                <a:lnTo>
                  <a:pt x="1543" y="1030"/>
                </a:lnTo>
                <a:lnTo>
                  <a:pt x="1540" y="1030"/>
                </a:lnTo>
                <a:lnTo>
                  <a:pt x="324" y="327"/>
                </a:lnTo>
                <a:cubicBezTo>
                  <a:pt x="299" y="313"/>
                  <a:pt x="279" y="296"/>
                  <a:pt x="258" y="283"/>
                </a:cubicBezTo>
                <a:cubicBezTo>
                  <a:pt x="201" y="228"/>
                  <a:pt x="177" y="164"/>
                  <a:pt x="194" y="99"/>
                </a:cubicBezTo>
                <a:cubicBezTo>
                  <a:pt x="205" y="65"/>
                  <a:pt x="225" y="31"/>
                  <a:pt x="25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2" name="Google Shape;742;p27"/>
          <p:cNvSpPr/>
          <p:nvPr/>
        </p:nvSpPr>
        <p:spPr>
          <a:xfrm flipH="1">
            <a:off x="8817184" y="3009807"/>
            <a:ext cx="162799" cy="99603"/>
          </a:xfrm>
          <a:custGeom>
            <a:avLst/>
            <a:gdLst/>
            <a:ahLst/>
            <a:cxnLst/>
            <a:rect l="l" t="t" r="r" b="b"/>
            <a:pathLst>
              <a:path w="3640" h="2227" extrusionOk="0">
                <a:moveTo>
                  <a:pt x="3619" y="2219"/>
                </a:moveTo>
                <a:cubicBezTo>
                  <a:pt x="3625" y="2224"/>
                  <a:pt x="3632" y="2227"/>
                  <a:pt x="3639" y="2227"/>
                </a:cubicBezTo>
                <a:cubicBezTo>
                  <a:pt x="3632" y="2227"/>
                  <a:pt x="3625" y="2224"/>
                  <a:pt x="3619" y="2219"/>
                </a:cubicBezTo>
                <a:close/>
                <a:moveTo>
                  <a:pt x="18" y="0"/>
                </a:moveTo>
                <a:cubicBezTo>
                  <a:pt x="1" y="65"/>
                  <a:pt x="25" y="129"/>
                  <a:pt x="82" y="184"/>
                </a:cubicBezTo>
                <a:cubicBezTo>
                  <a:pt x="25" y="129"/>
                  <a:pt x="1" y="65"/>
                  <a:pt x="18" y="0"/>
                </a:cubicBezTo>
                <a:close/>
              </a:path>
            </a:pathLst>
          </a:custGeom>
          <a:solidFill>
            <a:srgbClr val="70D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p27"/>
          <p:cNvSpPr/>
          <p:nvPr/>
        </p:nvSpPr>
        <p:spPr>
          <a:xfrm flipH="1">
            <a:off x="7546458" y="729935"/>
            <a:ext cx="1485809" cy="2351685"/>
          </a:xfrm>
          <a:custGeom>
            <a:avLst/>
            <a:gdLst/>
            <a:ahLst/>
            <a:cxnLst/>
            <a:rect l="l" t="t" r="r" b="b"/>
            <a:pathLst>
              <a:path w="33221" h="52581" extrusionOk="0">
                <a:moveTo>
                  <a:pt x="29207" y="1"/>
                </a:moveTo>
                <a:cubicBezTo>
                  <a:pt x="29013" y="1"/>
                  <a:pt x="28819" y="44"/>
                  <a:pt x="28671" y="131"/>
                </a:cubicBezTo>
                <a:lnTo>
                  <a:pt x="521" y="16382"/>
                </a:lnTo>
                <a:cubicBezTo>
                  <a:pt x="225" y="16552"/>
                  <a:pt x="1" y="16970"/>
                  <a:pt x="21" y="17310"/>
                </a:cubicBezTo>
                <a:lnTo>
                  <a:pt x="1962" y="50978"/>
                </a:lnTo>
                <a:cubicBezTo>
                  <a:pt x="1982" y="51322"/>
                  <a:pt x="2241" y="51736"/>
                  <a:pt x="2536" y="51906"/>
                </a:cubicBezTo>
                <a:lnTo>
                  <a:pt x="3479" y="52450"/>
                </a:lnTo>
                <a:cubicBezTo>
                  <a:pt x="3627" y="52537"/>
                  <a:pt x="3820" y="52580"/>
                  <a:pt x="4015" y="52580"/>
                </a:cubicBezTo>
                <a:cubicBezTo>
                  <a:pt x="4209" y="52580"/>
                  <a:pt x="4403" y="52537"/>
                  <a:pt x="4553" y="52450"/>
                </a:cubicBezTo>
                <a:lnTo>
                  <a:pt x="32700" y="36199"/>
                </a:lnTo>
                <a:cubicBezTo>
                  <a:pt x="32996" y="36029"/>
                  <a:pt x="33220" y="35611"/>
                  <a:pt x="33203" y="35271"/>
                </a:cubicBezTo>
                <a:lnTo>
                  <a:pt x="31258" y="1603"/>
                </a:lnTo>
                <a:cubicBezTo>
                  <a:pt x="31238" y="1259"/>
                  <a:pt x="30983" y="845"/>
                  <a:pt x="30687" y="675"/>
                </a:cubicBezTo>
                <a:lnTo>
                  <a:pt x="29742" y="131"/>
                </a:lnTo>
                <a:cubicBezTo>
                  <a:pt x="29594" y="44"/>
                  <a:pt x="29400" y="1"/>
                  <a:pt x="29207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27"/>
          <p:cNvSpPr/>
          <p:nvPr/>
        </p:nvSpPr>
        <p:spPr>
          <a:xfrm flipH="1">
            <a:off x="7634834" y="730024"/>
            <a:ext cx="1390769" cy="802724"/>
          </a:xfrm>
          <a:custGeom>
            <a:avLst/>
            <a:gdLst/>
            <a:ahLst/>
            <a:cxnLst/>
            <a:rect l="l" t="t" r="r" b="b"/>
            <a:pathLst>
              <a:path w="31096" h="17948" extrusionOk="0">
                <a:moveTo>
                  <a:pt x="29060" y="1"/>
                </a:moveTo>
                <a:cubicBezTo>
                  <a:pt x="28866" y="1"/>
                  <a:pt x="28671" y="43"/>
                  <a:pt x="28522" y="129"/>
                </a:cubicBezTo>
                <a:lnTo>
                  <a:pt x="372" y="16380"/>
                </a:lnTo>
                <a:cubicBezTo>
                  <a:pt x="225" y="16468"/>
                  <a:pt x="93" y="16614"/>
                  <a:pt x="1" y="16785"/>
                </a:cubicBezTo>
                <a:lnTo>
                  <a:pt x="2017" y="17947"/>
                </a:lnTo>
                <a:cubicBezTo>
                  <a:pt x="2106" y="17780"/>
                  <a:pt x="2238" y="17631"/>
                  <a:pt x="2387" y="17543"/>
                </a:cubicBezTo>
                <a:lnTo>
                  <a:pt x="30535" y="1291"/>
                </a:lnTo>
                <a:cubicBezTo>
                  <a:pt x="30622" y="1242"/>
                  <a:pt x="30706" y="1219"/>
                  <a:pt x="30781" y="1219"/>
                </a:cubicBezTo>
                <a:cubicBezTo>
                  <a:pt x="30938" y="1219"/>
                  <a:pt x="31057" y="1322"/>
                  <a:pt x="31096" y="1509"/>
                </a:cubicBezTo>
                <a:cubicBezTo>
                  <a:pt x="31045" y="1189"/>
                  <a:pt x="30810" y="833"/>
                  <a:pt x="30542" y="673"/>
                </a:cubicBezTo>
                <a:lnTo>
                  <a:pt x="29593" y="125"/>
                </a:lnTo>
                <a:cubicBezTo>
                  <a:pt x="29446" y="42"/>
                  <a:pt x="29253" y="1"/>
                  <a:pt x="29060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27"/>
          <p:cNvSpPr/>
          <p:nvPr/>
        </p:nvSpPr>
        <p:spPr>
          <a:xfrm flipH="1">
            <a:off x="7546458" y="784500"/>
            <a:ext cx="1395644" cy="2294616"/>
          </a:xfrm>
          <a:custGeom>
            <a:avLst/>
            <a:gdLst/>
            <a:ahLst/>
            <a:cxnLst/>
            <a:rect l="l" t="t" r="r" b="b"/>
            <a:pathLst>
              <a:path w="31205" h="51305" extrusionOk="0">
                <a:moveTo>
                  <a:pt x="28915" y="0"/>
                </a:moveTo>
                <a:cubicBezTo>
                  <a:pt x="28840" y="0"/>
                  <a:pt x="28757" y="24"/>
                  <a:pt x="28671" y="73"/>
                </a:cubicBezTo>
                <a:lnTo>
                  <a:pt x="520" y="16325"/>
                </a:lnTo>
                <a:cubicBezTo>
                  <a:pt x="225" y="16494"/>
                  <a:pt x="1" y="16913"/>
                  <a:pt x="21" y="17252"/>
                </a:cubicBezTo>
                <a:lnTo>
                  <a:pt x="1962" y="50921"/>
                </a:lnTo>
                <a:cubicBezTo>
                  <a:pt x="1977" y="51164"/>
                  <a:pt x="2109" y="51305"/>
                  <a:pt x="2291" y="51305"/>
                </a:cubicBezTo>
                <a:cubicBezTo>
                  <a:pt x="2366" y="51305"/>
                  <a:pt x="2449" y="51281"/>
                  <a:pt x="2537" y="51230"/>
                </a:cubicBezTo>
                <a:lnTo>
                  <a:pt x="30684" y="34979"/>
                </a:lnTo>
                <a:cubicBezTo>
                  <a:pt x="30980" y="34809"/>
                  <a:pt x="31204" y="34391"/>
                  <a:pt x="31187" y="34051"/>
                </a:cubicBezTo>
                <a:lnTo>
                  <a:pt x="29242" y="383"/>
                </a:lnTo>
                <a:cubicBezTo>
                  <a:pt x="29228" y="139"/>
                  <a:pt x="29096" y="0"/>
                  <a:pt x="28915" y="0"/>
                </a:cubicBezTo>
                <a:close/>
              </a:path>
            </a:pathLst>
          </a:custGeom>
          <a:solidFill>
            <a:srgbClr val="F0F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27"/>
          <p:cNvSpPr/>
          <p:nvPr/>
        </p:nvSpPr>
        <p:spPr>
          <a:xfrm flipH="1">
            <a:off x="7996436" y="881375"/>
            <a:ext cx="721056" cy="513667"/>
          </a:xfrm>
          <a:custGeom>
            <a:avLst/>
            <a:gdLst/>
            <a:ahLst/>
            <a:cxnLst/>
            <a:rect l="l" t="t" r="r" b="b"/>
            <a:pathLst>
              <a:path w="16122" h="11485" extrusionOk="0">
                <a:moveTo>
                  <a:pt x="12092" y="0"/>
                </a:moveTo>
                <a:cubicBezTo>
                  <a:pt x="12010" y="0"/>
                  <a:pt x="11928" y="19"/>
                  <a:pt x="11866" y="56"/>
                </a:cubicBezTo>
                <a:lnTo>
                  <a:pt x="224" y="6774"/>
                </a:lnTo>
                <a:cubicBezTo>
                  <a:pt x="102" y="6849"/>
                  <a:pt x="0" y="7022"/>
                  <a:pt x="0" y="7165"/>
                </a:cubicBezTo>
                <a:lnTo>
                  <a:pt x="3" y="9232"/>
                </a:lnTo>
                <a:lnTo>
                  <a:pt x="1006" y="8651"/>
                </a:lnTo>
                <a:lnTo>
                  <a:pt x="3022" y="9814"/>
                </a:lnTo>
                <a:lnTo>
                  <a:pt x="3022" y="10718"/>
                </a:lnTo>
                <a:cubicBezTo>
                  <a:pt x="3022" y="10861"/>
                  <a:pt x="3124" y="11038"/>
                  <a:pt x="3250" y="11109"/>
                </a:cubicBezTo>
                <a:lnTo>
                  <a:pt x="3805" y="11428"/>
                </a:lnTo>
                <a:cubicBezTo>
                  <a:pt x="3868" y="11466"/>
                  <a:pt x="3949" y="11485"/>
                  <a:pt x="4031" y="11485"/>
                </a:cubicBezTo>
                <a:cubicBezTo>
                  <a:pt x="4112" y="11485"/>
                  <a:pt x="4194" y="11466"/>
                  <a:pt x="4257" y="11428"/>
                </a:cubicBezTo>
                <a:lnTo>
                  <a:pt x="15897" y="4711"/>
                </a:lnTo>
                <a:cubicBezTo>
                  <a:pt x="16024" y="4636"/>
                  <a:pt x="16122" y="4462"/>
                  <a:pt x="16122" y="4319"/>
                </a:cubicBezTo>
                <a:lnTo>
                  <a:pt x="16122" y="2511"/>
                </a:lnTo>
                <a:cubicBezTo>
                  <a:pt x="16122" y="2368"/>
                  <a:pt x="16020" y="2194"/>
                  <a:pt x="15897" y="2120"/>
                </a:cubicBezTo>
                <a:lnTo>
                  <a:pt x="12318" y="56"/>
                </a:lnTo>
                <a:cubicBezTo>
                  <a:pt x="12255" y="19"/>
                  <a:pt x="12173" y="0"/>
                  <a:pt x="1209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27"/>
          <p:cNvSpPr/>
          <p:nvPr/>
        </p:nvSpPr>
        <p:spPr>
          <a:xfrm flipH="1">
            <a:off x="7996436" y="977534"/>
            <a:ext cx="540725" cy="417463"/>
          </a:xfrm>
          <a:custGeom>
            <a:avLst/>
            <a:gdLst/>
            <a:ahLst/>
            <a:cxnLst/>
            <a:rect l="l" t="t" r="r" b="b"/>
            <a:pathLst>
              <a:path w="12090" h="9334" extrusionOk="0">
                <a:moveTo>
                  <a:pt x="11903" y="0"/>
                </a:moveTo>
                <a:cubicBezTo>
                  <a:pt x="11988" y="68"/>
                  <a:pt x="11975" y="170"/>
                  <a:pt x="11865" y="231"/>
                </a:cubicBezTo>
                <a:lnTo>
                  <a:pt x="225" y="6953"/>
                </a:lnTo>
                <a:cubicBezTo>
                  <a:pt x="164" y="6987"/>
                  <a:pt x="82" y="7008"/>
                  <a:pt x="1" y="7008"/>
                </a:cubicBezTo>
                <a:lnTo>
                  <a:pt x="1" y="9333"/>
                </a:lnTo>
                <a:cubicBezTo>
                  <a:pt x="82" y="9333"/>
                  <a:pt x="160" y="9316"/>
                  <a:pt x="225" y="9282"/>
                </a:cubicBezTo>
                <a:lnTo>
                  <a:pt x="11865" y="2557"/>
                </a:lnTo>
                <a:cubicBezTo>
                  <a:pt x="11988" y="2486"/>
                  <a:pt x="12090" y="2312"/>
                  <a:pt x="12090" y="2169"/>
                </a:cubicBezTo>
                <a:lnTo>
                  <a:pt x="12090" y="361"/>
                </a:lnTo>
                <a:cubicBezTo>
                  <a:pt x="12090" y="235"/>
                  <a:pt x="12012" y="82"/>
                  <a:pt x="119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27"/>
          <p:cNvSpPr/>
          <p:nvPr/>
        </p:nvSpPr>
        <p:spPr>
          <a:xfrm flipH="1">
            <a:off x="8000998" y="881375"/>
            <a:ext cx="711933" cy="409547"/>
          </a:xfrm>
          <a:custGeom>
            <a:avLst/>
            <a:gdLst/>
            <a:ahLst/>
            <a:cxnLst/>
            <a:rect l="l" t="t" r="r" b="b"/>
            <a:pathLst>
              <a:path w="15918" h="9157" extrusionOk="0">
                <a:moveTo>
                  <a:pt x="11990" y="0"/>
                </a:moveTo>
                <a:cubicBezTo>
                  <a:pt x="11908" y="0"/>
                  <a:pt x="11826" y="19"/>
                  <a:pt x="11764" y="56"/>
                </a:cubicBezTo>
                <a:lnTo>
                  <a:pt x="122" y="6774"/>
                </a:lnTo>
                <a:cubicBezTo>
                  <a:pt x="0" y="6849"/>
                  <a:pt x="0" y="6964"/>
                  <a:pt x="122" y="7036"/>
                </a:cubicBezTo>
                <a:lnTo>
                  <a:pt x="3703" y="9103"/>
                </a:lnTo>
                <a:cubicBezTo>
                  <a:pt x="3766" y="9138"/>
                  <a:pt x="3847" y="9156"/>
                  <a:pt x="3929" y="9156"/>
                </a:cubicBezTo>
                <a:cubicBezTo>
                  <a:pt x="4010" y="9156"/>
                  <a:pt x="4092" y="9138"/>
                  <a:pt x="4155" y="9103"/>
                </a:cubicBezTo>
                <a:lnTo>
                  <a:pt x="15795" y="2381"/>
                </a:lnTo>
                <a:cubicBezTo>
                  <a:pt x="15918" y="2310"/>
                  <a:pt x="15918" y="2194"/>
                  <a:pt x="15795" y="2120"/>
                </a:cubicBezTo>
                <a:lnTo>
                  <a:pt x="12216" y="56"/>
                </a:lnTo>
                <a:cubicBezTo>
                  <a:pt x="12153" y="19"/>
                  <a:pt x="12071" y="0"/>
                  <a:pt x="1199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27"/>
          <p:cNvSpPr/>
          <p:nvPr/>
        </p:nvSpPr>
        <p:spPr>
          <a:xfrm flipH="1">
            <a:off x="8438140" y="1530652"/>
            <a:ext cx="355877" cy="436784"/>
          </a:xfrm>
          <a:custGeom>
            <a:avLst/>
            <a:gdLst/>
            <a:ahLst/>
            <a:cxnLst/>
            <a:rect l="l" t="t" r="r" b="b"/>
            <a:pathLst>
              <a:path w="7957" h="9766" extrusionOk="0">
                <a:moveTo>
                  <a:pt x="5495" y="1"/>
                </a:moveTo>
                <a:cubicBezTo>
                  <a:pt x="4955" y="1"/>
                  <a:pt x="4354" y="172"/>
                  <a:pt x="3727" y="532"/>
                </a:cubicBezTo>
                <a:cubicBezTo>
                  <a:pt x="1609" y="1756"/>
                  <a:pt x="1" y="4697"/>
                  <a:pt x="140" y="7097"/>
                </a:cubicBezTo>
                <a:cubicBezTo>
                  <a:pt x="239" y="8791"/>
                  <a:pt x="1176" y="9765"/>
                  <a:pt x="2463" y="9765"/>
                </a:cubicBezTo>
                <a:cubicBezTo>
                  <a:pt x="3003" y="9765"/>
                  <a:pt x="3604" y="9594"/>
                  <a:pt x="4231" y="9232"/>
                </a:cubicBezTo>
                <a:cubicBezTo>
                  <a:pt x="6348" y="8008"/>
                  <a:pt x="7956" y="5068"/>
                  <a:pt x="7817" y="2667"/>
                </a:cubicBezTo>
                <a:cubicBezTo>
                  <a:pt x="7719" y="973"/>
                  <a:pt x="6782" y="1"/>
                  <a:pt x="54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27"/>
          <p:cNvSpPr/>
          <p:nvPr/>
        </p:nvSpPr>
        <p:spPr>
          <a:xfrm flipH="1">
            <a:off x="8506077" y="1530697"/>
            <a:ext cx="121249" cy="218437"/>
          </a:xfrm>
          <a:custGeom>
            <a:avLst/>
            <a:gdLst/>
            <a:ahLst/>
            <a:cxnLst/>
            <a:rect l="l" t="t" r="r" b="b"/>
            <a:pathLst>
              <a:path w="2711" h="4884" extrusionOk="0">
                <a:moveTo>
                  <a:pt x="1768" y="0"/>
                </a:moveTo>
                <a:cubicBezTo>
                  <a:pt x="1227" y="0"/>
                  <a:pt x="626" y="171"/>
                  <a:pt x="0" y="535"/>
                </a:cubicBezTo>
                <a:lnTo>
                  <a:pt x="252" y="4883"/>
                </a:lnTo>
                <a:lnTo>
                  <a:pt x="2710" y="204"/>
                </a:lnTo>
                <a:cubicBezTo>
                  <a:pt x="2428" y="69"/>
                  <a:pt x="2108" y="0"/>
                  <a:pt x="1768" y="0"/>
                </a:cubicBezTo>
                <a:close/>
              </a:path>
            </a:pathLst>
          </a:custGeom>
          <a:solidFill>
            <a:srgbClr val="23C7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27"/>
          <p:cNvSpPr/>
          <p:nvPr/>
        </p:nvSpPr>
        <p:spPr>
          <a:xfrm flipH="1">
            <a:off x="8441987" y="1561736"/>
            <a:ext cx="34662" cy="222328"/>
          </a:xfrm>
          <a:custGeom>
            <a:avLst/>
            <a:gdLst/>
            <a:ahLst/>
            <a:cxnLst/>
            <a:rect l="l" t="t" r="r" b="b"/>
            <a:pathLst>
              <a:path w="775" h="4971" extrusionOk="0">
                <a:moveTo>
                  <a:pt x="0" y="0"/>
                </a:moveTo>
                <a:lnTo>
                  <a:pt x="0" y="0"/>
                </a:lnTo>
                <a:cubicBezTo>
                  <a:pt x="412" y="456"/>
                  <a:pt x="674" y="1122"/>
                  <a:pt x="721" y="1972"/>
                </a:cubicBezTo>
                <a:cubicBezTo>
                  <a:pt x="674" y="1122"/>
                  <a:pt x="412" y="453"/>
                  <a:pt x="0" y="0"/>
                </a:cubicBezTo>
                <a:close/>
                <a:moveTo>
                  <a:pt x="721" y="1976"/>
                </a:moveTo>
                <a:cubicBezTo>
                  <a:pt x="775" y="2937"/>
                  <a:pt x="551" y="3983"/>
                  <a:pt x="129" y="4971"/>
                </a:cubicBezTo>
                <a:cubicBezTo>
                  <a:pt x="554" y="3983"/>
                  <a:pt x="775" y="2937"/>
                  <a:pt x="721" y="1976"/>
                </a:cubicBezTo>
                <a:close/>
              </a:path>
            </a:pathLst>
          </a:custGeom>
          <a:solidFill>
            <a:srgbClr val="C0C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27"/>
          <p:cNvSpPr/>
          <p:nvPr/>
        </p:nvSpPr>
        <p:spPr>
          <a:xfrm flipH="1">
            <a:off x="8441942" y="1539821"/>
            <a:ext cx="174159" cy="244243"/>
          </a:xfrm>
          <a:custGeom>
            <a:avLst/>
            <a:gdLst/>
            <a:ahLst/>
            <a:cxnLst/>
            <a:rect l="l" t="t" r="r" b="b"/>
            <a:pathLst>
              <a:path w="3894" h="5461" extrusionOk="0">
                <a:moveTo>
                  <a:pt x="2459" y="0"/>
                </a:moveTo>
                <a:lnTo>
                  <a:pt x="1" y="4679"/>
                </a:lnTo>
                <a:lnTo>
                  <a:pt x="3247" y="5461"/>
                </a:lnTo>
                <a:cubicBezTo>
                  <a:pt x="3669" y="4472"/>
                  <a:pt x="3894" y="3424"/>
                  <a:pt x="3839" y="2462"/>
                </a:cubicBezTo>
                <a:cubicBezTo>
                  <a:pt x="3792" y="1612"/>
                  <a:pt x="3530" y="946"/>
                  <a:pt x="3118" y="490"/>
                </a:cubicBezTo>
                <a:cubicBezTo>
                  <a:pt x="2932" y="280"/>
                  <a:pt x="2707" y="116"/>
                  <a:pt x="24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27"/>
          <p:cNvSpPr/>
          <p:nvPr/>
        </p:nvSpPr>
        <p:spPr>
          <a:xfrm flipH="1">
            <a:off x="7745842" y="1157598"/>
            <a:ext cx="613538" cy="390628"/>
          </a:xfrm>
          <a:custGeom>
            <a:avLst/>
            <a:gdLst/>
            <a:ahLst/>
            <a:cxnLst/>
            <a:rect l="l" t="t" r="r" b="b"/>
            <a:pathLst>
              <a:path w="13718" h="8734" extrusionOk="0">
                <a:moveTo>
                  <a:pt x="13487" y="0"/>
                </a:moveTo>
                <a:cubicBezTo>
                  <a:pt x="13442" y="0"/>
                  <a:pt x="13392" y="15"/>
                  <a:pt x="13341" y="44"/>
                </a:cubicBezTo>
                <a:lnTo>
                  <a:pt x="313" y="7564"/>
                </a:lnTo>
                <a:cubicBezTo>
                  <a:pt x="135" y="7666"/>
                  <a:pt x="0" y="7914"/>
                  <a:pt x="13" y="8122"/>
                </a:cubicBezTo>
                <a:lnTo>
                  <a:pt x="33" y="8502"/>
                </a:lnTo>
                <a:cubicBezTo>
                  <a:pt x="41" y="8649"/>
                  <a:pt x="120" y="8733"/>
                  <a:pt x="229" y="8733"/>
                </a:cubicBezTo>
                <a:cubicBezTo>
                  <a:pt x="274" y="8733"/>
                  <a:pt x="324" y="8719"/>
                  <a:pt x="377" y="8689"/>
                </a:cubicBezTo>
                <a:cubicBezTo>
                  <a:pt x="2233" y="7619"/>
                  <a:pt x="11546" y="2243"/>
                  <a:pt x="13402" y="1169"/>
                </a:cubicBezTo>
                <a:cubicBezTo>
                  <a:pt x="13582" y="1067"/>
                  <a:pt x="13718" y="819"/>
                  <a:pt x="13704" y="611"/>
                </a:cubicBezTo>
                <a:lnTo>
                  <a:pt x="13684" y="231"/>
                </a:lnTo>
                <a:cubicBezTo>
                  <a:pt x="13677" y="84"/>
                  <a:pt x="13596" y="0"/>
                  <a:pt x="1348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27"/>
          <p:cNvSpPr/>
          <p:nvPr/>
        </p:nvSpPr>
        <p:spPr>
          <a:xfrm flipH="1">
            <a:off x="8310719" y="1610889"/>
            <a:ext cx="41728" cy="64717"/>
          </a:xfrm>
          <a:custGeom>
            <a:avLst/>
            <a:gdLst/>
            <a:ahLst/>
            <a:cxnLst/>
            <a:rect l="l" t="t" r="r" b="b"/>
            <a:pathLst>
              <a:path w="933" h="1447" extrusionOk="0">
                <a:moveTo>
                  <a:pt x="758" y="1"/>
                </a:moveTo>
                <a:cubicBezTo>
                  <a:pt x="729" y="1"/>
                  <a:pt x="695" y="10"/>
                  <a:pt x="661" y="30"/>
                </a:cubicBezTo>
                <a:lnTo>
                  <a:pt x="208" y="292"/>
                </a:lnTo>
                <a:cubicBezTo>
                  <a:pt x="90" y="360"/>
                  <a:pt x="1" y="526"/>
                  <a:pt x="8" y="663"/>
                </a:cubicBezTo>
                <a:lnTo>
                  <a:pt x="42" y="1295"/>
                </a:lnTo>
                <a:cubicBezTo>
                  <a:pt x="47" y="1391"/>
                  <a:pt x="100" y="1446"/>
                  <a:pt x="172" y="1446"/>
                </a:cubicBezTo>
                <a:cubicBezTo>
                  <a:pt x="202" y="1446"/>
                  <a:pt x="235" y="1437"/>
                  <a:pt x="269" y="1417"/>
                </a:cubicBezTo>
                <a:lnTo>
                  <a:pt x="725" y="1156"/>
                </a:lnTo>
                <a:cubicBezTo>
                  <a:pt x="845" y="1088"/>
                  <a:pt x="933" y="921"/>
                  <a:pt x="926" y="785"/>
                </a:cubicBezTo>
                <a:lnTo>
                  <a:pt x="889" y="156"/>
                </a:lnTo>
                <a:cubicBezTo>
                  <a:pt x="883" y="57"/>
                  <a:pt x="831" y="1"/>
                  <a:pt x="75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27"/>
          <p:cNvSpPr/>
          <p:nvPr/>
        </p:nvSpPr>
        <p:spPr>
          <a:xfrm flipH="1">
            <a:off x="7738820" y="1282874"/>
            <a:ext cx="527844" cy="341162"/>
          </a:xfrm>
          <a:custGeom>
            <a:avLst/>
            <a:gdLst/>
            <a:ahLst/>
            <a:cxnLst/>
            <a:rect l="l" t="t" r="r" b="b"/>
            <a:pathLst>
              <a:path w="11802" h="7628" extrusionOk="0">
                <a:moveTo>
                  <a:pt x="11569" y="1"/>
                </a:moveTo>
                <a:cubicBezTo>
                  <a:pt x="11525" y="1"/>
                  <a:pt x="11475" y="15"/>
                  <a:pt x="11424" y="44"/>
                </a:cubicBezTo>
                <a:lnTo>
                  <a:pt x="314" y="6456"/>
                </a:lnTo>
                <a:cubicBezTo>
                  <a:pt x="137" y="6558"/>
                  <a:pt x="0" y="6810"/>
                  <a:pt x="11" y="7014"/>
                </a:cubicBezTo>
                <a:lnTo>
                  <a:pt x="31" y="7398"/>
                </a:lnTo>
                <a:cubicBezTo>
                  <a:pt x="41" y="7542"/>
                  <a:pt x="120" y="7627"/>
                  <a:pt x="228" y="7627"/>
                </a:cubicBezTo>
                <a:cubicBezTo>
                  <a:pt x="273" y="7627"/>
                  <a:pt x="323" y="7612"/>
                  <a:pt x="375" y="7581"/>
                </a:cubicBezTo>
                <a:lnTo>
                  <a:pt x="11488" y="1170"/>
                </a:lnTo>
                <a:cubicBezTo>
                  <a:pt x="11665" y="1068"/>
                  <a:pt x="11801" y="820"/>
                  <a:pt x="11788" y="612"/>
                </a:cubicBezTo>
                <a:lnTo>
                  <a:pt x="11767" y="231"/>
                </a:lnTo>
                <a:cubicBezTo>
                  <a:pt x="11757" y="84"/>
                  <a:pt x="11678" y="1"/>
                  <a:pt x="115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" name="Google Shape;756;p27"/>
          <p:cNvSpPr/>
          <p:nvPr/>
        </p:nvSpPr>
        <p:spPr>
          <a:xfrm flipH="1">
            <a:off x="8305083" y="1737283"/>
            <a:ext cx="41728" cy="64672"/>
          </a:xfrm>
          <a:custGeom>
            <a:avLst/>
            <a:gdLst/>
            <a:ahLst/>
            <a:cxnLst/>
            <a:rect l="l" t="t" r="r" b="b"/>
            <a:pathLst>
              <a:path w="933" h="1446" extrusionOk="0">
                <a:moveTo>
                  <a:pt x="758" y="0"/>
                </a:moveTo>
                <a:cubicBezTo>
                  <a:pt x="728" y="0"/>
                  <a:pt x="695" y="10"/>
                  <a:pt x="661" y="29"/>
                </a:cubicBezTo>
                <a:lnTo>
                  <a:pt x="209" y="291"/>
                </a:lnTo>
                <a:cubicBezTo>
                  <a:pt x="89" y="359"/>
                  <a:pt x="1" y="526"/>
                  <a:pt x="8" y="662"/>
                </a:cubicBezTo>
                <a:lnTo>
                  <a:pt x="41" y="1294"/>
                </a:lnTo>
                <a:cubicBezTo>
                  <a:pt x="47" y="1390"/>
                  <a:pt x="101" y="1446"/>
                  <a:pt x="173" y="1446"/>
                </a:cubicBezTo>
                <a:cubicBezTo>
                  <a:pt x="203" y="1446"/>
                  <a:pt x="236" y="1436"/>
                  <a:pt x="270" y="1416"/>
                </a:cubicBezTo>
                <a:lnTo>
                  <a:pt x="722" y="1158"/>
                </a:lnTo>
                <a:cubicBezTo>
                  <a:pt x="841" y="1087"/>
                  <a:pt x="932" y="920"/>
                  <a:pt x="923" y="784"/>
                </a:cubicBezTo>
                <a:lnTo>
                  <a:pt x="888" y="155"/>
                </a:lnTo>
                <a:cubicBezTo>
                  <a:pt x="884" y="56"/>
                  <a:pt x="831" y="0"/>
                  <a:pt x="758" y="0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27"/>
          <p:cNvSpPr/>
          <p:nvPr/>
        </p:nvSpPr>
        <p:spPr>
          <a:xfrm flipH="1">
            <a:off x="8305531" y="1737372"/>
            <a:ext cx="40968" cy="64672"/>
          </a:xfrm>
          <a:custGeom>
            <a:avLst/>
            <a:gdLst/>
            <a:ahLst/>
            <a:cxnLst/>
            <a:rect l="l" t="t" r="r" b="b"/>
            <a:pathLst>
              <a:path w="916" h="1446" extrusionOk="0">
                <a:moveTo>
                  <a:pt x="752" y="0"/>
                </a:moveTo>
                <a:cubicBezTo>
                  <a:pt x="721" y="0"/>
                  <a:pt x="687" y="7"/>
                  <a:pt x="654" y="27"/>
                </a:cubicBezTo>
                <a:lnTo>
                  <a:pt x="202" y="289"/>
                </a:lnTo>
                <a:cubicBezTo>
                  <a:pt x="89" y="354"/>
                  <a:pt x="1" y="510"/>
                  <a:pt x="1" y="646"/>
                </a:cubicBezTo>
                <a:lnTo>
                  <a:pt x="1" y="660"/>
                </a:lnTo>
                <a:lnTo>
                  <a:pt x="34" y="1292"/>
                </a:lnTo>
                <a:cubicBezTo>
                  <a:pt x="42" y="1387"/>
                  <a:pt x="92" y="1445"/>
                  <a:pt x="167" y="1445"/>
                </a:cubicBezTo>
                <a:cubicBezTo>
                  <a:pt x="198" y="1445"/>
                  <a:pt x="229" y="1435"/>
                  <a:pt x="263" y="1414"/>
                </a:cubicBezTo>
                <a:lnTo>
                  <a:pt x="715" y="1156"/>
                </a:lnTo>
                <a:cubicBezTo>
                  <a:pt x="830" y="1088"/>
                  <a:pt x="916" y="932"/>
                  <a:pt x="916" y="799"/>
                </a:cubicBezTo>
                <a:lnTo>
                  <a:pt x="916" y="782"/>
                </a:lnTo>
                <a:lnTo>
                  <a:pt x="881" y="153"/>
                </a:lnTo>
                <a:cubicBezTo>
                  <a:pt x="878" y="55"/>
                  <a:pt x="823" y="0"/>
                  <a:pt x="75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27"/>
          <p:cNvSpPr/>
          <p:nvPr/>
        </p:nvSpPr>
        <p:spPr>
          <a:xfrm flipH="1">
            <a:off x="7733185" y="1409267"/>
            <a:ext cx="528023" cy="341207"/>
          </a:xfrm>
          <a:custGeom>
            <a:avLst/>
            <a:gdLst/>
            <a:ahLst/>
            <a:cxnLst/>
            <a:rect l="l" t="t" r="r" b="b"/>
            <a:pathLst>
              <a:path w="11806" h="7629" extrusionOk="0">
                <a:moveTo>
                  <a:pt x="11575" y="0"/>
                </a:moveTo>
                <a:cubicBezTo>
                  <a:pt x="11531" y="0"/>
                  <a:pt x="11482" y="14"/>
                  <a:pt x="11431" y="43"/>
                </a:cubicBezTo>
                <a:lnTo>
                  <a:pt x="314" y="6459"/>
                </a:lnTo>
                <a:cubicBezTo>
                  <a:pt x="137" y="6561"/>
                  <a:pt x="1" y="6812"/>
                  <a:pt x="15" y="7016"/>
                </a:cubicBezTo>
                <a:lnTo>
                  <a:pt x="35" y="7401"/>
                </a:lnTo>
                <a:cubicBezTo>
                  <a:pt x="42" y="7545"/>
                  <a:pt x="121" y="7628"/>
                  <a:pt x="230" y="7628"/>
                </a:cubicBezTo>
                <a:cubicBezTo>
                  <a:pt x="276" y="7628"/>
                  <a:pt x="326" y="7614"/>
                  <a:pt x="379" y="7584"/>
                </a:cubicBezTo>
                <a:lnTo>
                  <a:pt x="11493" y="1173"/>
                </a:lnTo>
                <a:cubicBezTo>
                  <a:pt x="11669" y="1067"/>
                  <a:pt x="11805" y="818"/>
                  <a:pt x="11795" y="614"/>
                </a:cubicBezTo>
                <a:lnTo>
                  <a:pt x="11771" y="231"/>
                </a:lnTo>
                <a:cubicBezTo>
                  <a:pt x="11764" y="85"/>
                  <a:pt x="11684" y="0"/>
                  <a:pt x="1157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27"/>
          <p:cNvSpPr/>
          <p:nvPr/>
        </p:nvSpPr>
        <p:spPr>
          <a:xfrm flipH="1">
            <a:off x="8299493" y="1864795"/>
            <a:ext cx="41863" cy="64583"/>
          </a:xfrm>
          <a:custGeom>
            <a:avLst/>
            <a:gdLst/>
            <a:ahLst/>
            <a:cxnLst/>
            <a:rect l="l" t="t" r="r" b="b"/>
            <a:pathLst>
              <a:path w="936" h="1444" extrusionOk="0">
                <a:moveTo>
                  <a:pt x="760" y="0"/>
                </a:moveTo>
                <a:cubicBezTo>
                  <a:pt x="729" y="0"/>
                  <a:pt x="696" y="10"/>
                  <a:pt x="661" y="31"/>
                </a:cubicBezTo>
                <a:lnTo>
                  <a:pt x="209" y="293"/>
                </a:lnTo>
                <a:cubicBezTo>
                  <a:pt x="90" y="360"/>
                  <a:pt x="1" y="527"/>
                  <a:pt x="8" y="663"/>
                </a:cubicBezTo>
                <a:lnTo>
                  <a:pt x="42" y="1292"/>
                </a:lnTo>
                <a:cubicBezTo>
                  <a:pt x="47" y="1389"/>
                  <a:pt x="100" y="1444"/>
                  <a:pt x="172" y="1444"/>
                </a:cubicBezTo>
                <a:cubicBezTo>
                  <a:pt x="202" y="1444"/>
                  <a:pt x="235" y="1434"/>
                  <a:pt x="270" y="1415"/>
                </a:cubicBezTo>
                <a:lnTo>
                  <a:pt x="725" y="1153"/>
                </a:lnTo>
                <a:cubicBezTo>
                  <a:pt x="845" y="1085"/>
                  <a:pt x="936" y="918"/>
                  <a:pt x="926" y="782"/>
                </a:cubicBezTo>
                <a:lnTo>
                  <a:pt x="892" y="153"/>
                </a:lnTo>
                <a:cubicBezTo>
                  <a:pt x="885" y="57"/>
                  <a:pt x="832" y="0"/>
                  <a:pt x="760" y="0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27"/>
          <p:cNvSpPr/>
          <p:nvPr/>
        </p:nvSpPr>
        <p:spPr>
          <a:xfrm flipH="1">
            <a:off x="8299761" y="1864795"/>
            <a:ext cx="41236" cy="64628"/>
          </a:xfrm>
          <a:custGeom>
            <a:avLst/>
            <a:gdLst/>
            <a:ahLst/>
            <a:cxnLst/>
            <a:rect l="l" t="t" r="r" b="b"/>
            <a:pathLst>
              <a:path w="922" h="1445" extrusionOk="0">
                <a:moveTo>
                  <a:pt x="752" y="1"/>
                </a:moveTo>
                <a:cubicBezTo>
                  <a:pt x="721" y="1"/>
                  <a:pt x="691" y="10"/>
                  <a:pt x="653" y="31"/>
                </a:cubicBezTo>
                <a:lnTo>
                  <a:pt x="201" y="293"/>
                </a:lnTo>
                <a:cubicBezTo>
                  <a:pt x="85" y="357"/>
                  <a:pt x="0" y="514"/>
                  <a:pt x="0" y="646"/>
                </a:cubicBezTo>
                <a:lnTo>
                  <a:pt x="0" y="663"/>
                </a:lnTo>
                <a:lnTo>
                  <a:pt x="34" y="1292"/>
                </a:lnTo>
                <a:cubicBezTo>
                  <a:pt x="41" y="1388"/>
                  <a:pt x="92" y="1445"/>
                  <a:pt x="167" y="1445"/>
                </a:cubicBezTo>
                <a:cubicBezTo>
                  <a:pt x="194" y="1445"/>
                  <a:pt x="228" y="1435"/>
                  <a:pt x="262" y="1415"/>
                </a:cubicBezTo>
                <a:lnTo>
                  <a:pt x="717" y="1153"/>
                </a:lnTo>
                <a:cubicBezTo>
                  <a:pt x="833" y="1088"/>
                  <a:pt x="921" y="932"/>
                  <a:pt x="918" y="796"/>
                </a:cubicBezTo>
                <a:lnTo>
                  <a:pt x="918" y="782"/>
                </a:lnTo>
                <a:lnTo>
                  <a:pt x="884" y="153"/>
                </a:lnTo>
                <a:cubicBezTo>
                  <a:pt x="877" y="54"/>
                  <a:pt x="823" y="1"/>
                  <a:pt x="75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761;p27"/>
          <p:cNvSpPr/>
          <p:nvPr/>
        </p:nvSpPr>
        <p:spPr>
          <a:xfrm flipH="1">
            <a:off x="7727728" y="1536690"/>
            <a:ext cx="527844" cy="341162"/>
          </a:xfrm>
          <a:custGeom>
            <a:avLst/>
            <a:gdLst/>
            <a:ahLst/>
            <a:cxnLst/>
            <a:rect l="l" t="t" r="r" b="b"/>
            <a:pathLst>
              <a:path w="11802" h="7628" extrusionOk="0">
                <a:moveTo>
                  <a:pt x="11570" y="0"/>
                </a:moveTo>
                <a:cubicBezTo>
                  <a:pt x="11525" y="0"/>
                  <a:pt x="11476" y="14"/>
                  <a:pt x="11424" y="44"/>
                </a:cubicBezTo>
                <a:lnTo>
                  <a:pt x="314" y="6459"/>
                </a:lnTo>
                <a:cubicBezTo>
                  <a:pt x="137" y="6561"/>
                  <a:pt x="0" y="6813"/>
                  <a:pt x="11" y="7017"/>
                </a:cubicBezTo>
                <a:lnTo>
                  <a:pt x="31" y="7398"/>
                </a:lnTo>
                <a:cubicBezTo>
                  <a:pt x="41" y="7543"/>
                  <a:pt x="121" y="7628"/>
                  <a:pt x="231" y="7628"/>
                </a:cubicBezTo>
                <a:cubicBezTo>
                  <a:pt x="275" y="7628"/>
                  <a:pt x="324" y="7614"/>
                  <a:pt x="375" y="7585"/>
                </a:cubicBezTo>
                <a:lnTo>
                  <a:pt x="11489" y="1172"/>
                </a:lnTo>
                <a:cubicBezTo>
                  <a:pt x="11665" y="1067"/>
                  <a:pt x="11802" y="819"/>
                  <a:pt x="11788" y="615"/>
                </a:cubicBezTo>
                <a:lnTo>
                  <a:pt x="11767" y="230"/>
                </a:lnTo>
                <a:cubicBezTo>
                  <a:pt x="11760" y="85"/>
                  <a:pt x="11680" y="0"/>
                  <a:pt x="115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27"/>
          <p:cNvSpPr/>
          <p:nvPr/>
        </p:nvSpPr>
        <p:spPr>
          <a:xfrm flipH="1">
            <a:off x="8455628" y="1947044"/>
            <a:ext cx="273270" cy="217095"/>
          </a:xfrm>
          <a:custGeom>
            <a:avLst/>
            <a:gdLst/>
            <a:ahLst/>
            <a:cxnLst/>
            <a:rect l="l" t="t" r="r" b="b"/>
            <a:pathLst>
              <a:path w="6110" h="4854" extrusionOk="0">
                <a:moveTo>
                  <a:pt x="5850" y="1"/>
                </a:moveTo>
                <a:cubicBezTo>
                  <a:pt x="5806" y="1"/>
                  <a:pt x="5756" y="15"/>
                  <a:pt x="5705" y="45"/>
                </a:cubicBezTo>
                <a:lnTo>
                  <a:pt x="313" y="3163"/>
                </a:lnTo>
                <a:cubicBezTo>
                  <a:pt x="136" y="3268"/>
                  <a:pt x="1" y="3516"/>
                  <a:pt x="14" y="3720"/>
                </a:cubicBezTo>
                <a:lnTo>
                  <a:pt x="65" y="4624"/>
                </a:lnTo>
                <a:cubicBezTo>
                  <a:pt x="74" y="4768"/>
                  <a:pt x="154" y="4853"/>
                  <a:pt x="262" y="4853"/>
                </a:cubicBezTo>
                <a:cubicBezTo>
                  <a:pt x="307" y="4853"/>
                  <a:pt x="357" y="4839"/>
                  <a:pt x="408" y="4807"/>
                </a:cubicBezTo>
                <a:lnTo>
                  <a:pt x="5800" y="1691"/>
                </a:lnTo>
                <a:cubicBezTo>
                  <a:pt x="5977" y="1589"/>
                  <a:pt x="6110" y="1336"/>
                  <a:pt x="6100" y="1132"/>
                </a:cubicBezTo>
                <a:lnTo>
                  <a:pt x="6048" y="232"/>
                </a:lnTo>
                <a:cubicBezTo>
                  <a:pt x="6039" y="85"/>
                  <a:pt x="5959" y="1"/>
                  <a:pt x="585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27"/>
          <p:cNvSpPr/>
          <p:nvPr/>
        </p:nvSpPr>
        <p:spPr>
          <a:xfrm flipH="1">
            <a:off x="8394041" y="2208151"/>
            <a:ext cx="385038" cy="258779"/>
          </a:xfrm>
          <a:custGeom>
            <a:avLst/>
            <a:gdLst/>
            <a:ahLst/>
            <a:cxnLst/>
            <a:rect l="l" t="t" r="r" b="b"/>
            <a:pathLst>
              <a:path w="8609" h="5786" extrusionOk="0">
                <a:moveTo>
                  <a:pt x="8375" y="1"/>
                </a:moveTo>
                <a:cubicBezTo>
                  <a:pt x="8331" y="1"/>
                  <a:pt x="8282" y="15"/>
                  <a:pt x="8231" y="44"/>
                </a:cubicBezTo>
                <a:lnTo>
                  <a:pt x="313" y="4617"/>
                </a:lnTo>
                <a:cubicBezTo>
                  <a:pt x="136" y="4719"/>
                  <a:pt x="1" y="4971"/>
                  <a:pt x="14" y="5175"/>
                </a:cubicBezTo>
                <a:lnTo>
                  <a:pt x="34" y="5558"/>
                </a:lnTo>
                <a:cubicBezTo>
                  <a:pt x="44" y="5703"/>
                  <a:pt x="123" y="5786"/>
                  <a:pt x="232" y="5786"/>
                </a:cubicBezTo>
                <a:cubicBezTo>
                  <a:pt x="276" y="5786"/>
                  <a:pt x="326" y="5772"/>
                  <a:pt x="378" y="5742"/>
                </a:cubicBezTo>
                <a:lnTo>
                  <a:pt x="8296" y="1173"/>
                </a:lnTo>
                <a:cubicBezTo>
                  <a:pt x="8473" y="1067"/>
                  <a:pt x="8609" y="819"/>
                  <a:pt x="8595" y="615"/>
                </a:cubicBezTo>
                <a:lnTo>
                  <a:pt x="8575" y="231"/>
                </a:lnTo>
                <a:cubicBezTo>
                  <a:pt x="8565" y="86"/>
                  <a:pt x="8485" y="1"/>
                  <a:pt x="83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27"/>
          <p:cNvSpPr/>
          <p:nvPr/>
        </p:nvSpPr>
        <p:spPr>
          <a:xfrm flipH="1">
            <a:off x="8386304" y="2342416"/>
            <a:ext cx="385038" cy="258779"/>
          </a:xfrm>
          <a:custGeom>
            <a:avLst/>
            <a:gdLst/>
            <a:ahLst/>
            <a:cxnLst/>
            <a:rect l="l" t="t" r="r" b="b"/>
            <a:pathLst>
              <a:path w="8609" h="5786" extrusionOk="0">
                <a:moveTo>
                  <a:pt x="8378" y="0"/>
                </a:moveTo>
                <a:cubicBezTo>
                  <a:pt x="8333" y="0"/>
                  <a:pt x="8283" y="14"/>
                  <a:pt x="8232" y="44"/>
                </a:cubicBezTo>
                <a:lnTo>
                  <a:pt x="313" y="4621"/>
                </a:lnTo>
                <a:cubicBezTo>
                  <a:pt x="137" y="4723"/>
                  <a:pt x="1" y="4971"/>
                  <a:pt x="14" y="5178"/>
                </a:cubicBezTo>
                <a:lnTo>
                  <a:pt x="35" y="5555"/>
                </a:lnTo>
                <a:cubicBezTo>
                  <a:pt x="44" y="5700"/>
                  <a:pt x="125" y="5786"/>
                  <a:pt x="235" y="5786"/>
                </a:cubicBezTo>
                <a:cubicBezTo>
                  <a:pt x="279" y="5786"/>
                  <a:pt x="328" y="5772"/>
                  <a:pt x="378" y="5743"/>
                </a:cubicBezTo>
                <a:lnTo>
                  <a:pt x="8296" y="1169"/>
                </a:lnTo>
                <a:cubicBezTo>
                  <a:pt x="8477" y="1067"/>
                  <a:pt x="8609" y="816"/>
                  <a:pt x="8599" y="612"/>
                </a:cubicBezTo>
                <a:lnTo>
                  <a:pt x="8575" y="228"/>
                </a:lnTo>
                <a:cubicBezTo>
                  <a:pt x="8568" y="83"/>
                  <a:pt x="8487" y="0"/>
                  <a:pt x="837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27"/>
          <p:cNvSpPr/>
          <p:nvPr/>
        </p:nvSpPr>
        <p:spPr>
          <a:xfrm flipH="1">
            <a:off x="8378522" y="2476547"/>
            <a:ext cx="384903" cy="258824"/>
          </a:xfrm>
          <a:custGeom>
            <a:avLst/>
            <a:gdLst/>
            <a:ahLst/>
            <a:cxnLst/>
            <a:rect l="l" t="t" r="r" b="b"/>
            <a:pathLst>
              <a:path w="8606" h="5787" extrusionOk="0">
                <a:moveTo>
                  <a:pt x="8374" y="0"/>
                </a:moveTo>
                <a:cubicBezTo>
                  <a:pt x="8329" y="0"/>
                  <a:pt x="8280" y="14"/>
                  <a:pt x="8228" y="44"/>
                </a:cubicBezTo>
                <a:lnTo>
                  <a:pt x="313" y="4624"/>
                </a:lnTo>
                <a:cubicBezTo>
                  <a:pt x="133" y="4729"/>
                  <a:pt x="1" y="4977"/>
                  <a:pt x="10" y="5184"/>
                </a:cubicBezTo>
                <a:lnTo>
                  <a:pt x="31" y="5559"/>
                </a:lnTo>
                <a:cubicBezTo>
                  <a:pt x="41" y="5703"/>
                  <a:pt x="120" y="5786"/>
                  <a:pt x="229" y="5786"/>
                </a:cubicBezTo>
                <a:cubicBezTo>
                  <a:pt x="275" y="5786"/>
                  <a:pt x="325" y="5772"/>
                  <a:pt x="378" y="5742"/>
                </a:cubicBezTo>
                <a:lnTo>
                  <a:pt x="8292" y="1173"/>
                </a:lnTo>
                <a:cubicBezTo>
                  <a:pt x="8473" y="1067"/>
                  <a:pt x="8606" y="819"/>
                  <a:pt x="8595" y="615"/>
                </a:cubicBezTo>
                <a:lnTo>
                  <a:pt x="8571" y="230"/>
                </a:lnTo>
                <a:cubicBezTo>
                  <a:pt x="8564" y="85"/>
                  <a:pt x="8484" y="0"/>
                  <a:pt x="83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27"/>
          <p:cNvSpPr/>
          <p:nvPr/>
        </p:nvSpPr>
        <p:spPr>
          <a:xfrm flipH="1">
            <a:off x="8370650" y="2610768"/>
            <a:ext cx="385038" cy="258824"/>
          </a:xfrm>
          <a:custGeom>
            <a:avLst/>
            <a:gdLst/>
            <a:ahLst/>
            <a:cxnLst/>
            <a:rect l="l" t="t" r="r" b="b"/>
            <a:pathLst>
              <a:path w="8609" h="5787" extrusionOk="0">
                <a:moveTo>
                  <a:pt x="8378" y="1"/>
                </a:moveTo>
                <a:cubicBezTo>
                  <a:pt x="8333" y="1"/>
                  <a:pt x="8283" y="15"/>
                  <a:pt x="8232" y="45"/>
                </a:cubicBezTo>
                <a:lnTo>
                  <a:pt x="314" y="4628"/>
                </a:lnTo>
                <a:cubicBezTo>
                  <a:pt x="137" y="4730"/>
                  <a:pt x="1" y="4981"/>
                  <a:pt x="11" y="5185"/>
                </a:cubicBezTo>
                <a:lnTo>
                  <a:pt x="35" y="5556"/>
                </a:lnTo>
                <a:cubicBezTo>
                  <a:pt x="42" y="5702"/>
                  <a:pt x="122" y="5786"/>
                  <a:pt x="232" y="5786"/>
                </a:cubicBezTo>
                <a:cubicBezTo>
                  <a:pt x="277" y="5786"/>
                  <a:pt x="326" y="5773"/>
                  <a:pt x="378" y="5743"/>
                </a:cubicBezTo>
                <a:lnTo>
                  <a:pt x="8296" y="1171"/>
                </a:lnTo>
                <a:cubicBezTo>
                  <a:pt x="8473" y="1069"/>
                  <a:pt x="8609" y="816"/>
                  <a:pt x="8596" y="612"/>
                </a:cubicBezTo>
                <a:lnTo>
                  <a:pt x="8575" y="228"/>
                </a:lnTo>
                <a:cubicBezTo>
                  <a:pt x="8566" y="84"/>
                  <a:pt x="8486" y="1"/>
                  <a:pt x="837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27"/>
          <p:cNvSpPr/>
          <p:nvPr/>
        </p:nvSpPr>
        <p:spPr>
          <a:xfrm flipH="1">
            <a:off x="8192421" y="2178811"/>
            <a:ext cx="96427" cy="334632"/>
          </a:xfrm>
          <a:custGeom>
            <a:avLst/>
            <a:gdLst/>
            <a:ahLst/>
            <a:cxnLst/>
            <a:rect l="l" t="t" r="r" b="b"/>
            <a:pathLst>
              <a:path w="2156" h="7482" extrusionOk="0">
                <a:moveTo>
                  <a:pt x="1596" y="0"/>
                </a:moveTo>
                <a:cubicBezTo>
                  <a:pt x="1551" y="0"/>
                  <a:pt x="1501" y="14"/>
                  <a:pt x="1449" y="44"/>
                </a:cubicBezTo>
                <a:lnTo>
                  <a:pt x="313" y="700"/>
                </a:lnTo>
                <a:cubicBezTo>
                  <a:pt x="132" y="805"/>
                  <a:pt x="0" y="1053"/>
                  <a:pt x="10" y="1257"/>
                </a:cubicBezTo>
                <a:lnTo>
                  <a:pt x="364" y="7251"/>
                </a:lnTo>
                <a:cubicBezTo>
                  <a:pt x="371" y="7397"/>
                  <a:pt x="451" y="7481"/>
                  <a:pt x="561" y="7481"/>
                </a:cubicBezTo>
                <a:cubicBezTo>
                  <a:pt x="606" y="7481"/>
                  <a:pt x="656" y="7468"/>
                  <a:pt x="708" y="7438"/>
                </a:cubicBezTo>
                <a:lnTo>
                  <a:pt x="1846" y="6779"/>
                </a:lnTo>
                <a:cubicBezTo>
                  <a:pt x="2023" y="6677"/>
                  <a:pt x="2156" y="6429"/>
                  <a:pt x="2145" y="6222"/>
                </a:cubicBezTo>
                <a:lnTo>
                  <a:pt x="1795" y="231"/>
                </a:lnTo>
                <a:cubicBezTo>
                  <a:pt x="1786" y="84"/>
                  <a:pt x="1706" y="0"/>
                  <a:pt x="159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27"/>
          <p:cNvSpPr/>
          <p:nvPr/>
        </p:nvSpPr>
        <p:spPr>
          <a:xfrm flipH="1">
            <a:off x="8187859" y="2529905"/>
            <a:ext cx="80639" cy="59618"/>
          </a:xfrm>
          <a:custGeom>
            <a:avLst/>
            <a:gdLst/>
            <a:ahLst/>
            <a:cxnLst/>
            <a:rect l="l" t="t" r="r" b="b"/>
            <a:pathLst>
              <a:path w="1803" h="1333" extrusionOk="0">
                <a:moveTo>
                  <a:pt x="1636" y="0"/>
                </a:moveTo>
                <a:cubicBezTo>
                  <a:pt x="1583" y="0"/>
                  <a:pt x="1521" y="19"/>
                  <a:pt x="1456" y="57"/>
                </a:cubicBezTo>
                <a:lnTo>
                  <a:pt x="317" y="714"/>
                </a:lnTo>
                <a:cubicBezTo>
                  <a:pt x="140" y="816"/>
                  <a:pt x="1" y="1027"/>
                  <a:pt x="11" y="1179"/>
                </a:cubicBezTo>
                <a:cubicBezTo>
                  <a:pt x="15" y="1278"/>
                  <a:pt x="78" y="1332"/>
                  <a:pt x="168" y="1332"/>
                </a:cubicBezTo>
                <a:cubicBezTo>
                  <a:pt x="220" y="1332"/>
                  <a:pt x="282" y="1314"/>
                  <a:pt x="347" y="1275"/>
                </a:cubicBezTo>
                <a:lnTo>
                  <a:pt x="1486" y="619"/>
                </a:lnTo>
                <a:cubicBezTo>
                  <a:pt x="1667" y="517"/>
                  <a:pt x="1803" y="306"/>
                  <a:pt x="1792" y="153"/>
                </a:cubicBezTo>
                <a:cubicBezTo>
                  <a:pt x="1788" y="54"/>
                  <a:pt x="1726" y="0"/>
                  <a:pt x="163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27"/>
          <p:cNvSpPr/>
          <p:nvPr/>
        </p:nvSpPr>
        <p:spPr>
          <a:xfrm flipH="1">
            <a:off x="8018486" y="2205691"/>
            <a:ext cx="89092" cy="207121"/>
          </a:xfrm>
          <a:custGeom>
            <a:avLst/>
            <a:gdLst/>
            <a:ahLst/>
            <a:cxnLst/>
            <a:rect l="l" t="t" r="r" b="b"/>
            <a:pathLst>
              <a:path w="1992" h="4631" extrusionOk="0">
                <a:moveTo>
                  <a:pt x="1597" y="1"/>
                </a:moveTo>
                <a:cubicBezTo>
                  <a:pt x="1553" y="1"/>
                  <a:pt x="1503" y="15"/>
                  <a:pt x="1452" y="44"/>
                </a:cubicBezTo>
                <a:lnTo>
                  <a:pt x="313" y="701"/>
                </a:lnTo>
                <a:cubicBezTo>
                  <a:pt x="136" y="807"/>
                  <a:pt x="0" y="1055"/>
                  <a:pt x="13" y="1259"/>
                </a:cubicBezTo>
                <a:lnTo>
                  <a:pt x="197" y="4403"/>
                </a:lnTo>
                <a:cubicBezTo>
                  <a:pt x="204" y="4548"/>
                  <a:pt x="285" y="4631"/>
                  <a:pt x="394" y="4631"/>
                </a:cubicBezTo>
                <a:cubicBezTo>
                  <a:pt x="439" y="4631"/>
                  <a:pt x="489" y="4617"/>
                  <a:pt x="540" y="4587"/>
                </a:cubicBezTo>
                <a:lnTo>
                  <a:pt x="1679" y="3931"/>
                </a:lnTo>
                <a:cubicBezTo>
                  <a:pt x="1856" y="3829"/>
                  <a:pt x="1992" y="3578"/>
                  <a:pt x="1979" y="3374"/>
                </a:cubicBezTo>
                <a:lnTo>
                  <a:pt x="1795" y="232"/>
                </a:lnTo>
                <a:cubicBezTo>
                  <a:pt x="1788" y="85"/>
                  <a:pt x="1707" y="1"/>
                  <a:pt x="1597" y="1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27"/>
          <p:cNvSpPr/>
          <p:nvPr/>
        </p:nvSpPr>
        <p:spPr>
          <a:xfrm flipH="1">
            <a:off x="8019067" y="2205691"/>
            <a:ext cx="87929" cy="207121"/>
          </a:xfrm>
          <a:custGeom>
            <a:avLst/>
            <a:gdLst/>
            <a:ahLst/>
            <a:cxnLst/>
            <a:rect l="l" t="t" r="r" b="b"/>
            <a:pathLst>
              <a:path w="1966" h="4631" extrusionOk="0">
                <a:moveTo>
                  <a:pt x="1585" y="0"/>
                </a:moveTo>
                <a:cubicBezTo>
                  <a:pt x="1541" y="0"/>
                  <a:pt x="1489" y="14"/>
                  <a:pt x="1439" y="44"/>
                </a:cubicBezTo>
                <a:lnTo>
                  <a:pt x="300" y="701"/>
                </a:lnTo>
                <a:cubicBezTo>
                  <a:pt x="130" y="799"/>
                  <a:pt x="0" y="1034"/>
                  <a:pt x="0" y="1235"/>
                </a:cubicBezTo>
                <a:lnTo>
                  <a:pt x="0" y="1259"/>
                </a:lnTo>
                <a:lnTo>
                  <a:pt x="184" y="4403"/>
                </a:lnTo>
                <a:cubicBezTo>
                  <a:pt x="191" y="4549"/>
                  <a:pt x="273" y="4631"/>
                  <a:pt x="381" y="4631"/>
                </a:cubicBezTo>
                <a:cubicBezTo>
                  <a:pt x="425" y="4631"/>
                  <a:pt x="477" y="4618"/>
                  <a:pt x="527" y="4587"/>
                </a:cubicBezTo>
                <a:lnTo>
                  <a:pt x="1666" y="3931"/>
                </a:lnTo>
                <a:cubicBezTo>
                  <a:pt x="1836" y="3832"/>
                  <a:pt x="1966" y="3601"/>
                  <a:pt x="1966" y="3400"/>
                </a:cubicBezTo>
                <a:lnTo>
                  <a:pt x="1966" y="3374"/>
                </a:lnTo>
                <a:lnTo>
                  <a:pt x="1782" y="232"/>
                </a:lnTo>
                <a:cubicBezTo>
                  <a:pt x="1775" y="85"/>
                  <a:pt x="1693" y="0"/>
                  <a:pt x="158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27"/>
          <p:cNvSpPr/>
          <p:nvPr/>
        </p:nvSpPr>
        <p:spPr>
          <a:xfrm flipH="1">
            <a:off x="8014058" y="2429317"/>
            <a:ext cx="80639" cy="59618"/>
          </a:xfrm>
          <a:custGeom>
            <a:avLst/>
            <a:gdLst/>
            <a:ahLst/>
            <a:cxnLst/>
            <a:rect l="l" t="t" r="r" b="b"/>
            <a:pathLst>
              <a:path w="1803" h="1333" extrusionOk="0">
                <a:moveTo>
                  <a:pt x="1634" y="1"/>
                </a:moveTo>
                <a:cubicBezTo>
                  <a:pt x="1582" y="1"/>
                  <a:pt x="1521" y="19"/>
                  <a:pt x="1456" y="56"/>
                </a:cubicBezTo>
                <a:lnTo>
                  <a:pt x="317" y="712"/>
                </a:lnTo>
                <a:cubicBezTo>
                  <a:pt x="140" y="817"/>
                  <a:pt x="1" y="1025"/>
                  <a:pt x="11" y="1181"/>
                </a:cubicBezTo>
                <a:cubicBezTo>
                  <a:pt x="17" y="1280"/>
                  <a:pt x="79" y="1333"/>
                  <a:pt x="169" y="1333"/>
                </a:cubicBezTo>
                <a:cubicBezTo>
                  <a:pt x="222" y="1333"/>
                  <a:pt x="284" y="1314"/>
                  <a:pt x="351" y="1277"/>
                </a:cubicBezTo>
                <a:lnTo>
                  <a:pt x="1487" y="621"/>
                </a:lnTo>
                <a:cubicBezTo>
                  <a:pt x="1666" y="519"/>
                  <a:pt x="1803" y="307"/>
                  <a:pt x="1793" y="151"/>
                </a:cubicBezTo>
                <a:cubicBezTo>
                  <a:pt x="1788" y="54"/>
                  <a:pt x="1725" y="1"/>
                  <a:pt x="163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27"/>
          <p:cNvSpPr/>
          <p:nvPr/>
        </p:nvSpPr>
        <p:spPr>
          <a:xfrm flipH="1">
            <a:off x="7844640" y="1900664"/>
            <a:ext cx="100273" cy="411649"/>
          </a:xfrm>
          <a:custGeom>
            <a:avLst/>
            <a:gdLst/>
            <a:ahLst/>
            <a:cxnLst/>
            <a:rect l="l" t="t" r="r" b="b"/>
            <a:pathLst>
              <a:path w="2242" h="9204" extrusionOk="0">
                <a:moveTo>
                  <a:pt x="1597" y="1"/>
                </a:moveTo>
                <a:cubicBezTo>
                  <a:pt x="1552" y="1"/>
                  <a:pt x="1501" y="15"/>
                  <a:pt x="1449" y="45"/>
                </a:cubicBezTo>
                <a:lnTo>
                  <a:pt x="313" y="701"/>
                </a:lnTo>
                <a:cubicBezTo>
                  <a:pt x="133" y="806"/>
                  <a:pt x="1" y="1055"/>
                  <a:pt x="10" y="1259"/>
                </a:cubicBezTo>
                <a:lnTo>
                  <a:pt x="446" y="8973"/>
                </a:lnTo>
                <a:cubicBezTo>
                  <a:pt x="455" y="9120"/>
                  <a:pt x="535" y="9204"/>
                  <a:pt x="644" y="9204"/>
                </a:cubicBezTo>
                <a:cubicBezTo>
                  <a:pt x="689" y="9204"/>
                  <a:pt x="738" y="9189"/>
                  <a:pt x="790" y="9160"/>
                </a:cubicBezTo>
                <a:lnTo>
                  <a:pt x="1928" y="8504"/>
                </a:lnTo>
                <a:cubicBezTo>
                  <a:pt x="2105" y="8398"/>
                  <a:pt x="2241" y="8150"/>
                  <a:pt x="2231" y="7946"/>
                </a:cubicBezTo>
                <a:lnTo>
                  <a:pt x="1792" y="232"/>
                </a:lnTo>
                <a:cubicBezTo>
                  <a:pt x="1785" y="85"/>
                  <a:pt x="1706" y="1"/>
                  <a:pt x="1597" y="1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27"/>
          <p:cNvSpPr/>
          <p:nvPr/>
        </p:nvSpPr>
        <p:spPr>
          <a:xfrm flipH="1">
            <a:off x="7845132" y="1900664"/>
            <a:ext cx="99334" cy="411649"/>
          </a:xfrm>
          <a:custGeom>
            <a:avLst/>
            <a:gdLst/>
            <a:ahLst/>
            <a:cxnLst/>
            <a:rect l="l" t="t" r="r" b="b"/>
            <a:pathLst>
              <a:path w="2221" h="9204" extrusionOk="0">
                <a:moveTo>
                  <a:pt x="1588" y="1"/>
                </a:moveTo>
                <a:cubicBezTo>
                  <a:pt x="1541" y="1"/>
                  <a:pt x="1494" y="14"/>
                  <a:pt x="1439" y="45"/>
                </a:cubicBezTo>
                <a:lnTo>
                  <a:pt x="303" y="701"/>
                </a:lnTo>
                <a:cubicBezTo>
                  <a:pt x="130" y="799"/>
                  <a:pt x="0" y="1034"/>
                  <a:pt x="0" y="1234"/>
                </a:cubicBezTo>
                <a:lnTo>
                  <a:pt x="0" y="1259"/>
                </a:lnTo>
                <a:lnTo>
                  <a:pt x="436" y="8973"/>
                </a:lnTo>
                <a:cubicBezTo>
                  <a:pt x="446" y="9119"/>
                  <a:pt x="524" y="9204"/>
                  <a:pt x="633" y="9204"/>
                </a:cubicBezTo>
                <a:cubicBezTo>
                  <a:pt x="678" y="9204"/>
                  <a:pt x="728" y="9190"/>
                  <a:pt x="780" y="9160"/>
                </a:cubicBezTo>
                <a:lnTo>
                  <a:pt x="1918" y="8504"/>
                </a:lnTo>
                <a:cubicBezTo>
                  <a:pt x="2088" y="8405"/>
                  <a:pt x="2221" y="8170"/>
                  <a:pt x="2221" y="7970"/>
                </a:cubicBezTo>
                <a:lnTo>
                  <a:pt x="2221" y="7946"/>
                </a:lnTo>
                <a:lnTo>
                  <a:pt x="1782" y="232"/>
                </a:lnTo>
                <a:cubicBezTo>
                  <a:pt x="1775" y="85"/>
                  <a:pt x="1698" y="1"/>
                  <a:pt x="158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p27"/>
          <p:cNvSpPr/>
          <p:nvPr/>
        </p:nvSpPr>
        <p:spPr>
          <a:xfrm flipH="1">
            <a:off x="7840257" y="2328775"/>
            <a:ext cx="80505" cy="59618"/>
          </a:xfrm>
          <a:custGeom>
            <a:avLst/>
            <a:gdLst/>
            <a:ahLst/>
            <a:cxnLst/>
            <a:rect l="l" t="t" r="r" b="b"/>
            <a:pathLst>
              <a:path w="1800" h="1333" extrusionOk="0">
                <a:moveTo>
                  <a:pt x="1633" y="1"/>
                </a:moveTo>
                <a:cubicBezTo>
                  <a:pt x="1580" y="1"/>
                  <a:pt x="1518" y="19"/>
                  <a:pt x="1453" y="57"/>
                </a:cubicBezTo>
                <a:lnTo>
                  <a:pt x="314" y="713"/>
                </a:lnTo>
                <a:cubicBezTo>
                  <a:pt x="137" y="815"/>
                  <a:pt x="1" y="1025"/>
                  <a:pt x="8" y="1182"/>
                </a:cubicBezTo>
                <a:cubicBezTo>
                  <a:pt x="14" y="1279"/>
                  <a:pt x="77" y="1333"/>
                  <a:pt x="168" y="1333"/>
                </a:cubicBezTo>
                <a:cubicBezTo>
                  <a:pt x="220" y="1333"/>
                  <a:pt x="282" y="1315"/>
                  <a:pt x="348" y="1278"/>
                </a:cubicBezTo>
                <a:lnTo>
                  <a:pt x="1487" y="617"/>
                </a:lnTo>
                <a:cubicBezTo>
                  <a:pt x="1664" y="515"/>
                  <a:pt x="1800" y="308"/>
                  <a:pt x="1793" y="152"/>
                </a:cubicBezTo>
                <a:cubicBezTo>
                  <a:pt x="1786" y="54"/>
                  <a:pt x="1723" y="1"/>
                  <a:pt x="163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27"/>
          <p:cNvSpPr/>
          <p:nvPr/>
        </p:nvSpPr>
        <p:spPr>
          <a:xfrm flipH="1">
            <a:off x="7670883" y="1952456"/>
            <a:ext cx="91418" cy="259316"/>
          </a:xfrm>
          <a:custGeom>
            <a:avLst/>
            <a:gdLst/>
            <a:ahLst/>
            <a:cxnLst/>
            <a:rect l="l" t="t" r="r" b="b"/>
            <a:pathLst>
              <a:path w="2044" h="5798" extrusionOk="0">
                <a:moveTo>
                  <a:pt x="1601" y="1"/>
                </a:moveTo>
                <a:cubicBezTo>
                  <a:pt x="1555" y="1"/>
                  <a:pt x="1505" y="15"/>
                  <a:pt x="1452" y="46"/>
                </a:cubicBezTo>
                <a:lnTo>
                  <a:pt x="317" y="702"/>
                </a:lnTo>
                <a:cubicBezTo>
                  <a:pt x="137" y="804"/>
                  <a:pt x="1" y="1055"/>
                  <a:pt x="14" y="1259"/>
                </a:cubicBezTo>
                <a:lnTo>
                  <a:pt x="252" y="5568"/>
                </a:lnTo>
                <a:cubicBezTo>
                  <a:pt x="259" y="5713"/>
                  <a:pt x="339" y="5798"/>
                  <a:pt x="448" y="5798"/>
                </a:cubicBezTo>
                <a:cubicBezTo>
                  <a:pt x="492" y="5798"/>
                  <a:pt x="541" y="5784"/>
                  <a:pt x="592" y="5755"/>
                </a:cubicBezTo>
                <a:lnTo>
                  <a:pt x="1731" y="5094"/>
                </a:lnTo>
                <a:cubicBezTo>
                  <a:pt x="1912" y="4992"/>
                  <a:pt x="2044" y="4744"/>
                  <a:pt x="2034" y="4537"/>
                </a:cubicBezTo>
                <a:lnTo>
                  <a:pt x="1796" y="230"/>
                </a:lnTo>
                <a:cubicBezTo>
                  <a:pt x="1789" y="85"/>
                  <a:pt x="1710" y="1"/>
                  <a:pt x="1601" y="1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27"/>
          <p:cNvSpPr/>
          <p:nvPr/>
        </p:nvSpPr>
        <p:spPr>
          <a:xfrm flipH="1">
            <a:off x="7671330" y="1952546"/>
            <a:ext cx="90345" cy="259271"/>
          </a:xfrm>
          <a:custGeom>
            <a:avLst/>
            <a:gdLst/>
            <a:ahLst/>
            <a:cxnLst/>
            <a:rect l="l" t="t" r="r" b="b"/>
            <a:pathLst>
              <a:path w="2020" h="5797" extrusionOk="0">
                <a:moveTo>
                  <a:pt x="1584" y="0"/>
                </a:moveTo>
                <a:cubicBezTo>
                  <a:pt x="1540" y="0"/>
                  <a:pt x="1493" y="13"/>
                  <a:pt x="1438" y="44"/>
                </a:cubicBezTo>
                <a:lnTo>
                  <a:pt x="303" y="700"/>
                </a:lnTo>
                <a:cubicBezTo>
                  <a:pt x="129" y="799"/>
                  <a:pt x="0" y="1033"/>
                  <a:pt x="0" y="1234"/>
                </a:cubicBezTo>
                <a:lnTo>
                  <a:pt x="0" y="1257"/>
                </a:lnTo>
                <a:lnTo>
                  <a:pt x="238" y="5566"/>
                </a:lnTo>
                <a:cubicBezTo>
                  <a:pt x="245" y="5712"/>
                  <a:pt x="324" y="5797"/>
                  <a:pt x="432" y="5797"/>
                </a:cubicBezTo>
                <a:cubicBezTo>
                  <a:pt x="479" y="5797"/>
                  <a:pt x="528" y="5779"/>
                  <a:pt x="578" y="5753"/>
                </a:cubicBezTo>
                <a:lnTo>
                  <a:pt x="1717" y="5092"/>
                </a:lnTo>
                <a:cubicBezTo>
                  <a:pt x="1890" y="4995"/>
                  <a:pt x="2020" y="4760"/>
                  <a:pt x="2020" y="4559"/>
                </a:cubicBezTo>
                <a:lnTo>
                  <a:pt x="2020" y="4535"/>
                </a:lnTo>
                <a:lnTo>
                  <a:pt x="1782" y="228"/>
                </a:lnTo>
                <a:cubicBezTo>
                  <a:pt x="1775" y="82"/>
                  <a:pt x="1694" y="0"/>
                  <a:pt x="15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27"/>
          <p:cNvSpPr/>
          <p:nvPr/>
        </p:nvSpPr>
        <p:spPr>
          <a:xfrm flipH="1">
            <a:off x="7666321" y="2228188"/>
            <a:ext cx="80594" cy="59663"/>
          </a:xfrm>
          <a:custGeom>
            <a:avLst/>
            <a:gdLst/>
            <a:ahLst/>
            <a:cxnLst/>
            <a:rect l="l" t="t" r="r" b="b"/>
            <a:pathLst>
              <a:path w="1802" h="1334" extrusionOk="0">
                <a:moveTo>
                  <a:pt x="1631" y="0"/>
                </a:moveTo>
                <a:cubicBezTo>
                  <a:pt x="1579" y="0"/>
                  <a:pt x="1517" y="18"/>
                  <a:pt x="1452" y="55"/>
                </a:cubicBezTo>
                <a:lnTo>
                  <a:pt x="313" y="715"/>
                </a:lnTo>
                <a:cubicBezTo>
                  <a:pt x="136" y="817"/>
                  <a:pt x="0" y="1027"/>
                  <a:pt x="7" y="1181"/>
                </a:cubicBezTo>
                <a:cubicBezTo>
                  <a:pt x="13" y="1279"/>
                  <a:pt x="76" y="1333"/>
                  <a:pt x="167" y="1333"/>
                </a:cubicBezTo>
                <a:cubicBezTo>
                  <a:pt x="219" y="1333"/>
                  <a:pt x="282" y="1315"/>
                  <a:pt x="347" y="1275"/>
                </a:cubicBezTo>
                <a:lnTo>
                  <a:pt x="1486" y="619"/>
                </a:lnTo>
                <a:cubicBezTo>
                  <a:pt x="1662" y="517"/>
                  <a:pt x="1802" y="307"/>
                  <a:pt x="1792" y="153"/>
                </a:cubicBezTo>
                <a:cubicBezTo>
                  <a:pt x="1785" y="54"/>
                  <a:pt x="1723" y="0"/>
                  <a:pt x="16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27"/>
          <p:cNvSpPr/>
          <p:nvPr/>
        </p:nvSpPr>
        <p:spPr>
          <a:xfrm flipH="1">
            <a:off x="6228145" y="2436071"/>
            <a:ext cx="257303" cy="278100"/>
          </a:xfrm>
          <a:custGeom>
            <a:avLst/>
            <a:gdLst/>
            <a:ahLst/>
            <a:cxnLst/>
            <a:rect l="l" t="t" r="r" b="b"/>
            <a:pathLst>
              <a:path w="5753" h="6218" extrusionOk="0">
                <a:moveTo>
                  <a:pt x="1934" y="0"/>
                </a:moveTo>
                <a:lnTo>
                  <a:pt x="0" y="1140"/>
                </a:lnTo>
                <a:cubicBezTo>
                  <a:pt x="265" y="1989"/>
                  <a:pt x="755" y="2985"/>
                  <a:pt x="1064" y="3618"/>
                </a:cubicBezTo>
                <a:cubicBezTo>
                  <a:pt x="2037" y="5587"/>
                  <a:pt x="2874" y="6217"/>
                  <a:pt x="3787" y="6217"/>
                </a:cubicBezTo>
                <a:cubicBezTo>
                  <a:pt x="3889" y="6217"/>
                  <a:pt x="3992" y="6209"/>
                  <a:pt x="4096" y="6194"/>
                </a:cubicBezTo>
                <a:cubicBezTo>
                  <a:pt x="5753" y="5963"/>
                  <a:pt x="5637" y="5352"/>
                  <a:pt x="4685" y="4451"/>
                </a:cubicBezTo>
                <a:cubicBezTo>
                  <a:pt x="3981" y="3784"/>
                  <a:pt x="3644" y="3098"/>
                  <a:pt x="3644" y="3098"/>
                </a:cubicBezTo>
                <a:lnTo>
                  <a:pt x="3644" y="3098"/>
                </a:lnTo>
                <a:cubicBezTo>
                  <a:pt x="4015" y="3271"/>
                  <a:pt x="4311" y="3404"/>
                  <a:pt x="4532" y="3441"/>
                </a:cubicBezTo>
                <a:cubicBezTo>
                  <a:pt x="4584" y="3449"/>
                  <a:pt x="4632" y="3453"/>
                  <a:pt x="4678" y="3453"/>
                </a:cubicBezTo>
                <a:cubicBezTo>
                  <a:pt x="5021" y="3453"/>
                  <a:pt x="5193" y="3226"/>
                  <a:pt x="5229" y="3087"/>
                </a:cubicBezTo>
                <a:cubicBezTo>
                  <a:pt x="5259" y="2968"/>
                  <a:pt x="4953" y="2914"/>
                  <a:pt x="4559" y="2598"/>
                </a:cubicBezTo>
                <a:cubicBezTo>
                  <a:pt x="4059" y="2193"/>
                  <a:pt x="3774" y="1846"/>
                  <a:pt x="3142" y="1557"/>
                </a:cubicBezTo>
                <a:cubicBezTo>
                  <a:pt x="2903" y="1449"/>
                  <a:pt x="2400" y="1132"/>
                  <a:pt x="2298" y="895"/>
                </a:cubicBezTo>
                <a:cubicBezTo>
                  <a:pt x="2189" y="650"/>
                  <a:pt x="2067" y="344"/>
                  <a:pt x="1934" y="0"/>
                </a:cubicBezTo>
                <a:close/>
              </a:path>
            </a:pathLst>
          </a:custGeom>
          <a:solidFill>
            <a:srgbClr val="B16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27"/>
          <p:cNvSpPr/>
          <p:nvPr/>
        </p:nvSpPr>
        <p:spPr>
          <a:xfrm flipH="1">
            <a:off x="6382178" y="1627393"/>
            <a:ext cx="276624" cy="869991"/>
          </a:xfrm>
          <a:custGeom>
            <a:avLst/>
            <a:gdLst/>
            <a:ahLst/>
            <a:cxnLst/>
            <a:rect l="l" t="t" r="r" b="b"/>
            <a:pathLst>
              <a:path w="6185" h="19452" extrusionOk="0">
                <a:moveTo>
                  <a:pt x="1108" y="1"/>
                </a:moveTo>
                <a:cubicBezTo>
                  <a:pt x="1108" y="1"/>
                  <a:pt x="707" y="1130"/>
                  <a:pt x="316" y="1796"/>
                </a:cubicBezTo>
                <a:cubicBezTo>
                  <a:pt x="0" y="2334"/>
                  <a:pt x="266" y="10925"/>
                  <a:pt x="425" y="11645"/>
                </a:cubicBezTo>
                <a:cubicBezTo>
                  <a:pt x="585" y="12367"/>
                  <a:pt x="3726" y="19390"/>
                  <a:pt x="3726" y="19390"/>
                </a:cubicBezTo>
                <a:cubicBezTo>
                  <a:pt x="3726" y="19390"/>
                  <a:pt x="3930" y="19451"/>
                  <a:pt x="4250" y="19451"/>
                </a:cubicBezTo>
                <a:cubicBezTo>
                  <a:pt x="4731" y="19451"/>
                  <a:pt x="5476" y="19314"/>
                  <a:pt x="6184" y="18625"/>
                </a:cubicBezTo>
                <a:lnTo>
                  <a:pt x="3848" y="11268"/>
                </a:lnTo>
                <a:lnTo>
                  <a:pt x="3702" y="4998"/>
                </a:lnTo>
                <a:cubicBezTo>
                  <a:pt x="3702" y="4998"/>
                  <a:pt x="3795" y="481"/>
                  <a:pt x="1108" y="1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27"/>
          <p:cNvSpPr/>
          <p:nvPr/>
        </p:nvSpPr>
        <p:spPr>
          <a:xfrm flipH="1">
            <a:off x="6382178" y="1627393"/>
            <a:ext cx="227069" cy="869991"/>
          </a:xfrm>
          <a:custGeom>
            <a:avLst/>
            <a:gdLst/>
            <a:ahLst/>
            <a:cxnLst/>
            <a:rect l="l" t="t" r="r" b="b"/>
            <a:pathLst>
              <a:path w="5077" h="19452" extrusionOk="0">
                <a:moveTo>
                  <a:pt x="0" y="1"/>
                </a:moveTo>
                <a:lnTo>
                  <a:pt x="0" y="1"/>
                </a:lnTo>
                <a:cubicBezTo>
                  <a:pt x="1687" y="521"/>
                  <a:pt x="1714" y="1589"/>
                  <a:pt x="1894" y="3921"/>
                </a:cubicBezTo>
                <a:cubicBezTo>
                  <a:pt x="2054" y="5941"/>
                  <a:pt x="2152" y="18160"/>
                  <a:pt x="2152" y="18160"/>
                </a:cubicBezTo>
                <a:cubicBezTo>
                  <a:pt x="2132" y="18176"/>
                  <a:pt x="2111" y="18190"/>
                  <a:pt x="2091" y="18207"/>
                </a:cubicBezTo>
                <a:cubicBezTo>
                  <a:pt x="2407" y="18918"/>
                  <a:pt x="2618" y="19390"/>
                  <a:pt x="2618" y="19390"/>
                </a:cubicBezTo>
                <a:cubicBezTo>
                  <a:pt x="2618" y="19390"/>
                  <a:pt x="2822" y="19451"/>
                  <a:pt x="3142" y="19451"/>
                </a:cubicBezTo>
                <a:cubicBezTo>
                  <a:pt x="3621" y="19451"/>
                  <a:pt x="4366" y="19312"/>
                  <a:pt x="5076" y="18625"/>
                </a:cubicBezTo>
                <a:lnTo>
                  <a:pt x="2740" y="11268"/>
                </a:lnTo>
                <a:lnTo>
                  <a:pt x="2594" y="4998"/>
                </a:lnTo>
                <a:lnTo>
                  <a:pt x="2594" y="4948"/>
                </a:lnTo>
                <a:cubicBezTo>
                  <a:pt x="2594" y="4441"/>
                  <a:pt x="2516" y="450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27"/>
          <p:cNvSpPr/>
          <p:nvPr/>
        </p:nvSpPr>
        <p:spPr>
          <a:xfrm flipH="1">
            <a:off x="6945712" y="3665748"/>
            <a:ext cx="104030" cy="177961"/>
          </a:xfrm>
          <a:custGeom>
            <a:avLst/>
            <a:gdLst/>
            <a:ahLst/>
            <a:cxnLst/>
            <a:rect l="l" t="t" r="r" b="b"/>
            <a:pathLst>
              <a:path w="2326" h="3979" extrusionOk="0">
                <a:moveTo>
                  <a:pt x="0" y="1"/>
                </a:moveTo>
                <a:lnTo>
                  <a:pt x="0" y="3979"/>
                </a:lnTo>
                <a:lnTo>
                  <a:pt x="2326" y="3979"/>
                </a:lnTo>
                <a:lnTo>
                  <a:pt x="2326" y="1"/>
                </a:lnTo>
                <a:close/>
              </a:path>
            </a:pathLst>
          </a:custGeom>
          <a:solidFill>
            <a:srgbClr val="B16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27"/>
          <p:cNvSpPr/>
          <p:nvPr/>
        </p:nvSpPr>
        <p:spPr>
          <a:xfrm flipH="1">
            <a:off x="6515548" y="3520704"/>
            <a:ext cx="109084" cy="191915"/>
          </a:xfrm>
          <a:custGeom>
            <a:avLst/>
            <a:gdLst/>
            <a:ahLst/>
            <a:cxnLst/>
            <a:rect l="l" t="t" r="r" b="b"/>
            <a:pathLst>
              <a:path w="2439" h="4291" extrusionOk="0">
                <a:moveTo>
                  <a:pt x="1" y="0"/>
                </a:moveTo>
                <a:lnTo>
                  <a:pt x="1" y="4212"/>
                </a:lnTo>
                <a:lnTo>
                  <a:pt x="2323" y="4291"/>
                </a:lnTo>
                <a:lnTo>
                  <a:pt x="2439" y="82"/>
                </a:lnTo>
                <a:lnTo>
                  <a:pt x="1" y="0"/>
                </a:lnTo>
                <a:close/>
              </a:path>
            </a:pathLst>
          </a:custGeom>
          <a:solidFill>
            <a:srgbClr val="B16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27"/>
          <p:cNvSpPr/>
          <p:nvPr/>
        </p:nvSpPr>
        <p:spPr>
          <a:xfrm flipH="1">
            <a:off x="6502443" y="2374305"/>
            <a:ext cx="574672" cy="1394347"/>
          </a:xfrm>
          <a:custGeom>
            <a:avLst/>
            <a:gdLst/>
            <a:ahLst/>
            <a:cxnLst/>
            <a:rect l="l" t="t" r="r" b="b"/>
            <a:pathLst>
              <a:path w="12849" h="31176" extrusionOk="0">
                <a:moveTo>
                  <a:pt x="12151" y="1"/>
                </a:moveTo>
                <a:lnTo>
                  <a:pt x="938" y="481"/>
                </a:lnTo>
                <a:cubicBezTo>
                  <a:pt x="938" y="2700"/>
                  <a:pt x="786" y="15603"/>
                  <a:pt x="786" y="15603"/>
                </a:cubicBezTo>
                <a:cubicBezTo>
                  <a:pt x="734" y="16238"/>
                  <a:pt x="119" y="17374"/>
                  <a:pt x="72" y="19676"/>
                </a:cubicBezTo>
                <a:cubicBezTo>
                  <a:pt x="0" y="23011"/>
                  <a:pt x="513" y="30868"/>
                  <a:pt x="513" y="30868"/>
                </a:cubicBezTo>
                <a:cubicBezTo>
                  <a:pt x="513" y="30868"/>
                  <a:pt x="1043" y="31175"/>
                  <a:pt x="1844" y="31175"/>
                </a:cubicBezTo>
                <a:cubicBezTo>
                  <a:pt x="2214" y="31175"/>
                  <a:pt x="2641" y="31110"/>
                  <a:pt x="3101" y="30919"/>
                </a:cubicBezTo>
                <a:cubicBezTo>
                  <a:pt x="3101" y="30919"/>
                  <a:pt x="4927" y="19805"/>
                  <a:pt x="5341" y="16504"/>
                </a:cubicBezTo>
                <a:cubicBezTo>
                  <a:pt x="5705" y="13624"/>
                  <a:pt x="6959" y="5934"/>
                  <a:pt x="6959" y="5934"/>
                </a:cubicBezTo>
                <a:lnTo>
                  <a:pt x="8734" y="15670"/>
                </a:lnTo>
                <a:cubicBezTo>
                  <a:pt x="8734" y="15670"/>
                  <a:pt x="8306" y="17387"/>
                  <a:pt x="8448" y="19363"/>
                </a:cubicBezTo>
                <a:cubicBezTo>
                  <a:pt x="8558" y="20889"/>
                  <a:pt x="9972" y="28539"/>
                  <a:pt x="9972" y="28539"/>
                </a:cubicBezTo>
                <a:cubicBezTo>
                  <a:pt x="9972" y="28539"/>
                  <a:pt x="10560" y="28938"/>
                  <a:pt x="11502" y="28938"/>
                </a:cubicBezTo>
                <a:cubicBezTo>
                  <a:pt x="11843" y="28938"/>
                  <a:pt x="12231" y="28886"/>
                  <a:pt x="12654" y="28743"/>
                </a:cubicBezTo>
                <a:cubicBezTo>
                  <a:pt x="12654" y="28743"/>
                  <a:pt x="12790" y="16739"/>
                  <a:pt x="12817" y="15338"/>
                </a:cubicBezTo>
                <a:cubicBezTo>
                  <a:pt x="12848" y="13740"/>
                  <a:pt x="12151" y="1"/>
                  <a:pt x="1215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27"/>
          <p:cNvSpPr/>
          <p:nvPr/>
        </p:nvSpPr>
        <p:spPr>
          <a:xfrm flipH="1">
            <a:off x="6808854" y="3777427"/>
            <a:ext cx="269826" cy="302520"/>
          </a:xfrm>
          <a:custGeom>
            <a:avLst/>
            <a:gdLst/>
            <a:ahLst/>
            <a:cxnLst/>
            <a:rect l="l" t="t" r="r" b="b"/>
            <a:pathLst>
              <a:path w="6033" h="6764" extrusionOk="0">
                <a:moveTo>
                  <a:pt x="631" y="0"/>
                </a:moveTo>
                <a:cubicBezTo>
                  <a:pt x="499" y="0"/>
                  <a:pt x="388" y="433"/>
                  <a:pt x="283" y="829"/>
                </a:cubicBezTo>
                <a:cubicBezTo>
                  <a:pt x="158" y="1305"/>
                  <a:pt x="1" y="1841"/>
                  <a:pt x="198" y="2318"/>
                </a:cubicBezTo>
                <a:cubicBezTo>
                  <a:pt x="307" y="2583"/>
                  <a:pt x="481" y="2814"/>
                  <a:pt x="644" y="3052"/>
                </a:cubicBezTo>
                <a:cubicBezTo>
                  <a:pt x="923" y="3464"/>
                  <a:pt x="1171" y="3912"/>
                  <a:pt x="1225" y="4402"/>
                </a:cubicBezTo>
                <a:cubicBezTo>
                  <a:pt x="1249" y="4619"/>
                  <a:pt x="1239" y="4837"/>
                  <a:pt x="1273" y="5051"/>
                </a:cubicBezTo>
                <a:cubicBezTo>
                  <a:pt x="1392" y="5796"/>
                  <a:pt x="1915" y="6377"/>
                  <a:pt x="2640" y="6588"/>
                </a:cubicBezTo>
                <a:cubicBezTo>
                  <a:pt x="3016" y="6699"/>
                  <a:pt x="3453" y="6763"/>
                  <a:pt x="3899" y="6763"/>
                </a:cubicBezTo>
                <a:cubicBezTo>
                  <a:pt x="4572" y="6763"/>
                  <a:pt x="5263" y="6617"/>
                  <a:pt x="5791" y="6265"/>
                </a:cubicBezTo>
                <a:cubicBezTo>
                  <a:pt x="6032" y="6105"/>
                  <a:pt x="5982" y="5408"/>
                  <a:pt x="5842" y="5160"/>
                </a:cubicBezTo>
                <a:cubicBezTo>
                  <a:pt x="5699" y="4909"/>
                  <a:pt x="5298" y="4551"/>
                  <a:pt x="5121" y="4327"/>
                </a:cubicBezTo>
                <a:cubicBezTo>
                  <a:pt x="4366" y="3382"/>
                  <a:pt x="4091" y="3079"/>
                  <a:pt x="3765" y="2270"/>
                </a:cubicBezTo>
                <a:cubicBezTo>
                  <a:pt x="3561" y="1774"/>
                  <a:pt x="3465" y="1512"/>
                  <a:pt x="3357" y="1080"/>
                </a:cubicBezTo>
                <a:cubicBezTo>
                  <a:pt x="3285" y="801"/>
                  <a:pt x="3255" y="638"/>
                  <a:pt x="3221" y="424"/>
                </a:cubicBezTo>
                <a:cubicBezTo>
                  <a:pt x="3174" y="129"/>
                  <a:pt x="3097" y="6"/>
                  <a:pt x="2977" y="6"/>
                </a:cubicBezTo>
                <a:cubicBezTo>
                  <a:pt x="2976" y="6"/>
                  <a:pt x="2974" y="6"/>
                  <a:pt x="2973" y="6"/>
                </a:cubicBezTo>
                <a:lnTo>
                  <a:pt x="2973" y="335"/>
                </a:lnTo>
                <a:cubicBezTo>
                  <a:pt x="2976" y="574"/>
                  <a:pt x="2272" y="650"/>
                  <a:pt x="1896" y="650"/>
                </a:cubicBezTo>
                <a:cubicBezTo>
                  <a:pt x="1865" y="650"/>
                  <a:pt x="1836" y="650"/>
                  <a:pt x="1810" y="649"/>
                </a:cubicBezTo>
                <a:cubicBezTo>
                  <a:pt x="1283" y="628"/>
                  <a:pt x="817" y="445"/>
                  <a:pt x="647" y="258"/>
                </a:cubicBezTo>
                <a:lnTo>
                  <a:pt x="647" y="2"/>
                </a:lnTo>
                <a:cubicBezTo>
                  <a:pt x="642" y="1"/>
                  <a:pt x="636" y="0"/>
                  <a:pt x="63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27"/>
          <p:cNvSpPr/>
          <p:nvPr/>
        </p:nvSpPr>
        <p:spPr>
          <a:xfrm flipH="1">
            <a:off x="6266653" y="3673709"/>
            <a:ext cx="396890" cy="204393"/>
          </a:xfrm>
          <a:custGeom>
            <a:avLst/>
            <a:gdLst/>
            <a:ahLst/>
            <a:cxnLst/>
            <a:rect l="l" t="t" r="r" b="b"/>
            <a:pathLst>
              <a:path w="8874" h="4570" extrusionOk="0">
                <a:moveTo>
                  <a:pt x="857" y="1"/>
                </a:moveTo>
                <a:cubicBezTo>
                  <a:pt x="645" y="1"/>
                  <a:pt x="466" y="992"/>
                  <a:pt x="323" y="1634"/>
                </a:cubicBezTo>
                <a:cubicBezTo>
                  <a:pt x="191" y="2236"/>
                  <a:pt x="0" y="2933"/>
                  <a:pt x="474" y="3263"/>
                </a:cubicBezTo>
                <a:cubicBezTo>
                  <a:pt x="833" y="3510"/>
                  <a:pt x="1609" y="3576"/>
                  <a:pt x="2244" y="3576"/>
                </a:cubicBezTo>
                <a:cubicBezTo>
                  <a:pt x="2448" y="3576"/>
                  <a:pt x="2638" y="3569"/>
                  <a:pt x="2795" y="3559"/>
                </a:cubicBezTo>
                <a:cubicBezTo>
                  <a:pt x="2811" y="3558"/>
                  <a:pt x="2828" y="3558"/>
                  <a:pt x="2844" y="3558"/>
                </a:cubicBezTo>
                <a:cubicBezTo>
                  <a:pt x="3489" y="3558"/>
                  <a:pt x="4474" y="4246"/>
                  <a:pt x="5236" y="4416"/>
                </a:cubicBezTo>
                <a:cubicBezTo>
                  <a:pt x="5716" y="4524"/>
                  <a:pt x="6169" y="4569"/>
                  <a:pt x="6578" y="4569"/>
                </a:cubicBezTo>
                <a:cubicBezTo>
                  <a:pt x="7391" y="4569"/>
                  <a:pt x="8029" y="4390"/>
                  <a:pt x="8357" y="4171"/>
                </a:cubicBezTo>
                <a:cubicBezTo>
                  <a:pt x="8853" y="3841"/>
                  <a:pt x="8874" y="3266"/>
                  <a:pt x="8395" y="3049"/>
                </a:cubicBezTo>
                <a:cubicBezTo>
                  <a:pt x="7629" y="2706"/>
                  <a:pt x="5940" y="2036"/>
                  <a:pt x="5070" y="1601"/>
                </a:cubicBezTo>
                <a:cubicBezTo>
                  <a:pt x="4549" y="1339"/>
                  <a:pt x="4023" y="965"/>
                  <a:pt x="3703" y="614"/>
                </a:cubicBezTo>
                <a:cubicBezTo>
                  <a:pt x="3435" y="329"/>
                  <a:pt x="3339" y="156"/>
                  <a:pt x="3217" y="153"/>
                </a:cubicBezTo>
                <a:lnTo>
                  <a:pt x="3203" y="512"/>
                </a:lnTo>
                <a:cubicBezTo>
                  <a:pt x="2988" y="621"/>
                  <a:pt x="2670" y="671"/>
                  <a:pt x="2336" y="671"/>
                </a:cubicBezTo>
                <a:cubicBezTo>
                  <a:pt x="1721" y="671"/>
                  <a:pt x="1052" y="502"/>
                  <a:pt x="871" y="227"/>
                </a:cubicBezTo>
                <a:lnTo>
                  <a:pt x="871" y="2"/>
                </a:lnTo>
                <a:cubicBezTo>
                  <a:pt x="866" y="1"/>
                  <a:pt x="862" y="1"/>
                  <a:pt x="85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27"/>
          <p:cNvSpPr/>
          <p:nvPr/>
        </p:nvSpPr>
        <p:spPr>
          <a:xfrm flipH="1">
            <a:off x="6621054" y="2556650"/>
            <a:ext cx="144820" cy="488442"/>
          </a:xfrm>
          <a:custGeom>
            <a:avLst/>
            <a:gdLst/>
            <a:ahLst/>
            <a:cxnLst/>
            <a:rect l="l" t="t" r="r" b="b"/>
            <a:pathLst>
              <a:path w="3238" h="10921" extrusionOk="0">
                <a:moveTo>
                  <a:pt x="3237" y="0"/>
                </a:moveTo>
                <a:lnTo>
                  <a:pt x="3237" y="0"/>
                </a:lnTo>
                <a:cubicBezTo>
                  <a:pt x="1857" y="1333"/>
                  <a:pt x="0" y="1857"/>
                  <a:pt x="0" y="1857"/>
                </a:cubicBezTo>
                <a:lnTo>
                  <a:pt x="1653" y="10920"/>
                </a:lnTo>
                <a:lnTo>
                  <a:pt x="755" y="2258"/>
                </a:lnTo>
                <a:cubicBezTo>
                  <a:pt x="2611" y="1170"/>
                  <a:pt x="3237" y="1"/>
                  <a:pt x="32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27"/>
          <p:cNvSpPr/>
          <p:nvPr/>
        </p:nvSpPr>
        <p:spPr>
          <a:xfrm flipH="1">
            <a:off x="6524492" y="1629987"/>
            <a:ext cx="484998" cy="819943"/>
          </a:xfrm>
          <a:custGeom>
            <a:avLst/>
            <a:gdLst/>
            <a:ahLst/>
            <a:cxnLst/>
            <a:rect l="l" t="t" r="r" b="b"/>
            <a:pathLst>
              <a:path w="10844" h="18333" extrusionOk="0">
                <a:moveTo>
                  <a:pt x="6852" y="1"/>
                </a:moveTo>
                <a:lnTo>
                  <a:pt x="3456" y="99"/>
                </a:lnTo>
                <a:cubicBezTo>
                  <a:pt x="2667" y="290"/>
                  <a:pt x="1072" y="551"/>
                  <a:pt x="715" y="2125"/>
                </a:cubicBezTo>
                <a:cubicBezTo>
                  <a:pt x="286" y="4019"/>
                  <a:pt x="147" y="8137"/>
                  <a:pt x="147" y="8137"/>
                </a:cubicBezTo>
                <a:lnTo>
                  <a:pt x="1" y="17302"/>
                </a:lnTo>
                <a:cubicBezTo>
                  <a:pt x="797" y="17883"/>
                  <a:pt x="2655" y="18332"/>
                  <a:pt x="4736" y="18332"/>
                </a:cubicBezTo>
                <a:cubicBezTo>
                  <a:pt x="6832" y="18332"/>
                  <a:pt x="9154" y="17877"/>
                  <a:pt x="10843" y="16643"/>
                </a:cubicBezTo>
                <a:cubicBezTo>
                  <a:pt x="10843" y="16643"/>
                  <a:pt x="10432" y="5638"/>
                  <a:pt x="10432" y="3925"/>
                </a:cubicBezTo>
                <a:cubicBezTo>
                  <a:pt x="10432" y="2211"/>
                  <a:pt x="9480" y="154"/>
                  <a:pt x="6852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27"/>
          <p:cNvSpPr/>
          <p:nvPr/>
        </p:nvSpPr>
        <p:spPr>
          <a:xfrm flipH="1">
            <a:off x="6512954" y="1611873"/>
            <a:ext cx="191781" cy="868336"/>
          </a:xfrm>
          <a:custGeom>
            <a:avLst/>
            <a:gdLst/>
            <a:ahLst/>
            <a:cxnLst/>
            <a:rect l="l" t="t" r="r" b="b"/>
            <a:pathLst>
              <a:path w="4288" h="19415" extrusionOk="0">
                <a:moveTo>
                  <a:pt x="3" y="1"/>
                </a:moveTo>
                <a:lnTo>
                  <a:pt x="0" y="229"/>
                </a:lnTo>
                <a:cubicBezTo>
                  <a:pt x="0" y="229"/>
                  <a:pt x="1183" y="1164"/>
                  <a:pt x="1503" y="2551"/>
                </a:cubicBezTo>
                <a:cubicBezTo>
                  <a:pt x="1823" y="3938"/>
                  <a:pt x="1874" y="19414"/>
                  <a:pt x="1874" y="19414"/>
                </a:cubicBezTo>
                <a:cubicBezTo>
                  <a:pt x="1874" y="19414"/>
                  <a:pt x="3516" y="19111"/>
                  <a:pt x="4287" y="18507"/>
                </a:cubicBezTo>
                <a:cubicBezTo>
                  <a:pt x="4287" y="18507"/>
                  <a:pt x="4189" y="6288"/>
                  <a:pt x="4029" y="4268"/>
                </a:cubicBezTo>
                <a:cubicBezTo>
                  <a:pt x="3794" y="1205"/>
                  <a:pt x="3818" y="324"/>
                  <a:pt x="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p27"/>
          <p:cNvSpPr/>
          <p:nvPr/>
        </p:nvSpPr>
        <p:spPr>
          <a:xfrm flipH="1">
            <a:off x="6778888" y="1611873"/>
            <a:ext cx="277250" cy="872898"/>
          </a:xfrm>
          <a:custGeom>
            <a:avLst/>
            <a:gdLst/>
            <a:ahLst/>
            <a:cxnLst/>
            <a:rect l="l" t="t" r="r" b="b"/>
            <a:pathLst>
              <a:path w="6199" h="19517" extrusionOk="0">
                <a:moveTo>
                  <a:pt x="3808" y="1"/>
                </a:moveTo>
                <a:cubicBezTo>
                  <a:pt x="3808" y="1"/>
                  <a:pt x="3808" y="1"/>
                  <a:pt x="3808" y="1"/>
                </a:cubicBezTo>
                <a:cubicBezTo>
                  <a:pt x="3808" y="1"/>
                  <a:pt x="2363" y="304"/>
                  <a:pt x="1201" y="773"/>
                </a:cubicBezTo>
                <a:cubicBezTo>
                  <a:pt x="562" y="1028"/>
                  <a:pt x="96" y="3605"/>
                  <a:pt x="44" y="5598"/>
                </a:cubicBezTo>
                <a:cubicBezTo>
                  <a:pt x="0" y="7338"/>
                  <a:pt x="276" y="18575"/>
                  <a:pt x="276" y="18575"/>
                </a:cubicBezTo>
                <a:cubicBezTo>
                  <a:pt x="1567" y="19347"/>
                  <a:pt x="3280" y="19516"/>
                  <a:pt x="4532" y="19516"/>
                </a:cubicBezTo>
                <a:cubicBezTo>
                  <a:pt x="5504" y="19516"/>
                  <a:pt x="6198" y="19414"/>
                  <a:pt x="6198" y="19414"/>
                </a:cubicBezTo>
                <a:cubicBezTo>
                  <a:pt x="6198" y="19414"/>
                  <a:pt x="6042" y="11343"/>
                  <a:pt x="6021" y="6709"/>
                </a:cubicBezTo>
                <a:cubicBezTo>
                  <a:pt x="5998" y="1354"/>
                  <a:pt x="3814" y="1"/>
                  <a:pt x="380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27"/>
          <p:cNvSpPr/>
          <p:nvPr/>
        </p:nvSpPr>
        <p:spPr>
          <a:xfrm flipH="1">
            <a:off x="6984802" y="1678782"/>
            <a:ext cx="824461" cy="466169"/>
          </a:xfrm>
          <a:custGeom>
            <a:avLst/>
            <a:gdLst/>
            <a:ahLst/>
            <a:cxnLst/>
            <a:rect l="l" t="t" r="r" b="b"/>
            <a:pathLst>
              <a:path w="18434" h="10423" extrusionOk="0">
                <a:moveTo>
                  <a:pt x="4188" y="1"/>
                </a:moveTo>
                <a:cubicBezTo>
                  <a:pt x="4055" y="1"/>
                  <a:pt x="3918" y="115"/>
                  <a:pt x="3876" y="253"/>
                </a:cubicBezTo>
                <a:cubicBezTo>
                  <a:pt x="3825" y="427"/>
                  <a:pt x="3883" y="617"/>
                  <a:pt x="3941" y="790"/>
                </a:cubicBezTo>
                <a:cubicBezTo>
                  <a:pt x="4015" y="1018"/>
                  <a:pt x="4247" y="1337"/>
                  <a:pt x="3924" y="1389"/>
                </a:cubicBezTo>
                <a:cubicBezTo>
                  <a:pt x="3884" y="1395"/>
                  <a:pt x="3843" y="1398"/>
                  <a:pt x="3803" y="1398"/>
                </a:cubicBezTo>
                <a:cubicBezTo>
                  <a:pt x="3567" y="1398"/>
                  <a:pt x="3324" y="1298"/>
                  <a:pt x="3117" y="1208"/>
                </a:cubicBezTo>
                <a:cubicBezTo>
                  <a:pt x="2703" y="1031"/>
                  <a:pt x="2298" y="835"/>
                  <a:pt x="1901" y="623"/>
                </a:cubicBezTo>
                <a:cubicBezTo>
                  <a:pt x="1642" y="488"/>
                  <a:pt x="1377" y="338"/>
                  <a:pt x="1088" y="334"/>
                </a:cubicBezTo>
                <a:cubicBezTo>
                  <a:pt x="1084" y="334"/>
                  <a:pt x="1080" y="334"/>
                  <a:pt x="1075" y="334"/>
                </a:cubicBezTo>
                <a:cubicBezTo>
                  <a:pt x="655" y="334"/>
                  <a:pt x="274" y="655"/>
                  <a:pt x="139" y="1052"/>
                </a:cubicBezTo>
                <a:cubicBezTo>
                  <a:pt x="0" y="1453"/>
                  <a:pt x="85" y="1905"/>
                  <a:pt x="289" y="2279"/>
                </a:cubicBezTo>
                <a:cubicBezTo>
                  <a:pt x="493" y="2650"/>
                  <a:pt x="806" y="2949"/>
                  <a:pt x="1143" y="3211"/>
                </a:cubicBezTo>
                <a:cubicBezTo>
                  <a:pt x="1870" y="3772"/>
                  <a:pt x="2832" y="4030"/>
                  <a:pt x="3713" y="4265"/>
                </a:cubicBezTo>
                <a:cubicBezTo>
                  <a:pt x="4137" y="4377"/>
                  <a:pt x="4423" y="4510"/>
                  <a:pt x="4953" y="4842"/>
                </a:cubicBezTo>
                <a:cubicBezTo>
                  <a:pt x="5657" y="5335"/>
                  <a:pt x="9312" y="8450"/>
                  <a:pt x="11063" y="9732"/>
                </a:cubicBezTo>
                <a:cubicBezTo>
                  <a:pt x="11731" y="10221"/>
                  <a:pt x="12198" y="10423"/>
                  <a:pt x="12583" y="10423"/>
                </a:cubicBezTo>
                <a:cubicBezTo>
                  <a:pt x="13111" y="10423"/>
                  <a:pt x="13486" y="10043"/>
                  <a:pt x="14021" y="9500"/>
                </a:cubicBezTo>
                <a:cubicBezTo>
                  <a:pt x="14945" y="8562"/>
                  <a:pt x="18434" y="4155"/>
                  <a:pt x="18434" y="4155"/>
                </a:cubicBezTo>
                <a:lnTo>
                  <a:pt x="15622" y="2208"/>
                </a:lnTo>
                <a:cubicBezTo>
                  <a:pt x="14599" y="3951"/>
                  <a:pt x="12375" y="7467"/>
                  <a:pt x="12375" y="7467"/>
                </a:cubicBezTo>
                <a:cubicBezTo>
                  <a:pt x="12179" y="7314"/>
                  <a:pt x="7503" y="4387"/>
                  <a:pt x="6450" y="3082"/>
                </a:cubicBezTo>
                <a:cubicBezTo>
                  <a:pt x="6202" y="2568"/>
                  <a:pt x="6008" y="2140"/>
                  <a:pt x="5657" y="1681"/>
                </a:cubicBezTo>
                <a:cubicBezTo>
                  <a:pt x="5253" y="1154"/>
                  <a:pt x="4838" y="637"/>
                  <a:pt x="4410" y="134"/>
                </a:cubicBezTo>
                <a:cubicBezTo>
                  <a:pt x="4376" y="96"/>
                  <a:pt x="4341" y="55"/>
                  <a:pt x="4301" y="32"/>
                </a:cubicBezTo>
                <a:cubicBezTo>
                  <a:pt x="4265" y="10"/>
                  <a:pt x="4227" y="1"/>
                  <a:pt x="4188" y="1"/>
                </a:cubicBezTo>
                <a:close/>
              </a:path>
            </a:pathLst>
          </a:custGeom>
          <a:solidFill>
            <a:srgbClr val="B16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27"/>
          <p:cNvSpPr/>
          <p:nvPr/>
        </p:nvSpPr>
        <p:spPr>
          <a:xfrm flipH="1">
            <a:off x="6926838" y="1635801"/>
            <a:ext cx="633217" cy="519034"/>
          </a:xfrm>
          <a:custGeom>
            <a:avLst/>
            <a:gdLst/>
            <a:ahLst/>
            <a:cxnLst/>
            <a:rect l="l" t="t" r="r" b="b"/>
            <a:pathLst>
              <a:path w="14158" h="11605" extrusionOk="0">
                <a:moveTo>
                  <a:pt x="13117" y="0"/>
                </a:moveTo>
                <a:lnTo>
                  <a:pt x="13117" y="0"/>
                </a:lnTo>
                <a:cubicBezTo>
                  <a:pt x="10737" y="694"/>
                  <a:pt x="10897" y="1537"/>
                  <a:pt x="9316" y="4063"/>
                </a:cubicBezTo>
                <a:cubicBezTo>
                  <a:pt x="7732" y="6589"/>
                  <a:pt x="6674" y="7735"/>
                  <a:pt x="6674" y="7735"/>
                </a:cubicBezTo>
                <a:lnTo>
                  <a:pt x="1622" y="4553"/>
                </a:lnTo>
                <a:cubicBezTo>
                  <a:pt x="1622" y="4553"/>
                  <a:pt x="569" y="5232"/>
                  <a:pt x="1" y="6626"/>
                </a:cubicBezTo>
                <a:cubicBezTo>
                  <a:pt x="1" y="6626"/>
                  <a:pt x="5080" y="10563"/>
                  <a:pt x="5787" y="11005"/>
                </a:cubicBezTo>
                <a:cubicBezTo>
                  <a:pt x="6367" y="11370"/>
                  <a:pt x="6785" y="11604"/>
                  <a:pt x="7194" y="11604"/>
                </a:cubicBezTo>
                <a:cubicBezTo>
                  <a:pt x="7494" y="11604"/>
                  <a:pt x="7790" y="11477"/>
                  <a:pt x="8140" y="11182"/>
                </a:cubicBezTo>
                <a:cubicBezTo>
                  <a:pt x="8969" y="10481"/>
                  <a:pt x="12311" y="6806"/>
                  <a:pt x="12311" y="6806"/>
                </a:cubicBezTo>
                <a:cubicBezTo>
                  <a:pt x="13838" y="5263"/>
                  <a:pt x="14157" y="1139"/>
                  <a:pt x="13117" y="0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p27"/>
          <p:cNvSpPr/>
          <p:nvPr/>
        </p:nvSpPr>
        <p:spPr>
          <a:xfrm flipH="1">
            <a:off x="6946338" y="1635801"/>
            <a:ext cx="613716" cy="518989"/>
          </a:xfrm>
          <a:custGeom>
            <a:avLst/>
            <a:gdLst/>
            <a:ahLst/>
            <a:cxnLst/>
            <a:rect l="l" t="t" r="r" b="b"/>
            <a:pathLst>
              <a:path w="13722" h="11604" extrusionOk="0">
                <a:moveTo>
                  <a:pt x="13117" y="0"/>
                </a:moveTo>
                <a:cubicBezTo>
                  <a:pt x="10737" y="694"/>
                  <a:pt x="10897" y="1537"/>
                  <a:pt x="9316" y="4063"/>
                </a:cubicBezTo>
                <a:cubicBezTo>
                  <a:pt x="7732" y="6589"/>
                  <a:pt x="6674" y="7735"/>
                  <a:pt x="6674" y="7735"/>
                </a:cubicBezTo>
                <a:lnTo>
                  <a:pt x="1622" y="4553"/>
                </a:lnTo>
                <a:cubicBezTo>
                  <a:pt x="1622" y="4553"/>
                  <a:pt x="1571" y="4586"/>
                  <a:pt x="1486" y="4651"/>
                </a:cubicBezTo>
                <a:cubicBezTo>
                  <a:pt x="1207" y="4865"/>
                  <a:pt x="558" y="5436"/>
                  <a:pt x="112" y="6375"/>
                </a:cubicBezTo>
                <a:cubicBezTo>
                  <a:pt x="75" y="6456"/>
                  <a:pt x="38" y="6538"/>
                  <a:pt x="1" y="6626"/>
                </a:cubicBezTo>
                <a:cubicBezTo>
                  <a:pt x="1" y="6626"/>
                  <a:pt x="5080" y="10563"/>
                  <a:pt x="5787" y="11005"/>
                </a:cubicBezTo>
                <a:cubicBezTo>
                  <a:pt x="6368" y="11369"/>
                  <a:pt x="6786" y="11603"/>
                  <a:pt x="7194" y="11603"/>
                </a:cubicBezTo>
                <a:cubicBezTo>
                  <a:pt x="7494" y="11603"/>
                  <a:pt x="7790" y="11478"/>
                  <a:pt x="8140" y="11182"/>
                </a:cubicBezTo>
                <a:cubicBezTo>
                  <a:pt x="8969" y="10481"/>
                  <a:pt x="12311" y="6806"/>
                  <a:pt x="12311" y="6806"/>
                </a:cubicBezTo>
                <a:cubicBezTo>
                  <a:pt x="13239" y="5865"/>
                  <a:pt x="13722" y="3968"/>
                  <a:pt x="13722" y="2370"/>
                </a:cubicBezTo>
                <a:cubicBezTo>
                  <a:pt x="13722" y="1347"/>
                  <a:pt x="13522" y="445"/>
                  <a:pt x="1311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27"/>
          <p:cNvSpPr/>
          <p:nvPr/>
        </p:nvSpPr>
        <p:spPr>
          <a:xfrm flipH="1">
            <a:off x="6815384" y="1742963"/>
            <a:ext cx="81400" cy="269826"/>
          </a:xfrm>
          <a:custGeom>
            <a:avLst/>
            <a:gdLst/>
            <a:ahLst/>
            <a:cxnLst/>
            <a:rect l="l" t="t" r="r" b="b"/>
            <a:pathLst>
              <a:path w="1820" h="6033" extrusionOk="0">
                <a:moveTo>
                  <a:pt x="1" y="1"/>
                </a:moveTo>
                <a:lnTo>
                  <a:pt x="785" y="1320"/>
                </a:lnTo>
                <a:lnTo>
                  <a:pt x="228" y="2656"/>
                </a:lnTo>
                <a:lnTo>
                  <a:pt x="1819" y="6032"/>
                </a:lnTo>
                <a:lnTo>
                  <a:pt x="500" y="2656"/>
                </a:lnTo>
                <a:lnTo>
                  <a:pt x="1003" y="1242"/>
                </a:lnTo>
                <a:lnTo>
                  <a:pt x="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27"/>
          <p:cNvSpPr/>
          <p:nvPr/>
        </p:nvSpPr>
        <p:spPr>
          <a:xfrm flipH="1">
            <a:off x="6551283" y="1725028"/>
            <a:ext cx="54162" cy="278145"/>
          </a:xfrm>
          <a:custGeom>
            <a:avLst/>
            <a:gdLst/>
            <a:ahLst/>
            <a:cxnLst/>
            <a:rect l="l" t="t" r="r" b="b"/>
            <a:pathLst>
              <a:path w="1211" h="6219" extrusionOk="0">
                <a:moveTo>
                  <a:pt x="558" y="0"/>
                </a:moveTo>
                <a:lnTo>
                  <a:pt x="137" y="1401"/>
                </a:lnTo>
                <a:lnTo>
                  <a:pt x="935" y="2459"/>
                </a:lnTo>
                <a:lnTo>
                  <a:pt x="0" y="6219"/>
                </a:lnTo>
                <a:lnTo>
                  <a:pt x="1210" y="2415"/>
                </a:lnTo>
                <a:lnTo>
                  <a:pt x="341" y="1286"/>
                </a:lnTo>
                <a:lnTo>
                  <a:pt x="558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27"/>
          <p:cNvSpPr/>
          <p:nvPr/>
        </p:nvSpPr>
        <p:spPr>
          <a:xfrm flipH="1">
            <a:off x="6543814" y="1150084"/>
            <a:ext cx="285793" cy="285614"/>
          </a:xfrm>
          <a:custGeom>
            <a:avLst/>
            <a:gdLst/>
            <a:ahLst/>
            <a:cxnLst/>
            <a:rect l="l" t="t" r="r" b="b"/>
            <a:pathLst>
              <a:path w="6390" h="6386" extrusionOk="0">
                <a:moveTo>
                  <a:pt x="3194" y="1"/>
                </a:moveTo>
                <a:cubicBezTo>
                  <a:pt x="1433" y="1"/>
                  <a:pt x="1" y="1429"/>
                  <a:pt x="1" y="3194"/>
                </a:cubicBezTo>
                <a:cubicBezTo>
                  <a:pt x="1" y="4958"/>
                  <a:pt x="1433" y="6386"/>
                  <a:pt x="3194" y="6386"/>
                </a:cubicBezTo>
                <a:cubicBezTo>
                  <a:pt x="4958" y="6386"/>
                  <a:pt x="6390" y="4958"/>
                  <a:pt x="6390" y="3194"/>
                </a:cubicBezTo>
                <a:cubicBezTo>
                  <a:pt x="6390" y="1429"/>
                  <a:pt x="4958" y="1"/>
                  <a:pt x="319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27"/>
          <p:cNvSpPr/>
          <p:nvPr/>
        </p:nvSpPr>
        <p:spPr>
          <a:xfrm flipH="1">
            <a:off x="6872721" y="1394463"/>
            <a:ext cx="60871" cy="149516"/>
          </a:xfrm>
          <a:custGeom>
            <a:avLst/>
            <a:gdLst/>
            <a:ahLst/>
            <a:cxnLst/>
            <a:rect l="l" t="t" r="r" b="b"/>
            <a:pathLst>
              <a:path w="1361" h="3343" extrusionOk="0">
                <a:moveTo>
                  <a:pt x="0" y="1"/>
                </a:moveTo>
                <a:lnTo>
                  <a:pt x="0" y="1"/>
                </a:lnTo>
                <a:cubicBezTo>
                  <a:pt x="0" y="1"/>
                  <a:pt x="518" y="2431"/>
                  <a:pt x="725" y="2829"/>
                </a:cubicBezTo>
                <a:cubicBezTo>
                  <a:pt x="932" y="3230"/>
                  <a:pt x="1360" y="3343"/>
                  <a:pt x="1360" y="3343"/>
                </a:cubicBezTo>
                <a:lnTo>
                  <a:pt x="1326" y="1632"/>
                </a:lnTo>
                <a:lnTo>
                  <a:pt x="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27"/>
          <p:cNvSpPr/>
          <p:nvPr/>
        </p:nvSpPr>
        <p:spPr>
          <a:xfrm flipH="1">
            <a:off x="6889896" y="1238238"/>
            <a:ext cx="78045" cy="161323"/>
          </a:xfrm>
          <a:custGeom>
            <a:avLst/>
            <a:gdLst/>
            <a:ahLst/>
            <a:cxnLst/>
            <a:rect l="l" t="t" r="r" b="b"/>
            <a:pathLst>
              <a:path w="1745" h="3607" extrusionOk="0">
                <a:moveTo>
                  <a:pt x="1287" y="0"/>
                </a:moveTo>
                <a:cubicBezTo>
                  <a:pt x="1096" y="0"/>
                  <a:pt x="731" y="47"/>
                  <a:pt x="426" y="359"/>
                </a:cubicBezTo>
                <a:cubicBezTo>
                  <a:pt x="0" y="794"/>
                  <a:pt x="238" y="2158"/>
                  <a:pt x="768" y="3494"/>
                </a:cubicBezTo>
                <a:lnTo>
                  <a:pt x="1744" y="3606"/>
                </a:lnTo>
                <a:lnTo>
                  <a:pt x="1744" y="3606"/>
                </a:lnTo>
                <a:lnTo>
                  <a:pt x="1418" y="9"/>
                </a:lnTo>
                <a:cubicBezTo>
                  <a:pt x="1418" y="9"/>
                  <a:pt x="1368" y="0"/>
                  <a:pt x="128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798;p27"/>
          <p:cNvSpPr/>
          <p:nvPr/>
        </p:nvSpPr>
        <p:spPr>
          <a:xfrm flipH="1">
            <a:off x="6559646" y="1171552"/>
            <a:ext cx="430657" cy="559107"/>
          </a:xfrm>
          <a:custGeom>
            <a:avLst/>
            <a:gdLst/>
            <a:ahLst/>
            <a:cxnLst/>
            <a:rect l="l" t="t" r="r" b="b"/>
            <a:pathLst>
              <a:path w="9629" h="12501" extrusionOk="0">
                <a:moveTo>
                  <a:pt x="6227" y="0"/>
                </a:moveTo>
                <a:cubicBezTo>
                  <a:pt x="5320" y="0"/>
                  <a:pt x="4384" y="270"/>
                  <a:pt x="3679" y="715"/>
                </a:cubicBezTo>
                <a:cubicBezTo>
                  <a:pt x="1830" y="1877"/>
                  <a:pt x="2533" y="5097"/>
                  <a:pt x="2533" y="5097"/>
                </a:cubicBezTo>
                <a:cubicBezTo>
                  <a:pt x="2508" y="5112"/>
                  <a:pt x="2482" y="5119"/>
                  <a:pt x="2455" y="5119"/>
                </a:cubicBezTo>
                <a:cubicBezTo>
                  <a:pt x="2269" y="5119"/>
                  <a:pt x="2030" y="4806"/>
                  <a:pt x="1819" y="4587"/>
                </a:cubicBezTo>
                <a:cubicBezTo>
                  <a:pt x="1692" y="4453"/>
                  <a:pt x="1415" y="4294"/>
                  <a:pt x="1123" y="4294"/>
                </a:cubicBezTo>
                <a:cubicBezTo>
                  <a:pt x="860" y="4294"/>
                  <a:pt x="585" y="4423"/>
                  <a:pt x="398" y="4815"/>
                </a:cubicBezTo>
                <a:cubicBezTo>
                  <a:pt x="0" y="5658"/>
                  <a:pt x="745" y="6773"/>
                  <a:pt x="1364" y="6966"/>
                </a:cubicBezTo>
                <a:cubicBezTo>
                  <a:pt x="1573" y="7032"/>
                  <a:pt x="1748" y="7058"/>
                  <a:pt x="1893" y="7058"/>
                </a:cubicBezTo>
                <a:cubicBezTo>
                  <a:pt x="2489" y="7058"/>
                  <a:pt x="2594" y="6616"/>
                  <a:pt x="2594" y="6616"/>
                </a:cubicBezTo>
                <a:lnTo>
                  <a:pt x="2673" y="10584"/>
                </a:lnTo>
                <a:cubicBezTo>
                  <a:pt x="3362" y="11471"/>
                  <a:pt x="4857" y="12500"/>
                  <a:pt x="5776" y="12500"/>
                </a:cubicBezTo>
                <a:cubicBezTo>
                  <a:pt x="5840" y="12500"/>
                  <a:pt x="5902" y="12495"/>
                  <a:pt x="5960" y="12485"/>
                </a:cubicBezTo>
                <a:cubicBezTo>
                  <a:pt x="6674" y="12359"/>
                  <a:pt x="6831" y="11156"/>
                  <a:pt x="6148" y="10367"/>
                </a:cubicBezTo>
                <a:lnTo>
                  <a:pt x="6144" y="9193"/>
                </a:lnTo>
                <a:lnTo>
                  <a:pt x="6144" y="9193"/>
                </a:lnTo>
                <a:cubicBezTo>
                  <a:pt x="6144" y="9193"/>
                  <a:pt x="6770" y="9288"/>
                  <a:pt x="7261" y="9288"/>
                </a:cubicBezTo>
                <a:cubicBezTo>
                  <a:pt x="7381" y="9288"/>
                  <a:pt x="7493" y="9282"/>
                  <a:pt x="7585" y="9268"/>
                </a:cubicBezTo>
                <a:cubicBezTo>
                  <a:pt x="8371" y="9146"/>
                  <a:pt x="8864" y="8527"/>
                  <a:pt x="9101" y="7677"/>
                </a:cubicBezTo>
                <a:cubicBezTo>
                  <a:pt x="9482" y="6310"/>
                  <a:pt x="9628" y="5209"/>
                  <a:pt x="9305" y="2527"/>
                </a:cubicBezTo>
                <a:cubicBezTo>
                  <a:pt x="9085" y="707"/>
                  <a:pt x="7693" y="0"/>
                  <a:pt x="6227" y="0"/>
                </a:cubicBezTo>
                <a:close/>
              </a:path>
            </a:pathLst>
          </a:custGeom>
          <a:solidFill>
            <a:srgbClr val="B16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27"/>
          <p:cNvSpPr/>
          <p:nvPr/>
        </p:nvSpPr>
        <p:spPr>
          <a:xfrm flipH="1">
            <a:off x="6543814" y="1129645"/>
            <a:ext cx="380207" cy="284630"/>
          </a:xfrm>
          <a:custGeom>
            <a:avLst/>
            <a:gdLst/>
            <a:ahLst/>
            <a:cxnLst/>
            <a:rect l="l" t="t" r="r" b="b"/>
            <a:pathLst>
              <a:path w="8501" h="6364" extrusionOk="0">
                <a:moveTo>
                  <a:pt x="2986" y="1"/>
                </a:moveTo>
                <a:cubicBezTo>
                  <a:pt x="1575" y="1"/>
                  <a:pt x="1057" y="510"/>
                  <a:pt x="667" y="938"/>
                </a:cubicBezTo>
                <a:cubicBezTo>
                  <a:pt x="18" y="1652"/>
                  <a:pt x="436" y="2437"/>
                  <a:pt x="436" y="2437"/>
                </a:cubicBezTo>
                <a:cubicBezTo>
                  <a:pt x="436" y="2437"/>
                  <a:pt x="1" y="5214"/>
                  <a:pt x="337" y="5524"/>
                </a:cubicBezTo>
                <a:cubicBezTo>
                  <a:pt x="582" y="5744"/>
                  <a:pt x="956" y="6364"/>
                  <a:pt x="1055" y="6364"/>
                </a:cubicBezTo>
                <a:cubicBezTo>
                  <a:pt x="1385" y="6356"/>
                  <a:pt x="1527" y="4925"/>
                  <a:pt x="1697" y="4086"/>
                </a:cubicBezTo>
                <a:cubicBezTo>
                  <a:pt x="1883" y="3180"/>
                  <a:pt x="1960" y="2817"/>
                  <a:pt x="2272" y="2817"/>
                </a:cubicBezTo>
                <a:cubicBezTo>
                  <a:pt x="2291" y="2817"/>
                  <a:pt x="2312" y="2818"/>
                  <a:pt x="2333" y="2821"/>
                </a:cubicBezTo>
                <a:cubicBezTo>
                  <a:pt x="2522" y="2848"/>
                  <a:pt x="3571" y="2947"/>
                  <a:pt x="4611" y="2947"/>
                </a:cubicBezTo>
                <a:cubicBezTo>
                  <a:pt x="5026" y="2947"/>
                  <a:pt x="5440" y="2931"/>
                  <a:pt x="5797" y="2889"/>
                </a:cubicBezTo>
                <a:cubicBezTo>
                  <a:pt x="7048" y="2736"/>
                  <a:pt x="7525" y="2430"/>
                  <a:pt x="7525" y="2430"/>
                </a:cubicBezTo>
                <a:cubicBezTo>
                  <a:pt x="8341" y="1784"/>
                  <a:pt x="8501" y="873"/>
                  <a:pt x="8303" y="53"/>
                </a:cubicBezTo>
                <a:lnTo>
                  <a:pt x="8303" y="53"/>
                </a:lnTo>
                <a:cubicBezTo>
                  <a:pt x="7799" y="301"/>
                  <a:pt x="7250" y="385"/>
                  <a:pt x="6680" y="385"/>
                </a:cubicBezTo>
                <a:cubicBezTo>
                  <a:pt x="5762" y="385"/>
                  <a:pt x="4791" y="166"/>
                  <a:pt x="3870" y="57"/>
                </a:cubicBezTo>
                <a:cubicBezTo>
                  <a:pt x="3541" y="18"/>
                  <a:pt x="3248" y="1"/>
                  <a:pt x="298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27"/>
          <p:cNvSpPr/>
          <p:nvPr/>
        </p:nvSpPr>
        <p:spPr>
          <a:xfrm flipH="1">
            <a:off x="6896873" y="1203263"/>
            <a:ext cx="60468" cy="45128"/>
          </a:xfrm>
          <a:custGeom>
            <a:avLst/>
            <a:gdLst/>
            <a:ahLst/>
            <a:cxnLst/>
            <a:rect l="l" t="t" r="r" b="b"/>
            <a:pathLst>
              <a:path w="1352" h="1009" extrusionOk="0">
                <a:moveTo>
                  <a:pt x="592" y="1"/>
                </a:moveTo>
                <a:cubicBezTo>
                  <a:pt x="351" y="1"/>
                  <a:pt x="118" y="136"/>
                  <a:pt x="1" y="373"/>
                </a:cubicBezTo>
                <a:lnTo>
                  <a:pt x="1181" y="1008"/>
                </a:lnTo>
                <a:cubicBezTo>
                  <a:pt x="1351" y="668"/>
                  <a:pt x="1222" y="254"/>
                  <a:pt x="895" y="77"/>
                </a:cubicBezTo>
                <a:cubicBezTo>
                  <a:pt x="798" y="25"/>
                  <a:pt x="694" y="1"/>
                  <a:pt x="5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27"/>
          <p:cNvSpPr/>
          <p:nvPr/>
        </p:nvSpPr>
        <p:spPr>
          <a:xfrm flipH="1">
            <a:off x="6715513" y="1514909"/>
            <a:ext cx="143701" cy="88690"/>
          </a:xfrm>
          <a:custGeom>
            <a:avLst/>
            <a:gdLst/>
            <a:ahLst/>
            <a:cxnLst/>
            <a:rect l="l" t="t" r="r" b="b"/>
            <a:pathLst>
              <a:path w="3213" h="1983" extrusionOk="0">
                <a:moveTo>
                  <a:pt x="0" y="0"/>
                </a:moveTo>
                <a:cubicBezTo>
                  <a:pt x="0" y="0"/>
                  <a:pt x="116" y="521"/>
                  <a:pt x="483" y="990"/>
                </a:cubicBezTo>
                <a:cubicBezTo>
                  <a:pt x="932" y="1561"/>
                  <a:pt x="3213" y="1982"/>
                  <a:pt x="3213" y="1982"/>
                </a:cubicBezTo>
                <a:lnTo>
                  <a:pt x="3213" y="1516"/>
                </a:lnTo>
                <a:cubicBezTo>
                  <a:pt x="3213" y="1516"/>
                  <a:pt x="1462" y="1163"/>
                  <a:pt x="850" y="837"/>
                </a:cubicBezTo>
                <a:cubicBezTo>
                  <a:pt x="438" y="619"/>
                  <a:pt x="102" y="242"/>
                  <a:pt x="0" y="0"/>
                </a:cubicBezTo>
                <a:close/>
              </a:path>
            </a:pathLst>
          </a:custGeom>
          <a:solidFill>
            <a:srgbClr val="9A4A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p27"/>
          <p:cNvSpPr/>
          <p:nvPr/>
        </p:nvSpPr>
        <p:spPr>
          <a:xfrm flipH="1">
            <a:off x="6734342" y="1363424"/>
            <a:ext cx="31397" cy="32783"/>
          </a:xfrm>
          <a:custGeom>
            <a:avLst/>
            <a:gdLst/>
            <a:ahLst/>
            <a:cxnLst/>
            <a:rect l="l" t="t" r="r" b="b"/>
            <a:pathLst>
              <a:path w="702" h="733" extrusionOk="0">
                <a:moveTo>
                  <a:pt x="351" y="1"/>
                </a:moveTo>
                <a:cubicBezTo>
                  <a:pt x="157" y="1"/>
                  <a:pt x="1" y="164"/>
                  <a:pt x="1" y="365"/>
                </a:cubicBezTo>
                <a:cubicBezTo>
                  <a:pt x="1" y="569"/>
                  <a:pt x="157" y="732"/>
                  <a:pt x="351" y="732"/>
                </a:cubicBezTo>
                <a:cubicBezTo>
                  <a:pt x="545" y="732"/>
                  <a:pt x="702" y="569"/>
                  <a:pt x="702" y="368"/>
                </a:cubicBezTo>
                <a:cubicBezTo>
                  <a:pt x="702" y="167"/>
                  <a:pt x="545" y="1"/>
                  <a:pt x="3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p27"/>
          <p:cNvSpPr/>
          <p:nvPr/>
        </p:nvSpPr>
        <p:spPr>
          <a:xfrm flipH="1">
            <a:off x="6750890" y="1309977"/>
            <a:ext cx="38732" cy="29161"/>
          </a:xfrm>
          <a:custGeom>
            <a:avLst/>
            <a:gdLst/>
            <a:ahLst/>
            <a:cxnLst/>
            <a:rect l="l" t="t" r="r" b="b"/>
            <a:pathLst>
              <a:path w="866" h="652" extrusionOk="0">
                <a:moveTo>
                  <a:pt x="487" y="1"/>
                </a:moveTo>
                <a:cubicBezTo>
                  <a:pt x="419" y="1"/>
                  <a:pt x="350" y="18"/>
                  <a:pt x="287" y="54"/>
                </a:cubicBezTo>
                <a:cubicBezTo>
                  <a:pt x="79" y="169"/>
                  <a:pt x="1" y="435"/>
                  <a:pt x="114" y="652"/>
                </a:cubicBezTo>
                <a:lnTo>
                  <a:pt x="865" y="237"/>
                </a:lnTo>
                <a:cubicBezTo>
                  <a:pt x="787" y="86"/>
                  <a:pt x="639" y="1"/>
                  <a:pt x="48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27"/>
          <p:cNvSpPr/>
          <p:nvPr/>
        </p:nvSpPr>
        <p:spPr>
          <a:xfrm flipH="1">
            <a:off x="6686755" y="1488431"/>
            <a:ext cx="39403" cy="26522"/>
          </a:xfrm>
          <a:custGeom>
            <a:avLst/>
            <a:gdLst/>
            <a:ahLst/>
            <a:cxnLst/>
            <a:rect l="l" t="t" r="r" b="b"/>
            <a:pathLst>
              <a:path w="881" h="593" extrusionOk="0">
                <a:moveTo>
                  <a:pt x="82" y="1"/>
                </a:moveTo>
                <a:lnTo>
                  <a:pt x="82" y="1"/>
                </a:lnTo>
                <a:cubicBezTo>
                  <a:pt x="0" y="228"/>
                  <a:pt x="115" y="484"/>
                  <a:pt x="336" y="565"/>
                </a:cubicBezTo>
                <a:cubicBezTo>
                  <a:pt x="385" y="584"/>
                  <a:pt x="434" y="593"/>
                  <a:pt x="483" y="593"/>
                </a:cubicBezTo>
                <a:cubicBezTo>
                  <a:pt x="657" y="593"/>
                  <a:pt x="819" y="480"/>
                  <a:pt x="881" y="300"/>
                </a:cubicBezTo>
                <a:lnTo>
                  <a:pt x="82" y="1"/>
                </a:lnTo>
                <a:close/>
              </a:path>
            </a:pathLst>
          </a:custGeom>
          <a:solidFill>
            <a:srgbClr val="9A4A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27"/>
          <p:cNvSpPr/>
          <p:nvPr/>
        </p:nvSpPr>
        <p:spPr>
          <a:xfrm flipH="1">
            <a:off x="6587913" y="1302061"/>
            <a:ext cx="36988" cy="31621"/>
          </a:xfrm>
          <a:custGeom>
            <a:avLst/>
            <a:gdLst/>
            <a:ahLst/>
            <a:cxnLst/>
            <a:rect l="l" t="t" r="r" b="b"/>
            <a:pathLst>
              <a:path w="827" h="707" extrusionOk="0">
                <a:moveTo>
                  <a:pt x="343" y="0"/>
                </a:moveTo>
                <a:cubicBezTo>
                  <a:pt x="212" y="0"/>
                  <a:pt x="84" y="62"/>
                  <a:pt x="0" y="180"/>
                </a:cubicBezTo>
                <a:lnTo>
                  <a:pt x="687" y="706"/>
                </a:lnTo>
                <a:cubicBezTo>
                  <a:pt x="826" y="510"/>
                  <a:pt x="785" y="234"/>
                  <a:pt x="595" y="88"/>
                </a:cubicBezTo>
                <a:cubicBezTo>
                  <a:pt x="520" y="29"/>
                  <a:pt x="431" y="0"/>
                  <a:pt x="34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27"/>
          <p:cNvSpPr/>
          <p:nvPr/>
        </p:nvSpPr>
        <p:spPr>
          <a:xfrm flipH="1">
            <a:off x="6603566" y="1359041"/>
            <a:ext cx="31531" cy="32739"/>
          </a:xfrm>
          <a:custGeom>
            <a:avLst/>
            <a:gdLst/>
            <a:ahLst/>
            <a:cxnLst/>
            <a:rect l="l" t="t" r="r" b="b"/>
            <a:pathLst>
              <a:path w="705" h="732" extrusionOk="0">
                <a:moveTo>
                  <a:pt x="351" y="0"/>
                </a:moveTo>
                <a:cubicBezTo>
                  <a:pt x="157" y="0"/>
                  <a:pt x="1" y="163"/>
                  <a:pt x="1" y="364"/>
                </a:cubicBezTo>
                <a:cubicBezTo>
                  <a:pt x="1" y="565"/>
                  <a:pt x="157" y="728"/>
                  <a:pt x="351" y="731"/>
                </a:cubicBezTo>
                <a:cubicBezTo>
                  <a:pt x="544" y="731"/>
                  <a:pt x="704" y="568"/>
                  <a:pt x="704" y="367"/>
                </a:cubicBezTo>
                <a:cubicBezTo>
                  <a:pt x="704" y="163"/>
                  <a:pt x="544" y="0"/>
                  <a:pt x="35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27"/>
          <p:cNvSpPr/>
          <p:nvPr/>
        </p:nvSpPr>
        <p:spPr>
          <a:xfrm flipH="1">
            <a:off x="6629149" y="1360562"/>
            <a:ext cx="54609" cy="94459"/>
          </a:xfrm>
          <a:custGeom>
            <a:avLst/>
            <a:gdLst/>
            <a:ahLst/>
            <a:cxnLst/>
            <a:rect l="l" t="t" r="r" b="b"/>
            <a:pathLst>
              <a:path w="1221" h="2112" extrusionOk="0">
                <a:moveTo>
                  <a:pt x="0" y="1"/>
                </a:moveTo>
                <a:lnTo>
                  <a:pt x="116" y="2111"/>
                </a:lnTo>
                <a:lnTo>
                  <a:pt x="1221" y="1734"/>
                </a:lnTo>
                <a:lnTo>
                  <a:pt x="0" y="1"/>
                </a:lnTo>
                <a:close/>
              </a:path>
            </a:pathLst>
          </a:custGeom>
          <a:solidFill>
            <a:srgbClr val="9A4A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27"/>
          <p:cNvSpPr/>
          <p:nvPr/>
        </p:nvSpPr>
        <p:spPr>
          <a:xfrm flipH="1">
            <a:off x="6666673" y="1679587"/>
            <a:ext cx="148755" cy="75943"/>
          </a:xfrm>
          <a:custGeom>
            <a:avLst/>
            <a:gdLst/>
            <a:ahLst/>
            <a:cxnLst/>
            <a:rect l="l" t="t" r="r" b="b"/>
            <a:pathLst>
              <a:path w="3326" h="1698" extrusionOk="0">
                <a:moveTo>
                  <a:pt x="2128" y="1"/>
                </a:moveTo>
                <a:lnTo>
                  <a:pt x="2034" y="955"/>
                </a:lnTo>
                <a:lnTo>
                  <a:pt x="898" y="98"/>
                </a:lnTo>
                <a:lnTo>
                  <a:pt x="0" y="993"/>
                </a:lnTo>
                <a:cubicBezTo>
                  <a:pt x="360" y="1369"/>
                  <a:pt x="1112" y="1697"/>
                  <a:pt x="1786" y="1697"/>
                </a:cubicBezTo>
                <a:cubicBezTo>
                  <a:pt x="1856" y="1697"/>
                  <a:pt x="1925" y="1694"/>
                  <a:pt x="1993" y="1686"/>
                </a:cubicBezTo>
                <a:cubicBezTo>
                  <a:pt x="2713" y="1605"/>
                  <a:pt x="3111" y="1394"/>
                  <a:pt x="3325" y="884"/>
                </a:cubicBezTo>
                <a:lnTo>
                  <a:pt x="2128" y="1"/>
                </a:ln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9" name="Google Shape;809;p27"/>
          <p:cNvSpPr/>
          <p:nvPr/>
        </p:nvSpPr>
        <p:spPr>
          <a:xfrm flipH="1">
            <a:off x="6666673" y="1679587"/>
            <a:ext cx="148755" cy="72544"/>
          </a:xfrm>
          <a:custGeom>
            <a:avLst/>
            <a:gdLst/>
            <a:ahLst/>
            <a:cxnLst/>
            <a:rect l="l" t="t" r="r" b="b"/>
            <a:pathLst>
              <a:path w="3326" h="1622" extrusionOk="0">
                <a:moveTo>
                  <a:pt x="2128" y="1"/>
                </a:moveTo>
                <a:lnTo>
                  <a:pt x="2034" y="955"/>
                </a:lnTo>
                <a:lnTo>
                  <a:pt x="2034" y="955"/>
                </a:lnTo>
                <a:lnTo>
                  <a:pt x="2761" y="605"/>
                </a:lnTo>
                <a:cubicBezTo>
                  <a:pt x="2761" y="605"/>
                  <a:pt x="2903" y="1003"/>
                  <a:pt x="2894" y="1421"/>
                </a:cubicBezTo>
                <a:cubicBezTo>
                  <a:pt x="3087" y="1295"/>
                  <a:pt x="3227" y="1123"/>
                  <a:pt x="3325" y="884"/>
                </a:cubicBezTo>
                <a:lnTo>
                  <a:pt x="2128" y="1"/>
                </a:lnTo>
                <a:close/>
                <a:moveTo>
                  <a:pt x="898" y="98"/>
                </a:moveTo>
                <a:lnTo>
                  <a:pt x="21" y="969"/>
                </a:lnTo>
                <a:lnTo>
                  <a:pt x="0" y="993"/>
                </a:lnTo>
                <a:cubicBezTo>
                  <a:pt x="255" y="1261"/>
                  <a:pt x="711" y="1503"/>
                  <a:pt x="1193" y="1622"/>
                </a:cubicBezTo>
                <a:cubicBezTo>
                  <a:pt x="1095" y="1388"/>
                  <a:pt x="1037" y="1126"/>
                  <a:pt x="1047" y="843"/>
                </a:cubicBezTo>
                <a:lnTo>
                  <a:pt x="1047" y="843"/>
                </a:lnTo>
                <a:lnTo>
                  <a:pt x="2034" y="955"/>
                </a:lnTo>
                <a:lnTo>
                  <a:pt x="898" y="98"/>
                </a:lnTo>
                <a:close/>
              </a:path>
            </a:pathLst>
          </a:custGeom>
          <a:solidFill>
            <a:srgbClr val="23C7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" name="Google Shape;810;p27"/>
          <p:cNvSpPr/>
          <p:nvPr/>
        </p:nvSpPr>
        <p:spPr>
          <a:xfrm flipH="1">
            <a:off x="6683892" y="1706646"/>
            <a:ext cx="85917" cy="84575"/>
          </a:xfrm>
          <a:custGeom>
            <a:avLst/>
            <a:gdLst/>
            <a:ahLst/>
            <a:cxnLst/>
            <a:rect l="l" t="t" r="r" b="b"/>
            <a:pathLst>
              <a:path w="1921" h="1891" extrusionOk="0">
                <a:moveTo>
                  <a:pt x="1741" y="0"/>
                </a:moveTo>
                <a:lnTo>
                  <a:pt x="1014" y="350"/>
                </a:lnTo>
                <a:lnTo>
                  <a:pt x="27" y="238"/>
                </a:lnTo>
                <a:lnTo>
                  <a:pt x="27" y="238"/>
                </a:lnTo>
                <a:cubicBezTo>
                  <a:pt x="0" y="925"/>
                  <a:pt x="385" y="1489"/>
                  <a:pt x="765" y="1843"/>
                </a:cubicBezTo>
                <a:cubicBezTo>
                  <a:pt x="881" y="1877"/>
                  <a:pt x="986" y="1890"/>
                  <a:pt x="1079" y="1890"/>
                </a:cubicBezTo>
                <a:cubicBezTo>
                  <a:pt x="1374" y="1890"/>
                  <a:pt x="1540" y="1758"/>
                  <a:pt x="1540" y="1758"/>
                </a:cubicBezTo>
                <a:cubicBezTo>
                  <a:pt x="1540" y="1758"/>
                  <a:pt x="1799" y="1456"/>
                  <a:pt x="1860" y="959"/>
                </a:cubicBezTo>
                <a:cubicBezTo>
                  <a:pt x="1921" y="493"/>
                  <a:pt x="1741" y="0"/>
                  <a:pt x="174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811;p27"/>
          <p:cNvSpPr/>
          <p:nvPr/>
        </p:nvSpPr>
        <p:spPr>
          <a:xfrm flipH="1">
            <a:off x="6644490" y="1785228"/>
            <a:ext cx="112126" cy="417642"/>
          </a:xfrm>
          <a:custGeom>
            <a:avLst/>
            <a:gdLst/>
            <a:ahLst/>
            <a:cxnLst/>
            <a:rect l="l" t="t" r="r" b="b"/>
            <a:pathLst>
              <a:path w="2507" h="9338" extrusionOk="0">
                <a:moveTo>
                  <a:pt x="1245" y="1"/>
                </a:moveTo>
                <a:lnTo>
                  <a:pt x="470" y="86"/>
                </a:lnTo>
                <a:cubicBezTo>
                  <a:pt x="470" y="86"/>
                  <a:pt x="1" y="6740"/>
                  <a:pt x="14" y="7209"/>
                </a:cubicBezTo>
                <a:cubicBezTo>
                  <a:pt x="28" y="7679"/>
                  <a:pt x="889" y="9337"/>
                  <a:pt x="1337" y="9337"/>
                </a:cubicBezTo>
                <a:cubicBezTo>
                  <a:pt x="1339" y="9337"/>
                  <a:pt x="1341" y="9337"/>
                  <a:pt x="1344" y="9337"/>
                </a:cubicBezTo>
                <a:cubicBezTo>
                  <a:pt x="1789" y="9323"/>
                  <a:pt x="2506" y="7477"/>
                  <a:pt x="2459" y="6957"/>
                </a:cubicBezTo>
                <a:cubicBezTo>
                  <a:pt x="2412" y="6437"/>
                  <a:pt x="1245" y="1"/>
                  <a:pt x="12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p27"/>
          <p:cNvSpPr/>
          <p:nvPr/>
        </p:nvSpPr>
        <p:spPr>
          <a:xfrm flipH="1">
            <a:off x="6700933" y="1785228"/>
            <a:ext cx="45" cy="224"/>
          </a:xfrm>
          <a:custGeom>
            <a:avLst/>
            <a:gdLst/>
            <a:ahLst/>
            <a:cxnLst/>
            <a:rect l="l" t="t" r="r" b="b"/>
            <a:pathLst>
              <a:path w="1" h="5" extrusionOk="0">
                <a:moveTo>
                  <a:pt x="1" y="1"/>
                </a:moveTo>
                <a:lnTo>
                  <a:pt x="1" y="1"/>
                </a:lnTo>
                <a:lnTo>
                  <a:pt x="1" y="5"/>
                </a:lnTo>
                <a:close/>
              </a:path>
            </a:pathLst>
          </a:custGeom>
          <a:solidFill>
            <a:srgbClr val="DCDC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813;p27"/>
          <p:cNvSpPr/>
          <p:nvPr/>
        </p:nvSpPr>
        <p:spPr>
          <a:xfrm flipH="1">
            <a:off x="6700128" y="1785989"/>
            <a:ext cx="626" cy="3846"/>
          </a:xfrm>
          <a:custGeom>
            <a:avLst/>
            <a:gdLst/>
            <a:ahLst/>
            <a:cxnLst/>
            <a:rect l="l" t="t" r="r" b="b"/>
            <a:pathLst>
              <a:path w="14" h="86" extrusionOk="0">
                <a:moveTo>
                  <a:pt x="0" y="1"/>
                </a:moveTo>
                <a:lnTo>
                  <a:pt x="8" y="54"/>
                </a:lnTo>
                <a:lnTo>
                  <a:pt x="8" y="54"/>
                </a:lnTo>
                <a:cubicBezTo>
                  <a:pt x="5" y="30"/>
                  <a:pt x="2" y="13"/>
                  <a:pt x="0" y="1"/>
                </a:cubicBezTo>
                <a:close/>
                <a:moveTo>
                  <a:pt x="8" y="54"/>
                </a:moveTo>
                <a:cubicBezTo>
                  <a:pt x="10" y="64"/>
                  <a:pt x="11" y="74"/>
                  <a:pt x="13" y="86"/>
                </a:cubicBezTo>
                <a:lnTo>
                  <a:pt x="8" y="54"/>
                </a:lnTo>
                <a:close/>
              </a:path>
            </a:pathLst>
          </a:custGeom>
          <a:solidFill>
            <a:srgbClr val="DCDC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4" name="Google Shape;814;p27"/>
          <p:cNvSpPr/>
          <p:nvPr/>
        </p:nvSpPr>
        <p:spPr>
          <a:xfrm flipH="1">
            <a:off x="6700128" y="1785228"/>
            <a:ext cx="35959" cy="13283"/>
          </a:xfrm>
          <a:custGeom>
            <a:avLst/>
            <a:gdLst/>
            <a:ahLst/>
            <a:cxnLst/>
            <a:rect l="l" t="t" r="r" b="b"/>
            <a:pathLst>
              <a:path w="804" h="297" extrusionOk="0">
                <a:moveTo>
                  <a:pt x="786" y="1"/>
                </a:moveTo>
                <a:cubicBezTo>
                  <a:pt x="630" y="117"/>
                  <a:pt x="470" y="151"/>
                  <a:pt x="334" y="151"/>
                </a:cubicBezTo>
                <a:cubicBezTo>
                  <a:pt x="147" y="151"/>
                  <a:pt x="11" y="86"/>
                  <a:pt x="11" y="86"/>
                </a:cubicBezTo>
                <a:lnTo>
                  <a:pt x="1" y="263"/>
                </a:lnTo>
                <a:cubicBezTo>
                  <a:pt x="89" y="286"/>
                  <a:pt x="174" y="297"/>
                  <a:pt x="252" y="297"/>
                </a:cubicBezTo>
                <a:cubicBezTo>
                  <a:pt x="589" y="297"/>
                  <a:pt x="803" y="103"/>
                  <a:pt x="803" y="103"/>
                </a:cubicBezTo>
                <a:cubicBezTo>
                  <a:pt x="797" y="62"/>
                  <a:pt x="793" y="35"/>
                  <a:pt x="790" y="18"/>
                </a:cubicBezTo>
                <a:lnTo>
                  <a:pt x="790" y="15"/>
                </a:lnTo>
                <a:lnTo>
                  <a:pt x="790" y="11"/>
                </a:lnTo>
                <a:lnTo>
                  <a:pt x="790" y="8"/>
                </a:lnTo>
                <a:lnTo>
                  <a:pt x="786" y="8"/>
                </a:lnTo>
                <a:lnTo>
                  <a:pt x="786" y="5"/>
                </a:lnTo>
                <a:lnTo>
                  <a:pt x="786" y="1"/>
                </a:lnTo>
                <a:close/>
              </a:path>
            </a:pathLst>
          </a:custGeom>
          <a:solidFill>
            <a:srgbClr val="23C7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27"/>
          <p:cNvSpPr/>
          <p:nvPr/>
        </p:nvSpPr>
        <p:spPr>
          <a:xfrm flipH="1">
            <a:off x="6724458" y="1577077"/>
            <a:ext cx="189500" cy="195269"/>
          </a:xfrm>
          <a:custGeom>
            <a:avLst/>
            <a:gdLst/>
            <a:ahLst/>
            <a:cxnLst/>
            <a:rect l="l" t="t" r="r" b="b"/>
            <a:pathLst>
              <a:path w="4237" h="4366" extrusionOk="0">
                <a:moveTo>
                  <a:pt x="935" y="1"/>
                </a:moveTo>
                <a:cubicBezTo>
                  <a:pt x="935" y="1"/>
                  <a:pt x="170" y="293"/>
                  <a:pt x="0" y="1640"/>
                </a:cubicBezTo>
                <a:cubicBezTo>
                  <a:pt x="466" y="2727"/>
                  <a:pt x="1316" y="3655"/>
                  <a:pt x="2560" y="4366"/>
                </a:cubicBezTo>
                <a:lnTo>
                  <a:pt x="3250" y="3135"/>
                </a:lnTo>
                <a:lnTo>
                  <a:pt x="4237" y="3247"/>
                </a:lnTo>
                <a:lnTo>
                  <a:pt x="4237" y="3247"/>
                </a:lnTo>
                <a:lnTo>
                  <a:pt x="948" y="746"/>
                </a:lnTo>
                <a:lnTo>
                  <a:pt x="935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6" name="Google Shape;816;p27"/>
          <p:cNvSpPr/>
          <p:nvPr/>
        </p:nvSpPr>
        <p:spPr>
          <a:xfrm flipH="1">
            <a:off x="6653301" y="1592462"/>
            <a:ext cx="71202" cy="146161"/>
          </a:xfrm>
          <a:custGeom>
            <a:avLst/>
            <a:gdLst/>
            <a:ahLst/>
            <a:cxnLst/>
            <a:rect l="l" t="t" r="r" b="b"/>
            <a:pathLst>
              <a:path w="1592" h="3268" extrusionOk="0">
                <a:moveTo>
                  <a:pt x="201" y="0"/>
                </a:moveTo>
                <a:lnTo>
                  <a:pt x="205" y="956"/>
                </a:lnTo>
                <a:cubicBezTo>
                  <a:pt x="205" y="956"/>
                  <a:pt x="68" y="2214"/>
                  <a:pt x="1" y="2903"/>
                </a:cubicBezTo>
                <a:lnTo>
                  <a:pt x="728" y="2553"/>
                </a:lnTo>
                <a:lnTo>
                  <a:pt x="1517" y="3267"/>
                </a:lnTo>
                <a:cubicBezTo>
                  <a:pt x="1517" y="3267"/>
                  <a:pt x="1592" y="1194"/>
                  <a:pt x="1261" y="650"/>
                </a:cubicBezTo>
                <a:cubicBezTo>
                  <a:pt x="932" y="105"/>
                  <a:pt x="201" y="0"/>
                  <a:pt x="201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93 Rectángulo"/>
          <p:cNvSpPr/>
          <p:nvPr/>
        </p:nvSpPr>
        <p:spPr>
          <a:xfrm>
            <a:off x="0" y="3291830"/>
            <a:ext cx="2987824" cy="2880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8" name="Google Shape;727;p27"/>
          <p:cNvSpPr txBox="1">
            <a:spLocks/>
          </p:cNvSpPr>
          <p:nvPr/>
        </p:nvSpPr>
        <p:spPr>
          <a:xfrm flipH="1">
            <a:off x="8832" y="3363838"/>
            <a:ext cx="3051000" cy="2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EFEFEF"/>
              </a:buClr>
              <a:buSzPts val="1100"/>
              <a:buFont typeface="Dosis ExtraLight"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taatliches"/>
                <a:ea typeface="Staatliches"/>
                <a:cs typeface="Staatliches"/>
                <a:sym typeface="Staatliches"/>
              </a:rPr>
              <a:t>PRIMERA</a:t>
            </a:r>
            <a:r>
              <a:rPr kumimoji="0" lang="es-ES" sz="1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taatliches"/>
                <a:ea typeface="Staatliches"/>
                <a:cs typeface="Staatliches"/>
                <a:sym typeface="Staatliches"/>
              </a:rPr>
              <a:t> RESPUESTA</a:t>
            </a:r>
            <a:endParaRPr kumimoji="0" lang="es-E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taatliches"/>
              <a:ea typeface="Staatliches"/>
              <a:cs typeface="Staatliches"/>
              <a:sym typeface="Staatliches"/>
            </a:endParaRPr>
          </a:p>
        </p:txBody>
      </p:sp>
      <p:sp>
        <p:nvSpPr>
          <p:cNvPr id="103" name="Google Shape;727;p27"/>
          <p:cNvSpPr txBox="1">
            <a:spLocks/>
          </p:cNvSpPr>
          <p:nvPr/>
        </p:nvSpPr>
        <p:spPr>
          <a:xfrm flipH="1">
            <a:off x="35496" y="4083918"/>
            <a:ext cx="7416824" cy="36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1600"/>
              </a:spcAft>
              <a:buClr>
                <a:srgbClr val="EFEFEF"/>
              </a:buClr>
              <a:buSzPts val="1100"/>
              <a:buFont typeface="Arial" pitchFamily="34" charset="0"/>
              <a:buChar char="•"/>
              <a:tabLst/>
              <a:defRPr/>
            </a:pPr>
            <a:r>
              <a:rPr lang="es-ES" sz="1100" dirty="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RAPIDA CONTENCIÓN, ALTA EFECTIVIDAD AL </a:t>
            </a:r>
            <a:r>
              <a:rPr lang="es-ES" sz="11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atliches"/>
                <a:ea typeface="Staatliches"/>
                <a:cs typeface="Staatliches"/>
                <a:sym typeface="Staatliches"/>
              </a:rPr>
              <a:t>CORTO PLAZO</a:t>
            </a:r>
            <a:r>
              <a:rPr lang="es-ES" sz="1100" dirty="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.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1600"/>
              </a:spcAft>
              <a:buClr>
                <a:srgbClr val="EFEFEF"/>
              </a:buClr>
              <a:buSzPts val="1100"/>
              <a:buFont typeface="Arial" pitchFamily="34" charset="0"/>
              <a:buChar char="•"/>
              <a:tabLst/>
              <a:defRPr/>
            </a:pPr>
            <a:r>
              <a:rPr lang="es-ES" sz="1100" dirty="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AMPLÍA EL </a:t>
            </a:r>
            <a:r>
              <a:rPr lang="es-ES" sz="1100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aatliches"/>
                <a:ea typeface="Staatliches"/>
                <a:cs typeface="Staatliches"/>
                <a:sym typeface="Staatliches"/>
              </a:rPr>
              <a:t>MARGEN</a:t>
            </a:r>
            <a:r>
              <a:rPr lang="es-ES" sz="1100" dirty="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 DE MANIOBRA DE CONTENCIÓN DE LA PANDEMIA.</a:t>
            </a:r>
            <a:endParaRPr kumimoji="0" lang="es-ES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taatliches"/>
              <a:ea typeface="Staatliches"/>
              <a:cs typeface="Staatliches"/>
              <a:sym typeface="Staatliche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27"/>
          <p:cNvSpPr/>
          <p:nvPr/>
        </p:nvSpPr>
        <p:spPr>
          <a:xfrm rot="-368550" flipH="1">
            <a:off x="6014222" y="3185245"/>
            <a:ext cx="3053229" cy="931142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27"/>
          <p:cNvSpPr txBox="1">
            <a:spLocks noGrp="1"/>
          </p:cNvSpPr>
          <p:nvPr>
            <p:ph type="subTitle" idx="2"/>
          </p:nvPr>
        </p:nvSpPr>
        <p:spPr>
          <a:xfrm flipH="1">
            <a:off x="2051720" y="555526"/>
            <a:ext cx="4608512" cy="57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/>
            <a:r>
              <a:rPr lang="es-ES" i="1" dirty="0"/>
              <a:t> “Cada frase que pronuncio no debe considerarse una afirmación, sino una pregunta”. </a:t>
            </a:r>
            <a:br>
              <a:rPr lang="es-ES" i="1" dirty="0"/>
            </a:br>
            <a:r>
              <a:rPr lang="es-ES" i="1" dirty="0" err="1"/>
              <a:t>Neil</a:t>
            </a:r>
            <a:r>
              <a:rPr lang="es-ES" i="1" dirty="0"/>
              <a:t> </a:t>
            </a:r>
            <a:r>
              <a:rPr lang="es-ES" i="1" dirty="0" err="1"/>
              <a:t>Bohr</a:t>
            </a:r>
            <a:r>
              <a:rPr lang="es-ES" i="1" dirty="0"/>
              <a:t>.</a:t>
            </a:r>
            <a:endParaRPr dirty="0"/>
          </a:p>
        </p:txBody>
      </p:sp>
      <p:sp>
        <p:nvSpPr>
          <p:cNvPr id="727" name="Google Shape;727;p27"/>
          <p:cNvSpPr txBox="1">
            <a:spLocks noGrp="1"/>
          </p:cNvSpPr>
          <p:nvPr>
            <p:ph type="subTitle" idx="1"/>
          </p:nvPr>
        </p:nvSpPr>
        <p:spPr>
          <a:xfrm flipH="1">
            <a:off x="1437450" y="3013730"/>
            <a:ext cx="3051000" cy="27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b="1" dirty="0"/>
              <a:t>TAREA</a:t>
            </a:r>
            <a:endParaRPr sz="1600" b="1" dirty="0"/>
          </a:p>
        </p:txBody>
      </p:sp>
      <p:sp>
        <p:nvSpPr>
          <p:cNvPr id="728" name="Google Shape;728;p27"/>
          <p:cNvSpPr/>
          <p:nvPr/>
        </p:nvSpPr>
        <p:spPr>
          <a:xfrm flipH="1">
            <a:off x="8904710" y="3176630"/>
            <a:ext cx="14312" cy="3533"/>
          </a:xfrm>
          <a:custGeom>
            <a:avLst/>
            <a:gdLst/>
            <a:ahLst/>
            <a:cxnLst/>
            <a:rect l="l" t="t" r="r" b="b"/>
            <a:pathLst>
              <a:path w="320" h="79" extrusionOk="0">
                <a:moveTo>
                  <a:pt x="1" y="1"/>
                </a:moveTo>
                <a:lnTo>
                  <a:pt x="1" y="1"/>
                </a:lnTo>
                <a:cubicBezTo>
                  <a:pt x="86" y="51"/>
                  <a:pt x="205" y="78"/>
                  <a:pt x="320" y="78"/>
                </a:cubicBezTo>
                <a:cubicBezTo>
                  <a:pt x="205" y="78"/>
                  <a:pt x="89" y="51"/>
                  <a:pt x="1" y="1"/>
                </a:cubicBezTo>
                <a:close/>
              </a:path>
            </a:pathLst>
          </a:custGeom>
          <a:solidFill>
            <a:srgbClr val="E5E5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27"/>
          <p:cNvSpPr/>
          <p:nvPr/>
        </p:nvSpPr>
        <p:spPr>
          <a:xfrm flipH="1">
            <a:off x="8991387" y="2267700"/>
            <a:ext cx="16325" cy="2639"/>
          </a:xfrm>
          <a:custGeom>
            <a:avLst/>
            <a:gdLst/>
            <a:ahLst/>
            <a:cxnLst/>
            <a:rect l="l" t="t" r="r" b="b"/>
            <a:pathLst>
              <a:path w="365" h="59" extrusionOk="0">
                <a:moveTo>
                  <a:pt x="1" y="1"/>
                </a:moveTo>
                <a:cubicBezTo>
                  <a:pt x="126" y="1"/>
                  <a:pt x="256" y="21"/>
                  <a:pt x="365" y="59"/>
                </a:cubicBezTo>
                <a:cubicBezTo>
                  <a:pt x="256" y="21"/>
                  <a:pt x="130" y="1"/>
                  <a:pt x="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27"/>
          <p:cNvSpPr/>
          <p:nvPr/>
        </p:nvSpPr>
        <p:spPr>
          <a:xfrm flipH="1">
            <a:off x="7744052" y="3278939"/>
            <a:ext cx="473280" cy="287090"/>
          </a:xfrm>
          <a:custGeom>
            <a:avLst/>
            <a:gdLst/>
            <a:ahLst/>
            <a:cxnLst/>
            <a:rect l="l" t="t" r="r" b="b"/>
            <a:pathLst>
              <a:path w="10582" h="6419" extrusionOk="0">
                <a:moveTo>
                  <a:pt x="10581" y="0"/>
                </a:moveTo>
                <a:lnTo>
                  <a:pt x="1" y="6120"/>
                </a:lnTo>
                <a:lnTo>
                  <a:pt x="504" y="6418"/>
                </a:lnTo>
                <a:lnTo>
                  <a:pt x="10581" y="595"/>
                </a:lnTo>
                <a:lnTo>
                  <a:pt x="10581" y="0"/>
                </a:lnTo>
                <a:close/>
              </a:path>
            </a:pathLst>
          </a:custGeom>
          <a:solidFill>
            <a:srgbClr val="3747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27"/>
          <p:cNvSpPr/>
          <p:nvPr/>
        </p:nvSpPr>
        <p:spPr>
          <a:xfrm flipH="1">
            <a:off x="8330576" y="1483173"/>
            <a:ext cx="449799" cy="1817266"/>
          </a:xfrm>
          <a:custGeom>
            <a:avLst/>
            <a:gdLst/>
            <a:ahLst/>
            <a:cxnLst/>
            <a:rect l="l" t="t" r="r" b="b"/>
            <a:pathLst>
              <a:path w="10057" h="40632" extrusionOk="0">
                <a:moveTo>
                  <a:pt x="9155" y="1"/>
                </a:moveTo>
                <a:cubicBezTo>
                  <a:pt x="9092" y="1"/>
                  <a:pt x="9031" y="44"/>
                  <a:pt x="9013" y="112"/>
                </a:cubicBezTo>
                <a:lnTo>
                  <a:pt x="14" y="40062"/>
                </a:lnTo>
                <a:cubicBezTo>
                  <a:pt x="0" y="40123"/>
                  <a:pt x="28" y="40185"/>
                  <a:pt x="82" y="40216"/>
                </a:cubicBezTo>
                <a:lnTo>
                  <a:pt x="670" y="40556"/>
                </a:lnTo>
                <a:cubicBezTo>
                  <a:pt x="673" y="40559"/>
                  <a:pt x="673" y="40559"/>
                  <a:pt x="677" y="40562"/>
                </a:cubicBezTo>
                <a:cubicBezTo>
                  <a:pt x="764" y="40607"/>
                  <a:pt x="872" y="40631"/>
                  <a:pt x="983" y="40631"/>
                </a:cubicBezTo>
                <a:cubicBezTo>
                  <a:pt x="998" y="40631"/>
                  <a:pt x="1013" y="40631"/>
                  <a:pt x="1028" y="40630"/>
                </a:cubicBezTo>
                <a:lnTo>
                  <a:pt x="1279" y="39525"/>
                </a:lnTo>
                <a:lnTo>
                  <a:pt x="10044" y="608"/>
                </a:lnTo>
                <a:cubicBezTo>
                  <a:pt x="10057" y="550"/>
                  <a:pt x="10030" y="485"/>
                  <a:pt x="9975" y="455"/>
                </a:cubicBezTo>
                <a:lnTo>
                  <a:pt x="9224" y="19"/>
                </a:lnTo>
                <a:cubicBezTo>
                  <a:pt x="9202" y="7"/>
                  <a:pt x="9178" y="1"/>
                  <a:pt x="9155" y="1"/>
                </a:cubicBezTo>
                <a:close/>
              </a:path>
            </a:pathLst>
          </a:custGeom>
          <a:solidFill>
            <a:srgbClr val="3747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732;p27"/>
          <p:cNvSpPr/>
          <p:nvPr/>
        </p:nvSpPr>
        <p:spPr>
          <a:xfrm flipH="1">
            <a:off x="8284956" y="1479774"/>
            <a:ext cx="449486" cy="1820621"/>
          </a:xfrm>
          <a:custGeom>
            <a:avLst/>
            <a:gdLst/>
            <a:ahLst/>
            <a:cxnLst/>
            <a:rect l="l" t="t" r="r" b="b"/>
            <a:pathLst>
              <a:path w="10050" h="40707" extrusionOk="0">
                <a:moveTo>
                  <a:pt x="10050" y="1"/>
                </a:moveTo>
                <a:lnTo>
                  <a:pt x="9041" y="585"/>
                </a:lnTo>
                <a:lnTo>
                  <a:pt x="252" y="39601"/>
                </a:lnTo>
                <a:lnTo>
                  <a:pt x="1" y="40706"/>
                </a:lnTo>
                <a:cubicBezTo>
                  <a:pt x="112" y="40706"/>
                  <a:pt x="221" y="40682"/>
                  <a:pt x="307" y="40632"/>
                </a:cubicBezTo>
                <a:lnTo>
                  <a:pt x="894" y="40292"/>
                </a:lnTo>
                <a:cubicBezTo>
                  <a:pt x="949" y="40257"/>
                  <a:pt x="990" y="40204"/>
                  <a:pt x="1007" y="40138"/>
                </a:cubicBezTo>
                <a:lnTo>
                  <a:pt x="10050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p27"/>
          <p:cNvSpPr/>
          <p:nvPr/>
        </p:nvSpPr>
        <p:spPr>
          <a:xfrm flipH="1">
            <a:off x="8239739" y="2366095"/>
            <a:ext cx="45396" cy="1584920"/>
          </a:xfrm>
          <a:custGeom>
            <a:avLst/>
            <a:gdLst/>
            <a:ahLst/>
            <a:cxnLst/>
            <a:rect l="l" t="t" r="r" b="b"/>
            <a:pathLst>
              <a:path w="1015" h="35437" extrusionOk="0">
                <a:moveTo>
                  <a:pt x="1" y="1"/>
                </a:moveTo>
                <a:lnTo>
                  <a:pt x="4" y="34856"/>
                </a:lnTo>
                <a:cubicBezTo>
                  <a:pt x="4" y="34924"/>
                  <a:pt x="45" y="34992"/>
                  <a:pt x="134" y="35043"/>
                </a:cubicBezTo>
                <a:lnTo>
                  <a:pt x="680" y="35359"/>
                </a:lnTo>
                <a:cubicBezTo>
                  <a:pt x="684" y="35363"/>
                  <a:pt x="684" y="35363"/>
                  <a:pt x="688" y="35363"/>
                </a:cubicBezTo>
                <a:cubicBezTo>
                  <a:pt x="776" y="35413"/>
                  <a:pt x="895" y="35437"/>
                  <a:pt x="1014" y="35437"/>
                </a:cubicBezTo>
                <a:lnTo>
                  <a:pt x="1014" y="34278"/>
                </a:lnTo>
                <a:lnTo>
                  <a:pt x="1011" y="586"/>
                </a:lnTo>
                <a:lnTo>
                  <a:pt x="1" y="1"/>
                </a:lnTo>
                <a:close/>
              </a:path>
            </a:pathLst>
          </a:custGeom>
          <a:solidFill>
            <a:srgbClr val="3747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p27"/>
          <p:cNvSpPr/>
          <p:nvPr/>
        </p:nvSpPr>
        <p:spPr>
          <a:xfrm flipH="1">
            <a:off x="8194612" y="2366274"/>
            <a:ext cx="45351" cy="1584741"/>
          </a:xfrm>
          <a:custGeom>
            <a:avLst/>
            <a:gdLst/>
            <a:ahLst/>
            <a:cxnLst/>
            <a:rect l="l" t="t" r="r" b="b"/>
            <a:pathLst>
              <a:path w="1014" h="35433" extrusionOk="0">
                <a:moveTo>
                  <a:pt x="1013" y="0"/>
                </a:moveTo>
                <a:lnTo>
                  <a:pt x="1" y="582"/>
                </a:lnTo>
                <a:lnTo>
                  <a:pt x="4" y="34274"/>
                </a:lnTo>
                <a:lnTo>
                  <a:pt x="4" y="35433"/>
                </a:lnTo>
                <a:cubicBezTo>
                  <a:pt x="123" y="35433"/>
                  <a:pt x="246" y="35409"/>
                  <a:pt x="334" y="35355"/>
                </a:cubicBezTo>
                <a:lnTo>
                  <a:pt x="878" y="35039"/>
                </a:lnTo>
                <a:cubicBezTo>
                  <a:pt x="959" y="34991"/>
                  <a:pt x="1007" y="34927"/>
                  <a:pt x="1010" y="34866"/>
                </a:cubicBezTo>
                <a:lnTo>
                  <a:pt x="1010" y="34838"/>
                </a:lnTo>
                <a:lnTo>
                  <a:pt x="1013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27"/>
          <p:cNvSpPr/>
          <p:nvPr/>
        </p:nvSpPr>
        <p:spPr>
          <a:xfrm flipH="1">
            <a:off x="7654826" y="2183616"/>
            <a:ext cx="314148" cy="1429679"/>
          </a:xfrm>
          <a:custGeom>
            <a:avLst/>
            <a:gdLst/>
            <a:ahLst/>
            <a:cxnLst/>
            <a:rect l="l" t="t" r="r" b="b"/>
            <a:pathLst>
              <a:path w="7024" h="31966" extrusionOk="0">
                <a:moveTo>
                  <a:pt x="0" y="1"/>
                </a:moveTo>
                <a:lnTo>
                  <a:pt x="6010" y="31357"/>
                </a:lnTo>
                <a:cubicBezTo>
                  <a:pt x="6028" y="31439"/>
                  <a:pt x="6075" y="31511"/>
                  <a:pt x="6150" y="31551"/>
                </a:cubicBezTo>
                <a:lnTo>
                  <a:pt x="6711" y="31875"/>
                </a:lnTo>
                <a:cubicBezTo>
                  <a:pt x="6830" y="31946"/>
                  <a:pt x="6956" y="31966"/>
                  <a:pt x="7024" y="31966"/>
                </a:cubicBezTo>
                <a:lnTo>
                  <a:pt x="6809" y="30837"/>
                </a:lnTo>
                <a:lnTo>
                  <a:pt x="1010" y="583"/>
                </a:lnTo>
                <a:lnTo>
                  <a:pt x="0" y="1"/>
                </a:lnTo>
                <a:close/>
              </a:path>
            </a:pathLst>
          </a:custGeom>
          <a:solidFill>
            <a:srgbClr val="3747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27"/>
          <p:cNvSpPr/>
          <p:nvPr/>
        </p:nvSpPr>
        <p:spPr>
          <a:xfrm flipH="1">
            <a:off x="7609833" y="2183795"/>
            <a:ext cx="314014" cy="1429500"/>
          </a:xfrm>
          <a:custGeom>
            <a:avLst/>
            <a:gdLst/>
            <a:ahLst/>
            <a:cxnLst/>
            <a:rect l="l" t="t" r="r" b="b"/>
            <a:pathLst>
              <a:path w="7021" h="31962" extrusionOk="0">
                <a:moveTo>
                  <a:pt x="1014" y="0"/>
                </a:moveTo>
                <a:lnTo>
                  <a:pt x="1" y="579"/>
                </a:lnTo>
                <a:lnTo>
                  <a:pt x="5800" y="30833"/>
                </a:lnTo>
                <a:lnTo>
                  <a:pt x="6015" y="31962"/>
                </a:lnTo>
                <a:cubicBezTo>
                  <a:pt x="6134" y="31962"/>
                  <a:pt x="6253" y="31935"/>
                  <a:pt x="6345" y="31884"/>
                </a:cubicBezTo>
                <a:lnTo>
                  <a:pt x="6371" y="31871"/>
                </a:lnTo>
                <a:lnTo>
                  <a:pt x="6886" y="31571"/>
                </a:lnTo>
                <a:cubicBezTo>
                  <a:pt x="6977" y="31516"/>
                  <a:pt x="7021" y="31449"/>
                  <a:pt x="7021" y="31381"/>
                </a:cubicBezTo>
                <a:lnTo>
                  <a:pt x="7021" y="31374"/>
                </a:lnTo>
                <a:lnTo>
                  <a:pt x="7014" y="31337"/>
                </a:lnTo>
                <a:lnTo>
                  <a:pt x="7014" y="31330"/>
                </a:lnTo>
                <a:lnTo>
                  <a:pt x="1014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27"/>
          <p:cNvSpPr/>
          <p:nvPr/>
        </p:nvSpPr>
        <p:spPr>
          <a:xfrm flipH="1">
            <a:off x="7699059" y="3279520"/>
            <a:ext cx="511251" cy="347200"/>
          </a:xfrm>
          <a:custGeom>
            <a:avLst/>
            <a:gdLst/>
            <a:ahLst/>
            <a:cxnLst/>
            <a:rect l="l" t="t" r="r" b="b"/>
            <a:pathLst>
              <a:path w="11431" h="7763" extrusionOk="0">
                <a:moveTo>
                  <a:pt x="11430" y="0"/>
                </a:moveTo>
                <a:lnTo>
                  <a:pt x="0" y="6600"/>
                </a:lnTo>
                <a:lnTo>
                  <a:pt x="0" y="7762"/>
                </a:lnTo>
                <a:lnTo>
                  <a:pt x="11430" y="1163"/>
                </a:lnTo>
                <a:lnTo>
                  <a:pt x="11430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27"/>
          <p:cNvSpPr/>
          <p:nvPr/>
        </p:nvSpPr>
        <p:spPr>
          <a:xfrm flipH="1">
            <a:off x="7428562" y="2087502"/>
            <a:ext cx="1487285" cy="900940"/>
          </a:xfrm>
          <a:custGeom>
            <a:avLst/>
            <a:gdLst/>
            <a:ahLst/>
            <a:cxnLst/>
            <a:rect l="l" t="t" r="r" b="b"/>
            <a:pathLst>
              <a:path w="33254" h="20144" extrusionOk="0">
                <a:moveTo>
                  <a:pt x="29221" y="0"/>
                </a:moveTo>
                <a:cubicBezTo>
                  <a:pt x="29105" y="0"/>
                  <a:pt x="28988" y="26"/>
                  <a:pt x="28898" y="77"/>
                </a:cubicBezTo>
                <a:lnTo>
                  <a:pt x="324" y="16575"/>
                </a:lnTo>
                <a:cubicBezTo>
                  <a:pt x="143" y="16681"/>
                  <a:pt x="1" y="16929"/>
                  <a:pt x="1" y="17133"/>
                </a:cubicBezTo>
                <a:lnTo>
                  <a:pt x="1" y="17554"/>
                </a:lnTo>
                <a:cubicBezTo>
                  <a:pt x="1" y="17758"/>
                  <a:pt x="143" y="18010"/>
                  <a:pt x="324" y="18112"/>
                </a:cubicBezTo>
                <a:lnTo>
                  <a:pt x="3710" y="20068"/>
                </a:lnTo>
                <a:cubicBezTo>
                  <a:pt x="3798" y="20118"/>
                  <a:pt x="3914" y="20144"/>
                  <a:pt x="4031" y="20144"/>
                </a:cubicBezTo>
                <a:cubicBezTo>
                  <a:pt x="4147" y="20144"/>
                  <a:pt x="4263" y="20118"/>
                  <a:pt x="4352" y="20068"/>
                </a:cubicBezTo>
                <a:lnTo>
                  <a:pt x="32931" y="3568"/>
                </a:lnTo>
                <a:cubicBezTo>
                  <a:pt x="33108" y="3466"/>
                  <a:pt x="33254" y="3214"/>
                  <a:pt x="33254" y="3010"/>
                </a:cubicBezTo>
                <a:lnTo>
                  <a:pt x="33254" y="2592"/>
                </a:lnTo>
                <a:cubicBezTo>
                  <a:pt x="33254" y="2385"/>
                  <a:pt x="33108" y="2137"/>
                  <a:pt x="32931" y="2031"/>
                </a:cubicBezTo>
                <a:lnTo>
                  <a:pt x="29544" y="77"/>
                </a:lnTo>
                <a:cubicBezTo>
                  <a:pt x="29454" y="26"/>
                  <a:pt x="29338" y="0"/>
                  <a:pt x="2922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" name="Google Shape;739;p27"/>
          <p:cNvSpPr/>
          <p:nvPr/>
        </p:nvSpPr>
        <p:spPr>
          <a:xfrm flipH="1">
            <a:off x="7435092" y="2156423"/>
            <a:ext cx="1472884" cy="779959"/>
          </a:xfrm>
          <a:custGeom>
            <a:avLst/>
            <a:gdLst/>
            <a:ahLst/>
            <a:cxnLst/>
            <a:rect l="l" t="t" r="r" b="b"/>
            <a:pathLst>
              <a:path w="32932" h="17439" extrusionOk="0">
                <a:moveTo>
                  <a:pt x="766" y="14678"/>
                </a:moveTo>
                <a:lnTo>
                  <a:pt x="148" y="15034"/>
                </a:lnTo>
                <a:cubicBezTo>
                  <a:pt x="76" y="15075"/>
                  <a:pt x="32" y="15130"/>
                  <a:pt x="18" y="15181"/>
                </a:cubicBezTo>
                <a:cubicBezTo>
                  <a:pt x="1" y="15246"/>
                  <a:pt x="25" y="15310"/>
                  <a:pt x="82" y="15365"/>
                </a:cubicBezTo>
                <a:cubicBezTo>
                  <a:pt x="99" y="15378"/>
                  <a:pt x="123" y="15395"/>
                  <a:pt x="148" y="15409"/>
                </a:cubicBezTo>
                <a:lnTo>
                  <a:pt x="1347" y="16102"/>
                </a:lnTo>
                <a:cubicBezTo>
                  <a:pt x="1058" y="15925"/>
                  <a:pt x="813" y="15517"/>
                  <a:pt x="793" y="15184"/>
                </a:cubicBezTo>
                <a:lnTo>
                  <a:pt x="766" y="14678"/>
                </a:lnTo>
                <a:close/>
                <a:moveTo>
                  <a:pt x="31904" y="0"/>
                </a:moveTo>
                <a:cubicBezTo>
                  <a:pt x="31813" y="171"/>
                  <a:pt x="31680" y="320"/>
                  <a:pt x="31531" y="405"/>
                </a:cubicBezTo>
                <a:lnTo>
                  <a:pt x="3384" y="16656"/>
                </a:lnTo>
                <a:cubicBezTo>
                  <a:pt x="3380" y="16656"/>
                  <a:pt x="3380" y="16660"/>
                  <a:pt x="3380" y="16660"/>
                </a:cubicBezTo>
                <a:lnTo>
                  <a:pt x="3377" y="16660"/>
                </a:lnTo>
                <a:cubicBezTo>
                  <a:pt x="3231" y="16744"/>
                  <a:pt x="3037" y="16785"/>
                  <a:pt x="2847" y="16785"/>
                </a:cubicBezTo>
                <a:cubicBezTo>
                  <a:pt x="2660" y="16785"/>
                  <a:pt x="2473" y="16744"/>
                  <a:pt x="2326" y="16666"/>
                </a:cubicBezTo>
                <a:lnTo>
                  <a:pt x="2326" y="16666"/>
                </a:lnTo>
                <a:lnTo>
                  <a:pt x="3534" y="17364"/>
                </a:lnTo>
                <a:cubicBezTo>
                  <a:pt x="3557" y="17377"/>
                  <a:pt x="3588" y="17391"/>
                  <a:pt x="3619" y="17400"/>
                </a:cubicBezTo>
                <a:cubicBezTo>
                  <a:pt x="3625" y="17405"/>
                  <a:pt x="3632" y="17408"/>
                  <a:pt x="3639" y="17408"/>
                </a:cubicBezTo>
                <a:cubicBezTo>
                  <a:pt x="3707" y="17428"/>
                  <a:pt x="3782" y="17438"/>
                  <a:pt x="3853" y="17438"/>
                </a:cubicBezTo>
                <a:cubicBezTo>
                  <a:pt x="3972" y="17438"/>
                  <a:pt x="4088" y="17414"/>
                  <a:pt x="4176" y="17364"/>
                </a:cubicBezTo>
                <a:lnTo>
                  <a:pt x="32755" y="864"/>
                </a:lnTo>
                <a:cubicBezTo>
                  <a:pt x="32932" y="762"/>
                  <a:pt x="32932" y="596"/>
                  <a:pt x="32755" y="490"/>
                </a:cubicBezTo>
                <a:lnTo>
                  <a:pt x="3190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0" name="Google Shape;740;p27"/>
          <p:cNvSpPr/>
          <p:nvPr/>
        </p:nvSpPr>
        <p:spPr>
          <a:xfrm flipH="1">
            <a:off x="8735650" y="2985004"/>
            <a:ext cx="14312" cy="3533"/>
          </a:xfrm>
          <a:custGeom>
            <a:avLst/>
            <a:gdLst/>
            <a:ahLst/>
            <a:cxnLst/>
            <a:rect l="l" t="t" r="r" b="b"/>
            <a:pathLst>
              <a:path w="320" h="79" extrusionOk="0">
                <a:moveTo>
                  <a:pt x="1" y="1"/>
                </a:moveTo>
                <a:lnTo>
                  <a:pt x="1" y="1"/>
                </a:lnTo>
                <a:cubicBezTo>
                  <a:pt x="86" y="51"/>
                  <a:pt x="205" y="78"/>
                  <a:pt x="320" y="78"/>
                </a:cubicBezTo>
                <a:cubicBezTo>
                  <a:pt x="205" y="78"/>
                  <a:pt x="89" y="51"/>
                  <a:pt x="1" y="1"/>
                </a:cubicBezTo>
                <a:close/>
              </a:path>
            </a:pathLst>
          </a:custGeom>
          <a:solidFill>
            <a:srgbClr val="E5E5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1" name="Google Shape;741;p27"/>
          <p:cNvSpPr/>
          <p:nvPr/>
        </p:nvSpPr>
        <p:spPr>
          <a:xfrm flipH="1">
            <a:off x="8735650" y="2830970"/>
            <a:ext cx="180197" cy="157566"/>
          </a:xfrm>
          <a:custGeom>
            <a:avLst/>
            <a:gdLst/>
            <a:ahLst/>
            <a:cxnLst/>
            <a:rect l="l" t="t" r="r" b="b"/>
            <a:pathLst>
              <a:path w="4029" h="3523" extrusionOk="0">
                <a:moveTo>
                  <a:pt x="258" y="0"/>
                </a:moveTo>
                <a:cubicBezTo>
                  <a:pt x="109" y="119"/>
                  <a:pt x="1" y="333"/>
                  <a:pt x="1" y="514"/>
                </a:cubicBezTo>
                <a:lnTo>
                  <a:pt x="1" y="931"/>
                </a:lnTo>
                <a:cubicBezTo>
                  <a:pt x="1" y="1122"/>
                  <a:pt x="126" y="1350"/>
                  <a:pt x="286" y="1466"/>
                </a:cubicBezTo>
                <a:cubicBezTo>
                  <a:pt x="296" y="1476"/>
                  <a:pt x="310" y="1482"/>
                  <a:pt x="324" y="1489"/>
                </a:cubicBezTo>
                <a:lnTo>
                  <a:pt x="3710" y="3445"/>
                </a:lnTo>
                <a:cubicBezTo>
                  <a:pt x="3798" y="3495"/>
                  <a:pt x="3914" y="3522"/>
                  <a:pt x="4029" y="3522"/>
                </a:cubicBezTo>
                <a:lnTo>
                  <a:pt x="4029" y="2359"/>
                </a:lnTo>
                <a:cubicBezTo>
                  <a:pt x="3958" y="2359"/>
                  <a:pt x="3883" y="2346"/>
                  <a:pt x="3815" y="2326"/>
                </a:cubicBezTo>
                <a:cubicBezTo>
                  <a:pt x="3808" y="2326"/>
                  <a:pt x="3801" y="2323"/>
                  <a:pt x="3795" y="2318"/>
                </a:cubicBezTo>
                <a:cubicBezTo>
                  <a:pt x="3764" y="2309"/>
                  <a:pt x="3737" y="2295"/>
                  <a:pt x="3710" y="2282"/>
                </a:cubicBezTo>
                <a:lnTo>
                  <a:pt x="2489" y="1578"/>
                </a:lnTo>
                <a:cubicBezTo>
                  <a:pt x="2489" y="1578"/>
                  <a:pt x="2486" y="1578"/>
                  <a:pt x="2486" y="1574"/>
                </a:cubicBezTo>
                <a:lnTo>
                  <a:pt x="1543" y="1030"/>
                </a:lnTo>
                <a:lnTo>
                  <a:pt x="1540" y="1030"/>
                </a:lnTo>
                <a:lnTo>
                  <a:pt x="324" y="327"/>
                </a:lnTo>
                <a:cubicBezTo>
                  <a:pt x="299" y="313"/>
                  <a:pt x="279" y="296"/>
                  <a:pt x="258" y="283"/>
                </a:cubicBezTo>
                <a:cubicBezTo>
                  <a:pt x="201" y="228"/>
                  <a:pt x="177" y="164"/>
                  <a:pt x="194" y="99"/>
                </a:cubicBezTo>
                <a:cubicBezTo>
                  <a:pt x="205" y="65"/>
                  <a:pt x="225" y="31"/>
                  <a:pt x="25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2" name="Google Shape;742;p27"/>
          <p:cNvSpPr/>
          <p:nvPr/>
        </p:nvSpPr>
        <p:spPr>
          <a:xfrm flipH="1">
            <a:off x="8745176" y="2835398"/>
            <a:ext cx="162799" cy="99603"/>
          </a:xfrm>
          <a:custGeom>
            <a:avLst/>
            <a:gdLst/>
            <a:ahLst/>
            <a:cxnLst/>
            <a:rect l="l" t="t" r="r" b="b"/>
            <a:pathLst>
              <a:path w="3640" h="2227" extrusionOk="0">
                <a:moveTo>
                  <a:pt x="3619" y="2219"/>
                </a:moveTo>
                <a:cubicBezTo>
                  <a:pt x="3625" y="2224"/>
                  <a:pt x="3632" y="2227"/>
                  <a:pt x="3639" y="2227"/>
                </a:cubicBezTo>
                <a:cubicBezTo>
                  <a:pt x="3632" y="2227"/>
                  <a:pt x="3625" y="2224"/>
                  <a:pt x="3619" y="2219"/>
                </a:cubicBezTo>
                <a:close/>
                <a:moveTo>
                  <a:pt x="18" y="0"/>
                </a:moveTo>
                <a:cubicBezTo>
                  <a:pt x="1" y="65"/>
                  <a:pt x="25" y="129"/>
                  <a:pt x="82" y="184"/>
                </a:cubicBezTo>
                <a:cubicBezTo>
                  <a:pt x="25" y="129"/>
                  <a:pt x="1" y="65"/>
                  <a:pt x="18" y="0"/>
                </a:cubicBezTo>
                <a:close/>
              </a:path>
            </a:pathLst>
          </a:custGeom>
          <a:solidFill>
            <a:srgbClr val="70D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p27"/>
          <p:cNvSpPr/>
          <p:nvPr/>
        </p:nvSpPr>
        <p:spPr>
          <a:xfrm flipH="1">
            <a:off x="7474450" y="555526"/>
            <a:ext cx="1485809" cy="2351685"/>
          </a:xfrm>
          <a:custGeom>
            <a:avLst/>
            <a:gdLst/>
            <a:ahLst/>
            <a:cxnLst/>
            <a:rect l="l" t="t" r="r" b="b"/>
            <a:pathLst>
              <a:path w="33221" h="52581" extrusionOk="0">
                <a:moveTo>
                  <a:pt x="29207" y="1"/>
                </a:moveTo>
                <a:cubicBezTo>
                  <a:pt x="29013" y="1"/>
                  <a:pt x="28819" y="44"/>
                  <a:pt x="28671" y="131"/>
                </a:cubicBezTo>
                <a:lnTo>
                  <a:pt x="521" y="16382"/>
                </a:lnTo>
                <a:cubicBezTo>
                  <a:pt x="225" y="16552"/>
                  <a:pt x="1" y="16970"/>
                  <a:pt x="21" y="17310"/>
                </a:cubicBezTo>
                <a:lnTo>
                  <a:pt x="1962" y="50978"/>
                </a:lnTo>
                <a:cubicBezTo>
                  <a:pt x="1982" y="51322"/>
                  <a:pt x="2241" y="51736"/>
                  <a:pt x="2536" y="51906"/>
                </a:cubicBezTo>
                <a:lnTo>
                  <a:pt x="3479" y="52450"/>
                </a:lnTo>
                <a:cubicBezTo>
                  <a:pt x="3627" y="52537"/>
                  <a:pt x="3820" y="52580"/>
                  <a:pt x="4015" y="52580"/>
                </a:cubicBezTo>
                <a:cubicBezTo>
                  <a:pt x="4209" y="52580"/>
                  <a:pt x="4403" y="52537"/>
                  <a:pt x="4553" y="52450"/>
                </a:cubicBezTo>
                <a:lnTo>
                  <a:pt x="32700" y="36199"/>
                </a:lnTo>
                <a:cubicBezTo>
                  <a:pt x="32996" y="36029"/>
                  <a:pt x="33220" y="35611"/>
                  <a:pt x="33203" y="35271"/>
                </a:cubicBezTo>
                <a:lnTo>
                  <a:pt x="31258" y="1603"/>
                </a:lnTo>
                <a:cubicBezTo>
                  <a:pt x="31238" y="1259"/>
                  <a:pt x="30983" y="845"/>
                  <a:pt x="30687" y="675"/>
                </a:cubicBezTo>
                <a:lnTo>
                  <a:pt x="29742" y="131"/>
                </a:lnTo>
                <a:cubicBezTo>
                  <a:pt x="29594" y="44"/>
                  <a:pt x="29400" y="1"/>
                  <a:pt x="29207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27"/>
          <p:cNvSpPr/>
          <p:nvPr/>
        </p:nvSpPr>
        <p:spPr>
          <a:xfrm flipH="1">
            <a:off x="7562826" y="555615"/>
            <a:ext cx="1390769" cy="802724"/>
          </a:xfrm>
          <a:custGeom>
            <a:avLst/>
            <a:gdLst/>
            <a:ahLst/>
            <a:cxnLst/>
            <a:rect l="l" t="t" r="r" b="b"/>
            <a:pathLst>
              <a:path w="31096" h="17948" extrusionOk="0">
                <a:moveTo>
                  <a:pt x="29060" y="1"/>
                </a:moveTo>
                <a:cubicBezTo>
                  <a:pt x="28866" y="1"/>
                  <a:pt x="28671" y="43"/>
                  <a:pt x="28522" y="129"/>
                </a:cubicBezTo>
                <a:lnTo>
                  <a:pt x="372" y="16380"/>
                </a:lnTo>
                <a:cubicBezTo>
                  <a:pt x="225" y="16468"/>
                  <a:pt x="93" y="16614"/>
                  <a:pt x="1" y="16785"/>
                </a:cubicBezTo>
                <a:lnTo>
                  <a:pt x="2017" y="17947"/>
                </a:lnTo>
                <a:cubicBezTo>
                  <a:pt x="2106" y="17780"/>
                  <a:pt x="2238" y="17631"/>
                  <a:pt x="2387" y="17543"/>
                </a:cubicBezTo>
                <a:lnTo>
                  <a:pt x="30535" y="1291"/>
                </a:lnTo>
                <a:cubicBezTo>
                  <a:pt x="30622" y="1242"/>
                  <a:pt x="30706" y="1219"/>
                  <a:pt x="30781" y="1219"/>
                </a:cubicBezTo>
                <a:cubicBezTo>
                  <a:pt x="30938" y="1219"/>
                  <a:pt x="31057" y="1322"/>
                  <a:pt x="31096" y="1509"/>
                </a:cubicBezTo>
                <a:cubicBezTo>
                  <a:pt x="31045" y="1189"/>
                  <a:pt x="30810" y="833"/>
                  <a:pt x="30542" y="673"/>
                </a:cubicBezTo>
                <a:lnTo>
                  <a:pt x="29593" y="125"/>
                </a:lnTo>
                <a:cubicBezTo>
                  <a:pt x="29446" y="42"/>
                  <a:pt x="29253" y="1"/>
                  <a:pt x="29060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27"/>
          <p:cNvSpPr/>
          <p:nvPr/>
        </p:nvSpPr>
        <p:spPr>
          <a:xfrm flipH="1">
            <a:off x="7474450" y="610091"/>
            <a:ext cx="1395644" cy="2294616"/>
          </a:xfrm>
          <a:custGeom>
            <a:avLst/>
            <a:gdLst/>
            <a:ahLst/>
            <a:cxnLst/>
            <a:rect l="l" t="t" r="r" b="b"/>
            <a:pathLst>
              <a:path w="31205" h="51305" extrusionOk="0">
                <a:moveTo>
                  <a:pt x="28915" y="0"/>
                </a:moveTo>
                <a:cubicBezTo>
                  <a:pt x="28840" y="0"/>
                  <a:pt x="28757" y="24"/>
                  <a:pt x="28671" y="73"/>
                </a:cubicBezTo>
                <a:lnTo>
                  <a:pt x="520" y="16325"/>
                </a:lnTo>
                <a:cubicBezTo>
                  <a:pt x="225" y="16494"/>
                  <a:pt x="1" y="16913"/>
                  <a:pt x="21" y="17252"/>
                </a:cubicBezTo>
                <a:lnTo>
                  <a:pt x="1962" y="50921"/>
                </a:lnTo>
                <a:cubicBezTo>
                  <a:pt x="1977" y="51164"/>
                  <a:pt x="2109" y="51305"/>
                  <a:pt x="2291" y="51305"/>
                </a:cubicBezTo>
                <a:cubicBezTo>
                  <a:pt x="2366" y="51305"/>
                  <a:pt x="2449" y="51281"/>
                  <a:pt x="2537" y="51230"/>
                </a:cubicBezTo>
                <a:lnTo>
                  <a:pt x="30684" y="34979"/>
                </a:lnTo>
                <a:cubicBezTo>
                  <a:pt x="30980" y="34809"/>
                  <a:pt x="31204" y="34391"/>
                  <a:pt x="31187" y="34051"/>
                </a:cubicBezTo>
                <a:lnTo>
                  <a:pt x="29242" y="383"/>
                </a:lnTo>
                <a:cubicBezTo>
                  <a:pt x="29228" y="139"/>
                  <a:pt x="29096" y="0"/>
                  <a:pt x="28915" y="0"/>
                </a:cubicBezTo>
                <a:close/>
              </a:path>
            </a:pathLst>
          </a:custGeom>
          <a:solidFill>
            <a:srgbClr val="F0F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27"/>
          <p:cNvSpPr/>
          <p:nvPr/>
        </p:nvSpPr>
        <p:spPr>
          <a:xfrm flipH="1">
            <a:off x="7924428" y="706966"/>
            <a:ext cx="721056" cy="513667"/>
          </a:xfrm>
          <a:custGeom>
            <a:avLst/>
            <a:gdLst/>
            <a:ahLst/>
            <a:cxnLst/>
            <a:rect l="l" t="t" r="r" b="b"/>
            <a:pathLst>
              <a:path w="16122" h="11485" extrusionOk="0">
                <a:moveTo>
                  <a:pt x="12092" y="0"/>
                </a:moveTo>
                <a:cubicBezTo>
                  <a:pt x="12010" y="0"/>
                  <a:pt x="11928" y="19"/>
                  <a:pt x="11866" y="56"/>
                </a:cubicBezTo>
                <a:lnTo>
                  <a:pt x="224" y="6774"/>
                </a:lnTo>
                <a:cubicBezTo>
                  <a:pt x="102" y="6849"/>
                  <a:pt x="0" y="7022"/>
                  <a:pt x="0" y="7165"/>
                </a:cubicBezTo>
                <a:lnTo>
                  <a:pt x="3" y="9232"/>
                </a:lnTo>
                <a:lnTo>
                  <a:pt x="1006" y="8651"/>
                </a:lnTo>
                <a:lnTo>
                  <a:pt x="3022" y="9814"/>
                </a:lnTo>
                <a:lnTo>
                  <a:pt x="3022" y="10718"/>
                </a:lnTo>
                <a:cubicBezTo>
                  <a:pt x="3022" y="10861"/>
                  <a:pt x="3124" y="11038"/>
                  <a:pt x="3250" y="11109"/>
                </a:cubicBezTo>
                <a:lnTo>
                  <a:pt x="3805" y="11428"/>
                </a:lnTo>
                <a:cubicBezTo>
                  <a:pt x="3868" y="11466"/>
                  <a:pt x="3949" y="11485"/>
                  <a:pt x="4031" y="11485"/>
                </a:cubicBezTo>
                <a:cubicBezTo>
                  <a:pt x="4112" y="11485"/>
                  <a:pt x="4194" y="11466"/>
                  <a:pt x="4257" y="11428"/>
                </a:cubicBezTo>
                <a:lnTo>
                  <a:pt x="15897" y="4711"/>
                </a:lnTo>
                <a:cubicBezTo>
                  <a:pt x="16024" y="4636"/>
                  <a:pt x="16122" y="4462"/>
                  <a:pt x="16122" y="4319"/>
                </a:cubicBezTo>
                <a:lnTo>
                  <a:pt x="16122" y="2511"/>
                </a:lnTo>
                <a:cubicBezTo>
                  <a:pt x="16122" y="2368"/>
                  <a:pt x="16020" y="2194"/>
                  <a:pt x="15897" y="2120"/>
                </a:cubicBezTo>
                <a:lnTo>
                  <a:pt x="12318" y="56"/>
                </a:lnTo>
                <a:cubicBezTo>
                  <a:pt x="12255" y="19"/>
                  <a:pt x="12173" y="0"/>
                  <a:pt x="1209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27"/>
          <p:cNvSpPr/>
          <p:nvPr/>
        </p:nvSpPr>
        <p:spPr>
          <a:xfrm flipH="1">
            <a:off x="7924428" y="803125"/>
            <a:ext cx="540725" cy="417463"/>
          </a:xfrm>
          <a:custGeom>
            <a:avLst/>
            <a:gdLst/>
            <a:ahLst/>
            <a:cxnLst/>
            <a:rect l="l" t="t" r="r" b="b"/>
            <a:pathLst>
              <a:path w="12090" h="9334" extrusionOk="0">
                <a:moveTo>
                  <a:pt x="11903" y="0"/>
                </a:moveTo>
                <a:cubicBezTo>
                  <a:pt x="11988" y="68"/>
                  <a:pt x="11975" y="170"/>
                  <a:pt x="11865" y="231"/>
                </a:cubicBezTo>
                <a:lnTo>
                  <a:pt x="225" y="6953"/>
                </a:lnTo>
                <a:cubicBezTo>
                  <a:pt x="164" y="6987"/>
                  <a:pt x="82" y="7008"/>
                  <a:pt x="1" y="7008"/>
                </a:cubicBezTo>
                <a:lnTo>
                  <a:pt x="1" y="9333"/>
                </a:lnTo>
                <a:cubicBezTo>
                  <a:pt x="82" y="9333"/>
                  <a:pt x="160" y="9316"/>
                  <a:pt x="225" y="9282"/>
                </a:cubicBezTo>
                <a:lnTo>
                  <a:pt x="11865" y="2557"/>
                </a:lnTo>
                <a:cubicBezTo>
                  <a:pt x="11988" y="2486"/>
                  <a:pt x="12090" y="2312"/>
                  <a:pt x="12090" y="2169"/>
                </a:cubicBezTo>
                <a:lnTo>
                  <a:pt x="12090" y="361"/>
                </a:lnTo>
                <a:cubicBezTo>
                  <a:pt x="12090" y="235"/>
                  <a:pt x="12012" y="82"/>
                  <a:pt x="119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27"/>
          <p:cNvSpPr/>
          <p:nvPr/>
        </p:nvSpPr>
        <p:spPr>
          <a:xfrm flipH="1">
            <a:off x="7928990" y="706966"/>
            <a:ext cx="711933" cy="409547"/>
          </a:xfrm>
          <a:custGeom>
            <a:avLst/>
            <a:gdLst/>
            <a:ahLst/>
            <a:cxnLst/>
            <a:rect l="l" t="t" r="r" b="b"/>
            <a:pathLst>
              <a:path w="15918" h="9157" extrusionOk="0">
                <a:moveTo>
                  <a:pt x="11990" y="0"/>
                </a:moveTo>
                <a:cubicBezTo>
                  <a:pt x="11908" y="0"/>
                  <a:pt x="11826" y="19"/>
                  <a:pt x="11764" y="56"/>
                </a:cubicBezTo>
                <a:lnTo>
                  <a:pt x="122" y="6774"/>
                </a:lnTo>
                <a:cubicBezTo>
                  <a:pt x="0" y="6849"/>
                  <a:pt x="0" y="6964"/>
                  <a:pt x="122" y="7036"/>
                </a:cubicBezTo>
                <a:lnTo>
                  <a:pt x="3703" y="9103"/>
                </a:lnTo>
                <a:cubicBezTo>
                  <a:pt x="3766" y="9138"/>
                  <a:pt x="3847" y="9156"/>
                  <a:pt x="3929" y="9156"/>
                </a:cubicBezTo>
                <a:cubicBezTo>
                  <a:pt x="4010" y="9156"/>
                  <a:pt x="4092" y="9138"/>
                  <a:pt x="4155" y="9103"/>
                </a:cubicBezTo>
                <a:lnTo>
                  <a:pt x="15795" y="2381"/>
                </a:lnTo>
                <a:cubicBezTo>
                  <a:pt x="15918" y="2310"/>
                  <a:pt x="15918" y="2194"/>
                  <a:pt x="15795" y="2120"/>
                </a:cubicBezTo>
                <a:lnTo>
                  <a:pt x="12216" y="56"/>
                </a:lnTo>
                <a:cubicBezTo>
                  <a:pt x="12153" y="19"/>
                  <a:pt x="12071" y="0"/>
                  <a:pt x="1199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27"/>
          <p:cNvSpPr/>
          <p:nvPr/>
        </p:nvSpPr>
        <p:spPr>
          <a:xfrm flipH="1">
            <a:off x="8366132" y="1356243"/>
            <a:ext cx="355877" cy="436784"/>
          </a:xfrm>
          <a:custGeom>
            <a:avLst/>
            <a:gdLst/>
            <a:ahLst/>
            <a:cxnLst/>
            <a:rect l="l" t="t" r="r" b="b"/>
            <a:pathLst>
              <a:path w="7957" h="9766" extrusionOk="0">
                <a:moveTo>
                  <a:pt x="5495" y="1"/>
                </a:moveTo>
                <a:cubicBezTo>
                  <a:pt x="4955" y="1"/>
                  <a:pt x="4354" y="172"/>
                  <a:pt x="3727" y="532"/>
                </a:cubicBezTo>
                <a:cubicBezTo>
                  <a:pt x="1609" y="1756"/>
                  <a:pt x="1" y="4697"/>
                  <a:pt x="140" y="7097"/>
                </a:cubicBezTo>
                <a:cubicBezTo>
                  <a:pt x="239" y="8791"/>
                  <a:pt x="1176" y="9765"/>
                  <a:pt x="2463" y="9765"/>
                </a:cubicBezTo>
                <a:cubicBezTo>
                  <a:pt x="3003" y="9765"/>
                  <a:pt x="3604" y="9594"/>
                  <a:pt x="4231" y="9232"/>
                </a:cubicBezTo>
                <a:cubicBezTo>
                  <a:pt x="6348" y="8008"/>
                  <a:pt x="7956" y="5068"/>
                  <a:pt x="7817" y="2667"/>
                </a:cubicBezTo>
                <a:cubicBezTo>
                  <a:pt x="7719" y="973"/>
                  <a:pt x="6782" y="1"/>
                  <a:pt x="54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27"/>
          <p:cNvSpPr/>
          <p:nvPr/>
        </p:nvSpPr>
        <p:spPr>
          <a:xfrm flipH="1">
            <a:off x="8434069" y="1356288"/>
            <a:ext cx="121249" cy="218437"/>
          </a:xfrm>
          <a:custGeom>
            <a:avLst/>
            <a:gdLst/>
            <a:ahLst/>
            <a:cxnLst/>
            <a:rect l="l" t="t" r="r" b="b"/>
            <a:pathLst>
              <a:path w="2711" h="4884" extrusionOk="0">
                <a:moveTo>
                  <a:pt x="1768" y="0"/>
                </a:moveTo>
                <a:cubicBezTo>
                  <a:pt x="1227" y="0"/>
                  <a:pt x="626" y="171"/>
                  <a:pt x="0" y="535"/>
                </a:cubicBezTo>
                <a:lnTo>
                  <a:pt x="252" y="4883"/>
                </a:lnTo>
                <a:lnTo>
                  <a:pt x="2710" y="204"/>
                </a:lnTo>
                <a:cubicBezTo>
                  <a:pt x="2428" y="69"/>
                  <a:pt x="2108" y="0"/>
                  <a:pt x="1768" y="0"/>
                </a:cubicBezTo>
                <a:close/>
              </a:path>
            </a:pathLst>
          </a:custGeom>
          <a:solidFill>
            <a:srgbClr val="23C7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27"/>
          <p:cNvSpPr/>
          <p:nvPr/>
        </p:nvSpPr>
        <p:spPr>
          <a:xfrm flipH="1">
            <a:off x="8369979" y="1387327"/>
            <a:ext cx="34662" cy="222328"/>
          </a:xfrm>
          <a:custGeom>
            <a:avLst/>
            <a:gdLst/>
            <a:ahLst/>
            <a:cxnLst/>
            <a:rect l="l" t="t" r="r" b="b"/>
            <a:pathLst>
              <a:path w="775" h="4971" extrusionOk="0">
                <a:moveTo>
                  <a:pt x="0" y="0"/>
                </a:moveTo>
                <a:lnTo>
                  <a:pt x="0" y="0"/>
                </a:lnTo>
                <a:cubicBezTo>
                  <a:pt x="412" y="456"/>
                  <a:pt x="674" y="1122"/>
                  <a:pt x="721" y="1972"/>
                </a:cubicBezTo>
                <a:cubicBezTo>
                  <a:pt x="674" y="1122"/>
                  <a:pt x="412" y="453"/>
                  <a:pt x="0" y="0"/>
                </a:cubicBezTo>
                <a:close/>
                <a:moveTo>
                  <a:pt x="721" y="1976"/>
                </a:moveTo>
                <a:cubicBezTo>
                  <a:pt x="775" y="2937"/>
                  <a:pt x="551" y="3983"/>
                  <a:pt x="129" y="4971"/>
                </a:cubicBezTo>
                <a:cubicBezTo>
                  <a:pt x="554" y="3983"/>
                  <a:pt x="775" y="2937"/>
                  <a:pt x="721" y="1976"/>
                </a:cubicBezTo>
                <a:close/>
              </a:path>
            </a:pathLst>
          </a:custGeom>
          <a:solidFill>
            <a:srgbClr val="C0C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27"/>
          <p:cNvSpPr/>
          <p:nvPr/>
        </p:nvSpPr>
        <p:spPr>
          <a:xfrm flipH="1">
            <a:off x="8369934" y="1365412"/>
            <a:ext cx="174159" cy="244243"/>
          </a:xfrm>
          <a:custGeom>
            <a:avLst/>
            <a:gdLst/>
            <a:ahLst/>
            <a:cxnLst/>
            <a:rect l="l" t="t" r="r" b="b"/>
            <a:pathLst>
              <a:path w="3894" h="5461" extrusionOk="0">
                <a:moveTo>
                  <a:pt x="2459" y="0"/>
                </a:moveTo>
                <a:lnTo>
                  <a:pt x="1" y="4679"/>
                </a:lnTo>
                <a:lnTo>
                  <a:pt x="3247" y="5461"/>
                </a:lnTo>
                <a:cubicBezTo>
                  <a:pt x="3669" y="4472"/>
                  <a:pt x="3894" y="3424"/>
                  <a:pt x="3839" y="2462"/>
                </a:cubicBezTo>
                <a:cubicBezTo>
                  <a:pt x="3792" y="1612"/>
                  <a:pt x="3530" y="946"/>
                  <a:pt x="3118" y="490"/>
                </a:cubicBezTo>
                <a:cubicBezTo>
                  <a:pt x="2932" y="280"/>
                  <a:pt x="2707" y="116"/>
                  <a:pt x="24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27"/>
          <p:cNvSpPr/>
          <p:nvPr/>
        </p:nvSpPr>
        <p:spPr>
          <a:xfrm flipH="1">
            <a:off x="7673834" y="983189"/>
            <a:ext cx="613538" cy="390628"/>
          </a:xfrm>
          <a:custGeom>
            <a:avLst/>
            <a:gdLst/>
            <a:ahLst/>
            <a:cxnLst/>
            <a:rect l="l" t="t" r="r" b="b"/>
            <a:pathLst>
              <a:path w="13718" h="8734" extrusionOk="0">
                <a:moveTo>
                  <a:pt x="13487" y="0"/>
                </a:moveTo>
                <a:cubicBezTo>
                  <a:pt x="13442" y="0"/>
                  <a:pt x="13392" y="15"/>
                  <a:pt x="13341" y="44"/>
                </a:cubicBezTo>
                <a:lnTo>
                  <a:pt x="313" y="7564"/>
                </a:lnTo>
                <a:cubicBezTo>
                  <a:pt x="135" y="7666"/>
                  <a:pt x="0" y="7914"/>
                  <a:pt x="13" y="8122"/>
                </a:cubicBezTo>
                <a:lnTo>
                  <a:pt x="33" y="8502"/>
                </a:lnTo>
                <a:cubicBezTo>
                  <a:pt x="41" y="8649"/>
                  <a:pt x="120" y="8733"/>
                  <a:pt x="229" y="8733"/>
                </a:cubicBezTo>
                <a:cubicBezTo>
                  <a:pt x="274" y="8733"/>
                  <a:pt x="324" y="8719"/>
                  <a:pt x="377" y="8689"/>
                </a:cubicBezTo>
                <a:cubicBezTo>
                  <a:pt x="2233" y="7619"/>
                  <a:pt x="11546" y="2243"/>
                  <a:pt x="13402" y="1169"/>
                </a:cubicBezTo>
                <a:cubicBezTo>
                  <a:pt x="13582" y="1067"/>
                  <a:pt x="13718" y="819"/>
                  <a:pt x="13704" y="611"/>
                </a:cubicBezTo>
                <a:lnTo>
                  <a:pt x="13684" y="231"/>
                </a:lnTo>
                <a:cubicBezTo>
                  <a:pt x="13677" y="84"/>
                  <a:pt x="13596" y="0"/>
                  <a:pt x="1348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27"/>
          <p:cNvSpPr/>
          <p:nvPr/>
        </p:nvSpPr>
        <p:spPr>
          <a:xfrm flipH="1">
            <a:off x="8238711" y="1436480"/>
            <a:ext cx="41728" cy="64717"/>
          </a:xfrm>
          <a:custGeom>
            <a:avLst/>
            <a:gdLst/>
            <a:ahLst/>
            <a:cxnLst/>
            <a:rect l="l" t="t" r="r" b="b"/>
            <a:pathLst>
              <a:path w="933" h="1447" extrusionOk="0">
                <a:moveTo>
                  <a:pt x="758" y="1"/>
                </a:moveTo>
                <a:cubicBezTo>
                  <a:pt x="729" y="1"/>
                  <a:pt x="695" y="10"/>
                  <a:pt x="661" y="30"/>
                </a:cubicBezTo>
                <a:lnTo>
                  <a:pt x="208" y="292"/>
                </a:lnTo>
                <a:cubicBezTo>
                  <a:pt x="90" y="360"/>
                  <a:pt x="1" y="526"/>
                  <a:pt x="8" y="663"/>
                </a:cubicBezTo>
                <a:lnTo>
                  <a:pt x="42" y="1295"/>
                </a:lnTo>
                <a:cubicBezTo>
                  <a:pt x="47" y="1391"/>
                  <a:pt x="100" y="1446"/>
                  <a:pt x="172" y="1446"/>
                </a:cubicBezTo>
                <a:cubicBezTo>
                  <a:pt x="202" y="1446"/>
                  <a:pt x="235" y="1437"/>
                  <a:pt x="269" y="1417"/>
                </a:cubicBezTo>
                <a:lnTo>
                  <a:pt x="725" y="1156"/>
                </a:lnTo>
                <a:cubicBezTo>
                  <a:pt x="845" y="1088"/>
                  <a:pt x="933" y="921"/>
                  <a:pt x="926" y="785"/>
                </a:cubicBezTo>
                <a:lnTo>
                  <a:pt x="889" y="156"/>
                </a:lnTo>
                <a:cubicBezTo>
                  <a:pt x="883" y="57"/>
                  <a:pt x="831" y="1"/>
                  <a:pt x="75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27"/>
          <p:cNvSpPr/>
          <p:nvPr/>
        </p:nvSpPr>
        <p:spPr>
          <a:xfrm flipH="1">
            <a:off x="7666812" y="1108465"/>
            <a:ext cx="527844" cy="341162"/>
          </a:xfrm>
          <a:custGeom>
            <a:avLst/>
            <a:gdLst/>
            <a:ahLst/>
            <a:cxnLst/>
            <a:rect l="l" t="t" r="r" b="b"/>
            <a:pathLst>
              <a:path w="11802" h="7628" extrusionOk="0">
                <a:moveTo>
                  <a:pt x="11569" y="1"/>
                </a:moveTo>
                <a:cubicBezTo>
                  <a:pt x="11525" y="1"/>
                  <a:pt x="11475" y="15"/>
                  <a:pt x="11424" y="44"/>
                </a:cubicBezTo>
                <a:lnTo>
                  <a:pt x="314" y="6456"/>
                </a:lnTo>
                <a:cubicBezTo>
                  <a:pt x="137" y="6558"/>
                  <a:pt x="0" y="6810"/>
                  <a:pt x="11" y="7014"/>
                </a:cubicBezTo>
                <a:lnTo>
                  <a:pt x="31" y="7398"/>
                </a:lnTo>
                <a:cubicBezTo>
                  <a:pt x="41" y="7542"/>
                  <a:pt x="120" y="7627"/>
                  <a:pt x="228" y="7627"/>
                </a:cubicBezTo>
                <a:cubicBezTo>
                  <a:pt x="273" y="7627"/>
                  <a:pt x="323" y="7612"/>
                  <a:pt x="375" y="7581"/>
                </a:cubicBezTo>
                <a:lnTo>
                  <a:pt x="11488" y="1170"/>
                </a:lnTo>
                <a:cubicBezTo>
                  <a:pt x="11665" y="1068"/>
                  <a:pt x="11801" y="820"/>
                  <a:pt x="11788" y="612"/>
                </a:cubicBezTo>
                <a:lnTo>
                  <a:pt x="11767" y="231"/>
                </a:lnTo>
                <a:cubicBezTo>
                  <a:pt x="11757" y="84"/>
                  <a:pt x="11678" y="1"/>
                  <a:pt x="115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" name="Google Shape;756;p27"/>
          <p:cNvSpPr/>
          <p:nvPr/>
        </p:nvSpPr>
        <p:spPr>
          <a:xfrm flipH="1">
            <a:off x="8233075" y="1562874"/>
            <a:ext cx="41728" cy="64672"/>
          </a:xfrm>
          <a:custGeom>
            <a:avLst/>
            <a:gdLst/>
            <a:ahLst/>
            <a:cxnLst/>
            <a:rect l="l" t="t" r="r" b="b"/>
            <a:pathLst>
              <a:path w="933" h="1446" extrusionOk="0">
                <a:moveTo>
                  <a:pt x="758" y="0"/>
                </a:moveTo>
                <a:cubicBezTo>
                  <a:pt x="728" y="0"/>
                  <a:pt x="695" y="10"/>
                  <a:pt x="661" y="29"/>
                </a:cubicBezTo>
                <a:lnTo>
                  <a:pt x="209" y="291"/>
                </a:lnTo>
                <a:cubicBezTo>
                  <a:pt x="89" y="359"/>
                  <a:pt x="1" y="526"/>
                  <a:pt x="8" y="662"/>
                </a:cubicBezTo>
                <a:lnTo>
                  <a:pt x="41" y="1294"/>
                </a:lnTo>
                <a:cubicBezTo>
                  <a:pt x="47" y="1390"/>
                  <a:pt x="101" y="1446"/>
                  <a:pt x="173" y="1446"/>
                </a:cubicBezTo>
                <a:cubicBezTo>
                  <a:pt x="203" y="1446"/>
                  <a:pt x="236" y="1436"/>
                  <a:pt x="270" y="1416"/>
                </a:cubicBezTo>
                <a:lnTo>
                  <a:pt x="722" y="1158"/>
                </a:lnTo>
                <a:cubicBezTo>
                  <a:pt x="841" y="1087"/>
                  <a:pt x="932" y="920"/>
                  <a:pt x="923" y="784"/>
                </a:cubicBezTo>
                <a:lnTo>
                  <a:pt x="888" y="155"/>
                </a:lnTo>
                <a:cubicBezTo>
                  <a:pt x="884" y="56"/>
                  <a:pt x="831" y="0"/>
                  <a:pt x="758" y="0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27"/>
          <p:cNvSpPr/>
          <p:nvPr/>
        </p:nvSpPr>
        <p:spPr>
          <a:xfrm flipH="1">
            <a:off x="8233523" y="1562963"/>
            <a:ext cx="40968" cy="64672"/>
          </a:xfrm>
          <a:custGeom>
            <a:avLst/>
            <a:gdLst/>
            <a:ahLst/>
            <a:cxnLst/>
            <a:rect l="l" t="t" r="r" b="b"/>
            <a:pathLst>
              <a:path w="916" h="1446" extrusionOk="0">
                <a:moveTo>
                  <a:pt x="752" y="0"/>
                </a:moveTo>
                <a:cubicBezTo>
                  <a:pt x="721" y="0"/>
                  <a:pt x="687" y="7"/>
                  <a:pt x="654" y="27"/>
                </a:cubicBezTo>
                <a:lnTo>
                  <a:pt x="202" y="289"/>
                </a:lnTo>
                <a:cubicBezTo>
                  <a:pt x="89" y="354"/>
                  <a:pt x="1" y="510"/>
                  <a:pt x="1" y="646"/>
                </a:cubicBezTo>
                <a:lnTo>
                  <a:pt x="1" y="660"/>
                </a:lnTo>
                <a:lnTo>
                  <a:pt x="34" y="1292"/>
                </a:lnTo>
                <a:cubicBezTo>
                  <a:pt x="42" y="1387"/>
                  <a:pt x="92" y="1445"/>
                  <a:pt x="167" y="1445"/>
                </a:cubicBezTo>
                <a:cubicBezTo>
                  <a:pt x="198" y="1445"/>
                  <a:pt x="229" y="1435"/>
                  <a:pt x="263" y="1414"/>
                </a:cubicBezTo>
                <a:lnTo>
                  <a:pt x="715" y="1156"/>
                </a:lnTo>
                <a:cubicBezTo>
                  <a:pt x="830" y="1088"/>
                  <a:pt x="916" y="932"/>
                  <a:pt x="916" y="799"/>
                </a:cubicBezTo>
                <a:lnTo>
                  <a:pt x="916" y="782"/>
                </a:lnTo>
                <a:lnTo>
                  <a:pt x="881" y="153"/>
                </a:lnTo>
                <a:cubicBezTo>
                  <a:pt x="878" y="55"/>
                  <a:pt x="823" y="0"/>
                  <a:pt x="75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27"/>
          <p:cNvSpPr/>
          <p:nvPr/>
        </p:nvSpPr>
        <p:spPr>
          <a:xfrm flipH="1">
            <a:off x="7661177" y="1234858"/>
            <a:ext cx="528023" cy="341207"/>
          </a:xfrm>
          <a:custGeom>
            <a:avLst/>
            <a:gdLst/>
            <a:ahLst/>
            <a:cxnLst/>
            <a:rect l="l" t="t" r="r" b="b"/>
            <a:pathLst>
              <a:path w="11806" h="7629" extrusionOk="0">
                <a:moveTo>
                  <a:pt x="11575" y="0"/>
                </a:moveTo>
                <a:cubicBezTo>
                  <a:pt x="11531" y="0"/>
                  <a:pt x="11482" y="14"/>
                  <a:pt x="11431" y="43"/>
                </a:cubicBezTo>
                <a:lnTo>
                  <a:pt x="314" y="6459"/>
                </a:lnTo>
                <a:cubicBezTo>
                  <a:pt x="137" y="6561"/>
                  <a:pt x="1" y="6812"/>
                  <a:pt x="15" y="7016"/>
                </a:cubicBezTo>
                <a:lnTo>
                  <a:pt x="35" y="7401"/>
                </a:lnTo>
                <a:cubicBezTo>
                  <a:pt x="42" y="7545"/>
                  <a:pt x="121" y="7628"/>
                  <a:pt x="230" y="7628"/>
                </a:cubicBezTo>
                <a:cubicBezTo>
                  <a:pt x="276" y="7628"/>
                  <a:pt x="326" y="7614"/>
                  <a:pt x="379" y="7584"/>
                </a:cubicBezTo>
                <a:lnTo>
                  <a:pt x="11493" y="1173"/>
                </a:lnTo>
                <a:cubicBezTo>
                  <a:pt x="11669" y="1067"/>
                  <a:pt x="11805" y="818"/>
                  <a:pt x="11795" y="614"/>
                </a:cubicBezTo>
                <a:lnTo>
                  <a:pt x="11771" y="231"/>
                </a:lnTo>
                <a:cubicBezTo>
                  <a:pt x="11764" y="85"/>
                  <a:pt x="11684" y="0"/>
                  <a:pt x="1157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27"/>
          <p:cNvSpPr/>
          <p:nvPr/>
        </p:nvSpPr>
        <p:spPr>
          <a:xfrm flipH="1">
            <a:off x="8227485" y="1690386"/>
            <a:ext cx="41863" cy="64583"/>
          </a:xfrm>
          <a:custGeom>
            <a:avLst/>
            <a:gdLst/>
            <a:ahLst/>
            <a:cxnLst/>
            <a:rect l="l" t="t" r="r" b="b"/>
            <a:pathLst>
              <a:path w="936" h="1444" extrusionOk="0">
                <a:moveTo>
                  <a:pt x="760" y="0"/>
                </a:moveTo>
                <a:cubicBezTo>
                  <a:pt x="729" y="0"/>
                  <a:pt x="696" y="10"/>
                  <a:pt x="661" y="31"/>
                </a:cubicBezTo>
                <a:lnTo>
                  <a:pt x="209" y="293"/>
                </a:lnTo>
                <a:cubicBezTo>
                  <a:pt x="90" y="360"/>
                  <a:pt x="1" y="527"/>
                  <a:pt x="8" y="663"/>
                </a:cubicBezTo>
                <a:lnTo>
                  <a:pt x="42" y="1292"/>
                </a:lnTo>
                <a:cubicBezTo>
                  <a:pt x="47" y="1389"/>
                  <a:pt x="100" y="1444"/>
                  <a:pt x="172" y="1444"/>
                </a:cubicBezTo>
                <a:cubicBezTo>
                  <a:pt x="202" y="1444"/>
                  <a:pt x="235" y="1434"/>
                  <a:pt x="270" y="1415"/>
                </a:cubicBezTo>
                <a:lnTo>
                  <a:pt x="725" y="1153"/>
                </a:lnTo>
                <a:cubicBezTo>
                  <a:pt x="845" y="1085"/>
                  <a:pt x="936" y="918"/>
                  <a:pt x="926" y="782"/>
                </a:cubicBezTo>
                <a:lnTo>
                  <a:pt x="892" y="153"/>
                </a:lnTo>
                <a:cubicBezTo>
                  <a:pt x="885" y="57"/>
                  <a:pt x="832" y="0"/>
                  <a:pt x="760" y="0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27"/>
          <p:cNvSpPr/>
          <p:nvPr/>
        </p:nvSpPr>
        <p:spPr>
          <a:xfrm flipH="1">
            <a:off x="8227753" y="1690386"/>
            <a:ext cx="41236" cy="64628"/>
          </a:xfrm>
          <a:custGeom>
            <a:avLst/>
            <a:gdLst/>
            <a:ahLst/>
            <a:cxnLst/>
            <a:rect l="l" t="t" r="r" b="b"/>
            <a:pathLst>
              <a:path w="922" h="1445" extrusionOk="0">
                <a:moveTo>
                  <a:pt x="752" y="1"/>
                </a:moveTo>
                <a:cubicBezTo>
                  <a:pt x="721" y="1"/>
                  <a:pt x="691" y="10"/>
                  <a:pt x="653" y="31"/>
                </a:cubicBezTo>
                <a:lnTo>
                  <a:pt x="201" y="293"/>
                </a:lnTo>
                <a:cubicBezTo>
                  <a:pt x="85" y="357"/>
                  <a:pt x="0" y="514"/>
                  <a:pt x="0" y="646"/>
                </a:cubicBezTo>
                <a:lnTo>
                  <a:pt x="0" y="663"/>
                </a:lnTo>
                <a:lnTo>
                  <a:pt x="34" y="1292"/>
                </a:lnTo>
                <a:cubicBezTo>
                  <a:pt x="41" y="1388"/>
                  <a:pt x="92" y="1445"/>
                  <a:pt x="167" y="1445"/>
                </a:cubicBezTo>
                <a:cubicBezTo>
                  <a:pt x="194" y="1445"/>
                  <a:pt x="228" y="1435"/>
                  <a:pt x="262" y="1415"/>
                </a:cubicBezTo>
                <a:lnTo>
                  <a:pt x="717" y="1153"/>
                </a:lnTo>
                <a:cubicBezTo>
                  <a:pt x="833" y="1088"/>
                  <a:pt x="921" y="932"/>
                  <a:pt x="918" y="796"/>
                </a:cubicBezTo>
                <a:lnTo>
                  <a:pt x="918" y="782"/>
                </a:lnTo>
                <a:lnTo>
                  <a:pt x="884" y="153"/>
                </a:lnTo>
                <a:cubicBezTo>
                  <a:pt x="877" y="54"/>
                  <a:pt x="823" y="1"/>
                  <a:pt x="75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761;p27"/>
          <p:cNvSpPr/>
          <p:nvPr/>
        </p:nvSpPr>
        <p:spPr>
          <a:xfrm flipH="1">
            <a:off x="7655720" y="1362281"/>
            <a:ext cx="527844" cy="341162"/>
          </a:xfrm>
          <a:custGeom>
            <a:avLst/>
            <a:gdLst/>
            <a:ahLst/>
            <a:cxnLst/>
            <a:rect l="l" t="t" r="r" b="b"/>
            <a:pathLst>
              <a:path w="11802" h="7628" extrusionOk="0">
                <a:moveTo>
                  <a:pt x="11570" y="0"/>
                </a:moveTo>
                <a:cubicBezTo>
                  <a:pt x="11525" y="0"/>
                  <a:pt x="11476" y="14"/>
                  <a:pt x="11424" y="44"/>
                </a:cubicBezTo>
                <a:lnTo>
                  <a:pt x="314" y="6459"/>
                </a:lnTo>
                <a:cubicBezTo>
                  <a:pt x="137" y="6561"/>
                  <a:pt x="0" y="6813"/>
                  <a:pt x="11" y="7017"/>
                </a:cubicBezTo>
                <a:lnTo>
                  <a:pt x="31" y="7398"/>
                </a:lnTo>
                <a:cubicBezTo>
                  <a:pt x="41" y="7543"/>
                  <a:pt x="121" y="7628"/>
                  <a:pt x="231" y="7628"/>
                </a:cubicBezTo>
                <a:cubicBezTo>
                  <a:pt x="275" y="7628"/>
                  <a:pt x="324" y="7614"/>
                  <a:pt x="375" y="7585"/>
                </a:cubicBezTo>
                <a:lnTo>
                  <a:pt x="11489" y="1172"/>
                </a:lnTo>
                <a:cubicBezTo>
                  <a:pt x="11665" y="1067"/>
                  <a:pt x="11802" y="819"/>
                  <a:pt x="11788" y="615"/>
                </a:cubicBezTo>
                <a:lnTo>
                  <a:pt x="11767" y="230"/>
                </a:lnTo>
                <a:cubicBezTo>
                  <a:pt x="11760" y="85"/>
                  <a:pt x="11680" y="0"/>
                  <a:pt x="115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27"/>
          <p:cNvSpPr/>
          <p:nvPr/>
        </p:nvSpPr>
        <p:spPr>
          <a:xfrm flipH="1">
            <a:off x="8383620" y="1772635"/>
            <a:ext cx="273270" cy="217095"/>
          </a:xfrm>
          <a:custGeom>
            <a:avLst/>
            <a:gdLst/>
            <a:ahLst/>
            <a:cxnLst/>
            <a:rect l="l" t="t" r="r" b="b"/>
            <a:pathLst>
              <a:path w="6110" h="4854" extrusionOk="0">
                <a:moveTo>
                  <a:pt x="5850" y="1"/>
                </a:moveTo>
                <a:cubicBezTo>
                  <a:pt x="5806" y="1"/>
                  <a:pt x="5756" y="15"/>
                  <a:pt x="5705" y="45"/>
                </a:cubicBezTo>
                <a:lnTo>
                  <a:pt x="313" y="3163"/>
                </a:lnTo>
                <a:cubicBezTo>
                  <a:pt x="136" y="3268"/>
                  <a:pt x="1" y="3516"/>
                  <a:pt x="14" y="3720"/>
                </a:cubicBezTo>
                <a:lnTo>
                  <a:pt x="65" y="4624"/>
                </a:lnTo>
                <a:cubicBezTo>
                  <a:pt x="74" y="4768"/>
                  <a:pt x="154" y="4853"/>
                  <a:pt x="262" y="4853"/>
                </a:cubicBezTo>
                <a:cubicBezTo>
                  <a:pt x="307" y="4853"/>
                  <a:pt x="357" y="4839"/>
                  <a:pt x="408" y="4807"/>
                </a:cubicBezTo>
                <a:lnTo>
                  <a:pt x="5800" y="1691"/>
                </a:lnTo>
                <a:cubicBezTo>
                  <a:pt x="5977" y="1589"/>
                  <a:pt x="6110" y="1336"/>
                  <a:pt x="6100" y="1132"/>
                </a:cubicBezTo>
                <a:lnTo>
                  <a:pt x="6048" y="232"/>
                </a:lnTo>
                <a:cubicBezTo>
                  <a:pt x="6039" y="85"/>
                  <a:pt x="5959" y="1"/>
                  <a:pt x="585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27"/>
          <p:cNvSpPr/>
          <p:nvPr/>
        </p:nvSpPr>
        <p:spPr>
          <a:xfrm flipH="1">
            <a:off x="8322033" y="2033742"/>
            <a:ext cx="385038" cy="258779"/>
          </a:xfrm>
          <a:custGeom>
            <a:avLst/>
            <a:gdLst/>
            <a:ahLst/>
            <a:cxnLst/>
            <a:rect l="l" t="t" r="r" b="b"/>
            <a:pathLst>
              <a:path w="8609" h="5786" extrusionOk="0">
                <a:moveTo>
                  <a:pt x="8375" y="1"/>
                </a:moveTo>
                <a:cubicBezTo>
                  <a:pt x="8331" y="1"/>
                  <a:pt x="8282" y="15"/>
                  <a:pt x="8231" y="44"/>
                </a:cubicBezTo>
                <a:lnTo>
                  <a:pt x="313" y="4617"/>
                </a:lnTo>
                <a:cubicBezTo>
                  <a:pt x="136" y="4719"/>
                  <a:pt x="1" y="4971"/>
                  <a:pt x="14" y="5175"/>
                </a:cubicBezTo>
                <a:lnTo>
                  <a:pt x="34" y="5558"/>
                </a:lnTo>
                <a:cubicBezTo>
                  <a:pt x="44" y="5703"/>
                  <a:pt x="123" y="5786"/>
                  <a:pt x="232" y="5786"/>
                </a:cubicBezTo>
                <a:cubicBezTo>
                  <a:pt x="276" y="5786"/>
                  <a:pt x="326" y="5772"/>
                  <a:pt x="378" y="5742"/>
                </a:cubicBezTo>
                <a:lnTo>
                  <a:pt x="8296" y="1173"/>
                </a:lnTo>
                <a:cubicBezTo>
                  <a:pt x="8473" y="1067"/>
                  <a:pt x="8609" y="819"/>
                  <a:pt x="8595" y="615"/>
                </a:cubicBezTo>
                <a:lnTo>
                  <a:pt x="8575" y="231"/>
                </a:lnTo>
                <a:cubicBezTo>
                  <a:pt x="8565" y="86"/>
                  <a:pt x="8485" y="1"/>
                  <a:pt x="83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27"/>
          <p:cNvSpPr/>
          <p:nvPr/>
        </p:nvSpPr>
        <p:spPr>
          <a:xfrm flipH="1">
            <a:off x="8314296" y="2168007"/>
            <a:ext cx="385038" cy="258779"/>
          </a:xfrm>
          <a:custGeom>
            <a:avLst/>
            <a:gdLst/>
            <a:ahLst/>
            <a:cxnLst/>
            <a:rect l="l" t="t" r="r" b="b"/>
            <a:pathLst>
              <a:path w="8609" h="5786" extrusionOk="0">
                <a:moveTo>
                  <a:pt x="8378" y="0"/>
                </a:moveTo>
                <a:cubicBezTo>
                  <a:pt x="8333" y="0"/>
                  <a:pt x="8283" y="14"/>
                  <a:pt x="8232" y="44"/>
                </a:cubicBezTo>
                <a:lnTo>
                  <a:pt x="313" y="4621"/>
                </a:lnTo>
                <a:cubicBezTo>
                  <a:pt x="137" y="4723"/>
                  <a:pt x="1" y="4971"/>
                  <a:pt x="14" y="5178"/>
                </a:cubicBezTo>
                <a:lnTo>
                  <a:pt x="35" y="5555"/>
                </a:lnTo>
                <a:cubicBezTo>
                  <a:pt x="44" y="5700"/>
                  <a:pt x="125" y="5786"/>
                  <a:pt x="235" y="5786"/>
                </a:cubicBezTo>
                <a:cubicBezTo>
                  <a:pt x="279" y="5786"/>
                  <a:pt x="328" y="5772"/>
                  <a:pt x="378" y="5743"/>
                </a:cubicBezTo>
                <a:lnTo>
                  <a:pt x="8296" y="1169"/>
                </a:lnTo>
                <a:cubicBezTo>
                  <a:pt x="8477" y="1067"/>
                  <a:pt x="8609" y="816"/>
                  <a:pt x="8599" y="612"/>
                </a:cubicBezTo>
                <a:lnTo>
                  <a:pt x="8575" y="228"/>
                </a:lnTo>
                <a:cubicBezTo>
                  <a:pt x="8568" y="83"/>
                  <a:pt x="8487" y="0"/>
                  <a:pt x="837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27"/>
          <p:cNvSpPr/>
          <p:nvPr/>
        </p:nvSpPr>
        <p:spPr>
          <a:xfrm flipH="1">
            <a:off x="8306514" y="2302138"/>
            <a:ext cx="384903" cy="258824"/>
          </a:xfrm>
          <a:custGeom>
            <a:avLst/>
            <a:gdLst/>
            <a:ahLst/>
            <a:cxnLst/>
            <a:rect l="l" t="t" r="r" b="b"/>
            <a:pathLst>
              <a:path w="8606" h="5787" extrusionOk="0">
                <a:moveTo>
                  <a:pt x="8374" y="0"/>
                </a:moveTo>
                <a:cubicBezTo>
                  <a:pt x="8329" y="0"/>
                  <a:pt x="8280" y="14"/>
                  <a:pt x="8228" y="44"/>
                </a:cubicBezTo>
                <a:lnTo>
                  <a:pt x="313" y="4624"/>
                </a:lnTo>
                <a:cubicBezTo>
                  <a:pt x="133" y="4729"/>
                  <a:pt x="1" y="4977"/>
                  <a:pt x="10" y="5184"/>
                </a:cubicBezTo>
                <a:lnTo>
                  <a:pt x="31" y="5559"/>
                </a:lnTo>
                <a:cubicBezTo>
                  <a:pt x="41" y="5703"/>
                  <a:pt x="120" y="5786"/>
                  <a:pt x="229" y="5786"/>
                </a:cubicBezTo>
                <a:cubicBezTo>
                  <a:pt x="275" y="5786"/>
                  <a:pt x="325" y="5772"/>
                  <a:pt x="378" y="5742"/>
                </a:cubicBezTo>
                <a:lnTo>
                  <a:pt x="8292" y="1173"/>
                </a:lnTo>
                <a:cubicBezTo>
                  <a:pt x="8473" y="1067"/>
                  <a:pt x="8606" y="819"/>
                  <a:pt x="8595" y="615"/>
                </a:cubicBezTo>
                <a:lnTo>
                  <a:pt x="8571" y="230"/>
                </a:lnTo>
                <a:cubicBezTo>
                  <a:pt x="8564" y="85"/>
                  <a:pt x="8484" y="0"/>
                  <a:pt x="83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27"/>
          <p:cNvSpPr/>
          <p:nvPr/>
        </p:nvSpPr>
        <p:spPr>
          <a:xfrm flipH="1">
            <a:off x="8298642" y="2436359"/>
            <a:ext cx="385038" cy="258824"/>
          </a:xfrm>
          <a:custGeom>
            <a:avLst/>
            <a:gdLst/>
            <a:ahLst/>
            <a:cxnLst/>
            <a:rect l="l" t="t" r="r" b="b"/>
            <a:pathLst>
              <a:path w="8609" h="5787" extrusionOk="0">
                <a:moveTo>
                  <a:pt x="8378" y="1"/>
                </a:moveTo>
                <a:cubicBezTo>
                  <a:pt x="8333" y="1"/>
                  <a:pt x="8283" y="15"/>
                  <a:pt x="8232" y="45"/>
                </a:cubicBezTo>
                <a:lnTo>
                  <a:pt x="314" y="4628"/>
                </a:lnTo>
                <a:cubicBezTo>
                  <a:pt x="137" y="4730"/>
                  <a:pt x="1" y="4981"/>
                  <a:pt x="11" y="5185"/>
                </a:cubicBezTo>
                <a:lnTo>
                  <a:pt x="35" y="5556"/>
                </a:lnTo>
                <a:cubicBezTo>
                  <a:pt x="42" y="5702"/>
                  <a:pt x="122" y="5786"/>
                  <a:pt x="232" y="5786"/>
                </a:cubicBezTo>
                <a:cubicBezTo>
                  <a:pt x="277" y="5786"/>
                  <a:pt x="326" y="5773"/>
                  <a:pt x="378" y="5743"/>
                </a:cubicBezTo>
                <a:lnTo>
                  <a:pt x="8296" y="1171"/>
                </a:lnTo>
                <a:cubicBezTo>
                  <a:pt x="8473" y="1069"/>
                  <a:pt x="8609" y="816"/>
                  <a:pt x="8596" y="612"/>
                </a:cubicBezTo>
                <a:lnTo>
                  <a:pt x="8575" y="228"/>
                </a:lnTo>
                <a:cubicBezTo>
                  <a:pt x="8566" y="84"/>
                  <a:pt x="8486" y="1"/>
                  <a:pt x="837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27"/>
          <p:cNvSpPr/>
          <p:nvPr/>
        </p:nvSpPr>
        <p:spPr>
          <a:xfrm flipH="1">
            <a:off x="8120413" y="2004402"/>
            <a:ext cx="96427" cy="334632"/>
          </a:xfrm>
          <a:custGeom>
            <a:avLst/>
            <a:gdLst/>
            <a:ahLst/>
            <a:cxnLst/>
            <a:rect l="l" t="t" r="r" b="b"/>
            <a:pathLst>
              <a:path w="2156" h="7482" extrusionOk="0">
                <a:moveTo>
                  <a:pt x="1596" y="0"/>
                </a:moveTo>
                <a:cubicBezTo>
                  <a:pt x="1551" y="0"/>
                  <a:pt x="1501" y="14"/>
                  <a:pt x="1449" y="44"/>
                </a:cubicBezTo>
                <a:lnTo>
                  <a:pt x="313" y="700"/>
                </a:lnTo>
                <a:cubicBezTo>
                  <a:pt x="132" y="805"/>
                  <a:pt x="0" y="1053"/>
                  <a:pt x="10" y="1257"/>
                </a:cubicBezTo>
                <a:lnTo>
                  <a:pt x="364" y="7251"/>
                </a:lnTo>
                <a:cubicBezTo>
                  <a:pt x="371" y="7397"/>
                  <a:pt x="451" y="7481"/>
                  <a:pt x="561" y="7481"/>
                </a:cubicBezTo>
                <a:cubicBezTo>
                  <a:pt x="606" y="7481"/>
                  <a:pt x="656" y="7468"/>
                  <a:pt x="708" y="7438"/>
                </a:cubicBezTo>
                <a:lnTo>
                  <a:pt x="1846" y="6779"/>
                </a:lnTo>
                <a:cubicBezTo>
                  <a:pt x="2023" y="6677"/>
                  <a:pt x="2156" y="6429"/>
                  <a:pt x="2145" y="6222"/>
                </a:cubicBezTo>
                <a:lnTo>
                  <a:pt x="1795" y="231"/>
                </a:lnTo>
                <a:cubicBezTo>
                  <a:pt x="1786" y="84"/>
                  <a:pt x="1706" y="0"/>
                  <a:pt x="159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27"/>
          <p:cNvSpPr/>
          <p:nvPr/>
        </p:nvSpPr>
        <p:spPr>
          <a:xfrm flipH="1">
            <a:off x="8115851" y="2355496"/>
            <a:ext cx="80639" cy="59618"/>
          </a:xfrm>
          <a:custGeom>
            <a:avLst/>
            <a:gdLst/>
            <a:ahLst/>
            <a:cxnLst/>
            <a:rect l="l" t="t" r="r" b="b"/>
            <a:pathLst>
              <a:path w="1803" h="1333" extrusionOk="0">
                <a:moveTo>
                  <a:pt x="1636" y="0"/>
                </a:moveTo>
                <a:cubicBezTo>
                  <a:pt x="1583" y="0"/>
                  <a:pt x="1521" y="19"/>
                  <a:pt x="1456" y="57"/>
                </a:cubicBezTo>
                <a:lnTo>
                  <a:pt x="317" y="714"/>
                </a:lnTo>
                <a:cubicBezTo>
                  <a:pt x="140" y="816"/>
                  <a:pt x="1" y="1027"/>
                  <a:pt x="11" y="1179"/>
                </a:cubicBezTo>
                <a:cubicBezTo>
                  <a:pt x="15" y="1278"/>
                  <a:pt x="78" y="1332"/>
                  <a:pt x="168" y="1332"/>
                </a:cubicBezTo>
                <a:cubicBezTo>
                  <a:pt x="220" y="1332"/>
                  <a:pt x="282" y="1314"/>
                  <a:pt x="347" y="1275"/>
                </a:cubicBezTo>
                <a:lnTo>
                  <a:pt x="1486" y="619"/>
                </a:lnTo>
                <a:cubicBezTo>
                  <a:pt x="1667" y="517"/>
                  <a:pt x="1803" y="306"/>
                  <a:pt x="1792" y="153"/>
                </a:cubicBezTo>
                <a:cubicBezTo>
                  <a:pt x="1788" y="54"/>
                  <a:pt x="1726" y="0"/>
                  <a:pt x="163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27"/>
          <p:cNvSpPr/>
          <p:nvPr/>
        </p:nvSpPr>
        <p:spPr>
          <a:xfrm flipH="1">
            <a:off x="7946478" y="2031282"/>
            <a:ext cx="89092" cy="207121"/>
          </a:xfrm>
          <a:custGeom>
            <a:avLst/>
            <a:gdLst/>
            <a:ahLst/>
            <a:cxnLst/>
            <a:rect l="l" t="t" r="r" b="b"/>
            <a:pathLst>
              <a:path w="1992" h="4631" extrusionOk="0">
                <a:moveTo>
                  <a:pt x="1597" y="1"/>
                </a:moveTo>
                <a:cubicBezTo>
                  <a:pt x="1553" y="1"/>
                  <a:pt x="1503" y="15"/>
                  <a:pt x="1452" y="44"/>
                </a:cubicBezTo>
                <a:lnTo>
                  <a:pt x="313" y="701"/>
                </a:lnTo>
                <a:cubicBezTo>
                  <a:pt x="136" y="807"/>
                  <a:pt x="0" y="1055"/>
                  <a:pt x="13" y="1259"/>
                </a:cubicBezTo>
                <a:lnTo>
                  <a:pt x="197" y="4403"/>
                </a:lnTo>
                <a:cubicBezTo>
                  <a:pt x="204" y="4548"/>
                  <a:pt x="285" y="4631"/>
                  <a:pt x="394" y="4631"/>
                </a:cubicBezTo>
                <a:cubicBezTo>
                  <a:pt x="439" y="4631"/>
                  <a:pt x="489" y="4617"/>
                  <a:pt x="540" y="4587"/>
                </a:cubicBezTo>
                <a:lnTo>
                  <a:pt x="1679" y="3931"/>
                </a:lnTo>
                <a:cubicBezTo>
                  <a:pt x="1856" y="3829"/>
                  <a:pt x="1992" y="3578"/>
                  <a:pt x="1979" y="3374"/>
                </a:cubicBezTo>
                <a:lnTo>
                  <a:pt x="1795" y="232"/>
                </a:lnTo>
                <a:cubicBezTo>
                  <a:pt x="1788" y="85"/>
                  <a:pt x="1707" y="1"/>
                  <a:pt x="1597" y="1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27"/>
          <p:cNvSpPr/>
          <p:nvPr/>
        </p:nvSpPr>
        <p:spPr>
          <a:xfrm flipH="1">
            <a:off x="7947059" y="2031282"/>
            <a:ext cx="87929" cy="207121"/>
          </a:xfrm>
          <a:custGeom>
            <a:avLst/>
            <a:gdLst/>
            <a:ahLst/>
            <a:cxnLst/>
            <a:rect l="l" t="t" r="r" b="b"/>
            <a:pathLst>
              <a:path w="1966" h="4631" extrusionOk="0">
                <a:moveTo>
                  <a:pt x="1585" y="0"/>
                </a:moveTo>
                <a:cubicBezTo>
                  <a:pt x="1541" y="0"/>
                  <a:pt x="1489" y="14"/>
                  <a:pt x="1439" y="44"/>
                </a:cubicBezTo>
                <a:lnTo>
                  <a:pt x="300" y="701"/>
                </a:lnTo>
                <a:cubicBezTo>
                  <a:pt x="130" y="799"/>
                  <a:pt x="0" y="1034"/>
                  <a:pt x="0" y="1235"/>
                </a:cubicBezTo>
                <a:lnTo>
                  <a:pt x="0" y="1259"/>
                </a:lnTo>
                <a:lnTo>
                  <a:pt x="184" y="4403"/>
                </a:lnTo>
                <a:cubicBezTo>
                  <a:pt x="191" y="4549"/>
                  <a:pt x="273" y="4631"/>
                  <a:pt x="381" y="4631"/>
                </a:cubicBezTo>
                <a:cubicBezTo>
                  <a:pt x="425" y="4631"/>
                  <a:pt x="477" y="4618"/>
                  <a:pt x="527" y="4587"/>
                </a:cubicBezTo>
                <a:lnTo>
                  <a:pt x="1666" y="3931"/>
                </a:lnTo>
                <a:cubicBezTo>
                  <a:pt x="1836" y="3832"/>
                  <a:pt x="1966" y="3601"/>
                  <a:pt x="1966" y="3400"/>
                </a:cubicBezTo>
                <a:lnTo>
                  <a:pt x="1966" y="3374"/>
                </a:lnTo>
                <a:lnTo>
                  <a:pt x="1782" y="232"/>
                </a:lnTo>
                <a:cubicBezTo>
                  <a:pt x="1775" y="85"/>
                  <a:pt x="1693" y="0"/>
                  <a:pt x="158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27"/>
          <p:cNvSpPr/>
          <p:nvPr/>
        </p:nvSpPr>
        <p:spPr>
          <a:xfrm flipH="1">
            <a:off x="7942050" y="2254908"/>
            <a:ext cx="80639" cy="59618"/>
          </a:xfrm>
          <a:custGeom>
            <a:avLst/>
            <a:gdLst/>
            <a:ahLst/>
            <a:cxnLst/>
            <a:rect l="l" t="t" r="r" b="b"/>
            <a:pathLst>
              <a:path w="1803" h="1333" extrusionOk="0">
                <a:moveTo>
                  <a:pt x="1634" y="1"/>
                </a:moveTo>
                <a:cubicBezTo>
                  <a:pt x="1582" y="1"/>
                  <a:pt x="1521" y="19"/>
                  <a:pt x="1456" y="56"/>
                </a:cubicBezTo>
                <a:lnTo>
                  <a:pt x="317" y="712"/>
                </a:lnTo>
                <a:cubicBezTo>
                  <a:pt x="140" y="817"/>
                  <a:pt x="1" y="1025"/>
                  <a:pt x="11" y="1181"/>
                </a:cubicBezTo>
                <a:cubicBezTo>
                  <a:pt x="17" y="1280"/>
                  <a:pt x="79" y="1333"/>
                  <a:pt x="169" y="1333"/>
                </a:cubicBezTo>
                <a:cubicBezTo>
                  <a:pt x="222" y="1333"/>
                  <a:pt x="284" y="1314"/>
                  <a:pt x="351" y="1277"/>
                </a:cubicBezTo>
                <a:lnTo>
                  <a:pt x="1487" y="621"/>
                </a:lnTo>
                <a:cubicBezTo>
                  <a:pt x="1666" y="519"/>
                  <a:pt x="1803" y="307"/>
                  <a:pt x="1793" y="151"/>
                </a:cubicBezTo>
                <a:cubicBezTo>
                  <a:pt x="1788" y="54"/>
                  <a:pt x="1725" y="1"/>
                  <a:pt x="163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27"/>
          <p:cNvSpPr/>
          <p:nvPr/>
        </p:nvSpPr>
        <p:spPr>
          <a:xfrm flipH="1">
            <a:off x="7772632" y="1726255"/>
            <a:ext cx="100273" cy="411649"/>
          </a:xfrm>
          <a:custGeom>
            <a:avLst/>
            <a:gdLst/>
            <a:ahLst/>
            <a:cxnLst/>
            <a:rect l="l" t="t" r="r" b="b"/>
            <a:pathLst>
              <a:path w="2242" h="9204" extrusionOk="0">
                <a:moveTo>
                  <a:pt x="1597" y="1"/>
                </a:moveTo>
                <a:cubicBezTo>
                  <a:pt x="1552" y="1"/>
                  <a:pt x="1501" y="15"/>
                  <a:pt x="1449" y="45"/>
                </a:cubicBezTo>
                <a:lnTo>
                  <a:pt x="313" y="701"/>
                </a:lnTo>
                <a:cubicBezTo>
                  <a:pt x="133" y="806"/>
                  <a:pt x="1" y="1055"/>
                  <a:pt x="10" y="1259"/>
                </a:cubicBezTo>
                <a:lnTo>
                  <a:pt x="446" y="8973"/>
                </a:lnTo>
                <a:cubicBezTo>
                  <a:pt x="455" y="9120"/>
                  <a:pt x="535" y="9204"/>
                  <a:pt x="644" y="9204"/>
                </a:cubicBezTo>
                <a:cubicBezTo>
                  <a:pt x="689" y="9204"/>
                  <a:pt x="738" y="9189"/>
                  <a:pt x="790" y="9160"/>
                </a:cubicBezTo>
                <a:lnTo>
                  <a:pt x="1928" y="8504"/>
                </a:lnTo>
                <a:cubicBezTo>
                  <a:pt x="2105" y="8398"/>
                  <a:pt x="2241" y="8150"/>
                  <a:pt x="2231" y="7946"/>
                </a:cubicBezTo>
                <a:lnTo>
                  <a:pt x="1792" y="232"/>
                </a:lnTo>
                <a:cubicBezTo>
                  <a:pt x="1785" y="85"/>
                  <a:pt x="1706" y="1"/>
                  <a:pt x="1597" y="1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27"/>
          <p:cNvSpPr/>
          <p:nvPr/>
        </p:nvSpPr>
        <p:spPr>
          <a:xfrm flipH="1">
            <a:off x="7773124" y="1726255"/>
            <a:ext cx="99334" cy="411649"/>
          </a:xfrm>
          <a:custGeom>
            <a:avLst/>
            <a:gdLst/>
            <a:ahLst/>
            <a:cxnLst/>
            <a:rect l="l" t="t" r="r" b="b"/>
            <a:pathLst>
              <a:path w="2221" h="9204" extrusionOk="0">
                <a:moveTo>
                  <a:pt x="1588" y="1"/>
                </a:moveTo>
                <a:cubicBezTo>
                  <a:pt x="1541" y="1"/>
                  <a:pt x="1494" y="14"/>
                  <a:pt x="1439" y="45"/>
                </a:cubicBezTo>
                <a:lnTo>
                  <a:pt x="303" y="701"/>
                </a:lnTo>
                <a:cubicBezTo>
                  <a:pt x="130" y="799"/>
                  <a:pt x="0" y="1034"/>
                  <a:pt x="0" y="1234"/>
                </a:cubicBezTo>
                <a:lnTo>
                  <a:pt x="0" y="1259"/>
                </a:lnTo>
                <a:lnTo>
                  <a:pt x="436" y="8973"/>
                </a:lnTo>
                <a:cubicBezTo>
                  <a:pt x="446" y="9119"/>
                  <a:pt x="524" y="9204"/>
                  <a:pt x="633" y="9204"/>
                </a:cubicBezTo>
                <a:cubicBezTo>
                  <a:pt x="678" y="9204"/>
                  <a:pt x="728" y="9190"/>
                  <a:pt x="780" y="9160"/>
                </a:cubicBezTo>
                <a:lnTo>
                  <a:pt x="1918" y="8504"/>
                </a:lnTo>
                <a:cubicBezTo>
                  <a:pt x="2088" y="8405"/>
                  <a:pt x="2221" y="8170"/>
                  <a:pt x="2221" y="7970"/>
                </a:cubicBezTo>
                <a:lnTo>
                  <a:pt x="2221" y="7946"/>
                </a:lnTo>
                <a:lnTo>
                  <a:pt x="1782" y="232"/>
                </a:lnTo>
                <a:cubicBezTo>
                  <a:pt x="1775" y="85"/>
                  <a:pt x="1698" y="1"/>
                  <a:pt x="158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p27"/>
          <p:cNvSpPr/>
          <p:nvPr/>
        </p:nvSpPr>
        <p:spPr>
          <a:xfrm flipH="1">
            <a:off x="7768249" y="2154366"/>
            <a:ext cx="80505" cy="59618"/>
          </a:xfrm>
          <a:custGeom>
            <a:avLst/>
            <a:gdLst/>
            <a:ahLst/>
            <a:cxnLst/>
            <a:rect l="l" t="t" r="r" b="b"/>
            <a:pathLst>
              <a:path w="1800" h="1333" extrusionOk="0">
                <a:moveTo>
                  <a:pt x="1633" y="1"/>
                </a:moveTo>
                <a:cubicBezTo>
                  <a:pt x="1580" y="1"/>
                  <a:pt x="1518" y="19"/>
                  <a:pt x="1453" y="57"/>
                </a:cubicBezTo>
                <a:lnTo>
                  <a:pt x="314" y="713"/>
                </a:lnTo>
                <a:cubicBezTo>
                  <a:pt x="137" y="815"/>
                  <a:pt x="1" y="1025"/>
                  <a:pt x="8" y="1182"/>
                </a:cubicBezTo>
                <a:cubicBezTo>
                  <a:pt x="14" y="1279"/>
                  <a:pt x="77" y="1333"/>
                  <a:pt x="168" y="1333"/>
                </a:cubicBezTo>
                <a:cubicBezTo>
                  <a:pt x="220" y="1333"/>
                  <a:pt x="282" y="1315"/>
                  <a:pt x="348" y="1278"/>
                </a:cubicBezTo>
                <a:lnTo>
                  <a:pt x="1487" y="617"/>
                </a:lnTo>
                <a:cubicBezTo>
                  <a:pt x="1664" y="515"/>
                  <a:pt x="1800" y="308"/>
                  <a:pt x="1793" y="152"/>
                </a:cubicBezTo>
                <a:cubicBezTo>
                  <a:pt x="1786" y="54"/>
                  <a:pt x="1723" y="1"/>
                  <a:pt x="163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27"/>
          <p:cNvSpPr/>
          <p:nvPr/>
        </p:nvSpPr>
        <p:spPr>
          <a:xfrm flipH="1">
            <a:off x="7598875" y="1778047"/>
            <a:ext cx="91418" cy="259316"/>
          </a:xfrm>
          <a:custGeom>
            <a:avLst/>
            <a:gdLst/>
            <a:ahLst/>
            <a:cxnLst/>
            <a:rect l="l" t="t" r="r" b="b"/>
            <a:pathLst>
              <a:path w="2044" h="5798" extrusionOk="0">
                <a:moveTo>
                  <a:pt x="1601" y="1"/>
                </a:moveTo>
                <a:cubicBezTo>
                  <a:pt x="1555" y="1"/>
                  <a:pt x="1505" y="15"/>
                  <a:pt x="1452" y="46"/>
                </a:cubicBezTo>
                <a:lnTo>
                  <a:pt x="317" y="702"/>
                </a:lnTo>
                <a:cubicBezTo>
                  <a:pt x="137" y="804"/>
                  <a:pt x="1" y="1055"/>
                  <a:pt x="14" y="1259"/>
                </a:cubicBezTo>
                <a:lnTo>
                  <a:pt x="252" y="5568"/>
                </a:lnTo>
                <a:cubicBezTo>
                  <a:pt x="259" y="5713"/>
                  <a:pt x="339" y="5798"/>
                  <a:pt x="448" y="5798"/>
                </a:cubicBezTo>
                <a:cubicBezTo>
                  <a:pt x="492" y="5798"/>
                  <a:pt x="541" y="5784"/>
                  <a:pt x="592" y="5755"/>
                </a:cubicBezTo>
                <a:lnTo>
                  <a:pt x="1731" y="5094"/>
                </a:lnTo>
                <a:cubicBezTo>
                  <a:pt x="1912" y="4992"/>
                  <a:pt x="2044" y="4744"/>
                  <a:pt x="2034" y="4537"/>
                </a:cubicBezTo>
                <a:lnTo>
                  <a:pt x="1796" y="230"/>
                </a:lnTo>
                <a:cubicBezTo>
                  <a:pt x="1789" y="85"/>
                  <a:pt x="1710" y="1"/>
                  <a:pt x="1601" y="1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27"/>
          <p:cNvSpPr/>
          <p:nvPr/>
        </p:nvSpPr>
        <p:spPr>
          <a:xfrm flipH="1">
            <a:off x="7599322" y="1778137"/>
            <a:ext cx="90345" cy="259271"/>
          </a:xfrm>
          <a:custGeom>
            <a:avLst/>
            <a:gdLst/>
            <a:ahLst/>
            <a:cxnLst/>
            <a:rect l="l" t="t" r="r" b="b"/>
            <a:pathLst>
              <a:path w="2020" h="5797" extrusionOk="0">
                <a:moveTo>
                  <a:pt x="1584" y="0"/>
                </a:moveTo>
                <a:cubicBezTo>
                  <a:pt x="1540" y="0"/>
                  <a:pt x="1493" y="13"/>
                  <a:pt x="1438" y="44"/>
                </a:cubicBezTo>
                <a:lnTo>
                  <a:pt x="303" y="700"/>
                </a:lnTo>
                <a:cubicBezTo>
                  <a:pt x="129" y="799"/>
                  <a:pt x="0" y="1033"/>
                  <a:pt x="0" y="1234"/>
                </a:cubicBezTo>
                <a:lnTo>
                  <a:pt x="0" y="1257"/>
                </a:lnTo>
                <a:lnTo>
                  <a:pt x="238" y="5566"/>
                </a:lnTo>
                <a:cubicBezTo>
                  <a:pt x="245" y="5712"/>
                  <a:pt x="324" y="5797"/>
                  <a:pt x="432" y="5797"/>
                </a:cubicBezTo>
                <a:cubicBezTo>
                  <a:pt x="479" y="5797"/>
                  <a:pt x="528" y="5779"/>
                  <a:pt x="578" y="5753"/>
                </a:cubicBezTo>
                <a:lnTo>
                  <a:pt x="1717" y="5092"/>
                </a:lnTo>
                <a:cubicBezTo>
                  <a:pt x="1890" y="4995"/>
                  <a:pt x="2020" y="4760"/>
                  <a:pt x="2020" y="4559"/>
                </a:cubicBezTo>
                <a:lnTo>
                  <a:pt x="2020" y="4535"/>
                </a:lnTo>
                <a:lnTo>
                  <a:pt x="1782" y="228"/>
                </a:lnTo>
                <a:cubicBezTo>
                  <a:pt x="1775" y="82"/>
                  <a:pt x="1694" y="0"/>
                  <a:pt x="15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27"/>
          <p:cNvSpPr/>
          <p:nvPr/>
        </p:nvSpPr>
        <p:spPr>
          <a:xfrm flipH="1">
            <a:off x="7594313" y="2053779"/>
            <a:ext cx="80594" cy="59663"/>
          </a:xfrm>
          <a:custGeom>
            <a:avLst/>
            <a:gdLst/>
            <a:ahLst/>
            <a:cxnLst/>
            <a:rect l="l" t="t" r="r" b="b"/>
            <a:pathLst>
              <a:path w="1802" h="1334" extrusionOk="0">
                <a:moveTo>
                  <a:pt x="1631" y="0"/>
                </a:moveTo>
                <a:cubicBezTo>
                  <a:pt x="1579" y="0"/>
                  <a:pt x="1517" y="18"/>
                  <a:pt x="1452" y="55"/>
                </a:cubicBezTo>
                <a:lnTo>
                  <a:pt x="313" y="715"/>
                </a:lnTo>
                <a:cubicBezTo>
                  <a:pt x="136" y="817"/>
                  <a:pt x="0" y="1027"/>
                  <a:pt x="7" y="1181"/>
                </a:cubicBezTo>
                <a:cubicBezTo>
                  <a:pt x="13" y="1279"/>
                  <a:pt x="76" y="1333"/>
                  <a:pt x="167" y="1333"/>
                </a:cubicBezTo>
                <a:cubicBezTo>
                  <a:pt x="219" y="1333"/>
                  <a:pt x="282" y="1315"/>
                  <a:pt x="347" y="1275"/>
                </a:cubicBezTo>
                <a:lnTo>
                  <a:pt x="1486" y="619"/>
                </a:lnTo>
                <a:cubicBezTo>
                  <a:pt x="1662" y="517"/>
                  <a:pt x="1802" y="307"/>
                  <a:pt x="1792" y="153"/>
                </a:cubicBezTo>
                <a:cubicBezTo>
                  <a:pt x="1785" y="54"/>
                  <a:pt x="1723" y="0"/>
                  <a:pt x="16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27"/>
          <p:cNvSpPr/>
          <p:nvPr/>
        </p:nvSpPr>
        <p:spPr>
          <a:xfrm flipH="1">
            <a:off x="6156137" y="2261662"/>
            <a:ext cx="257303" cy="278100"/>
          </a:xfrm>
          <a:custGeom>
            <a:avLst/>
            <a:gdLst/>
            <a:ahLst/>
            <a:cxnLst/>
            <a:rect l="l" t="t" r="r" b="b"/>
            <a:pathLst>
              <a:path w="5753" h="6218" extrusionOk="0">
                <a:moveTo>
                  <a:pt x="1934" y="0"/>
                </a:moveTo>
                <a:lnTo>
                  <a:pt x="0" y="1140"/>
                </a:lnTo>
                <a:cubicBezTo>
                  <a:pt x="265" y="1989"/>
                  <a:pt x="755" y="2985"/>
                  <a:pt x="1064" y="3618"/>
                </a:cubicBezTo>
                <a:cubicBezTo>
                  <a:pt x="2037" y="5587"/>
                  <a:pt x="2874" y="6217"/>
                  <a:pt x="3787" y="6217"/>
                </a:cubicBezTo>
                <a:cubicBezTo>
                  <a:pt x="3889" y="6217"/>
                  <a:pt x="3992" y="6209"/>
                  <a:pt x="4096" y="6194"/>
                </a:cubicBezTo>
                <a:cubicBezTo>
                  <a:pt x="5753" y="5963"/>
                  <a:pt x="5637" y="5352"/>
                  <a:pt x="4685" y="4451"/>
                </a:cubicBezTo>
                <a:cubicBezTo>
                  <a:pt x="3981" y="3784"/>
                  <a:pt x="3644" y="3098"/>
                  <a:pt x="3644" y="3098"/>
                </a:cubicBezTo>
                <a:lnTo>
                  <a:pt x="3644" y="3098"/>
                </a:lnTo>
                <a:cubicBezTo>
                  <a:pt x="4015" y="3271"/>
                  <a:pt x="4311" y="3404"/>
                  <a:pt x="4532" y="3441"/>
                </a:cubicBezTo>
                <a:cubicBezTo>
                  <a:pt x="4584" y="3449"/>
                  <a:pt x="4632" y="3453"/>
                  <a:pt x="4678" y="3453"/>
                </a:cubicBezTo>
                <a:cubicBezTo>
                  <a:pt x="5021" y="3453"/>
                  <a:pt x="5193" y="3226"/>
                  <a:pt x="5229" y="3087"/>
                </a:cubicBezTo>
                <a:cubicBezTo>
                  <a:pt x="5259" y="2968"/>
                  <a:pt x="4953" y="2914"/>
                  <a:pt x="4559" y="2598"/>
                </a:cubicBezTo>
                <a:cubicBezTo>
                  <a:pt x="4059" y="2193"/>
                  <a:pt x="3774" y="1846"/>
                  <a:pt x="3142" y="1557"/>
                </a:cubicBezTo>
                <a:cubicBezTo>
                  <a:pt x="2903" y="1449"/>
                  <a:pt x="2400" y="1132"/>
                  <a:pt x="2298" y="895"/>
                </a:cubicBezTo>
                <a:cubicBezTo>
                  <a:pt x="2189" y="650"/>
                  <a:pt x="2067" y="344"/>
                  <a:pt x="1934" y="0"/>
                </a:cubicBezTo>
                <a:close/>
              </a:path>
            </a:pathLst>
          </a:custGeom>
          <a:solidFill>
            <a:srgbClr val="B16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27"/>
          <p:cNvSpPr/>
          <p:nvPr/>
        </p:nvSpPr>
        <p:spPr>
          <a:xfrm flipH="1">
            <a:off x="6310170" y="1452984"/>
            <a:ext cx="276624" cy="869991"/>
          </a:xfrm>
          <a:custGeom>
            <a:avLst/>
            <a:gdLst/>
            <a:ahLst/>
            <a:cxnLst/>
            <a:rect l="l" t="t" r="r" b="b"/>
            <a:pathLst>
              <a:path w="6185" h="19452" extrusionOk="0">
                <a:moveTo>
                  <a:pt x="1108" y="1"/>
                </a:moveTo>
                <a:cubicBezTo>
                  <a:pt x="1108" y="1"/>
                  <a:pt x="707" y="1130"/>
                  <a:pt x="316" y="1796"/>
                </a:cubicBezTo>
                <a:cubicBezTo>
                  <a:pt x="0" y="2334"/>
                  <a:pt x="266" y="10925"/>
                  <a:pt x="425" y="11645"/>
                </a:cubicBezTo>
                <a:cubicBezTo>
                  <a:pt x="585" y="12367"/>
                  <a:pt x="3726" y="19390"/>
                  <a:pt x="3726" y="19390"/>
                </a:cubicBezTo>
                <a:cubicBezTo>
                  <a:pt x="3726" y="19390"/>
                  <a:pt x="3930" y="19451"/>
                  <a:pt x="4250" y="19451"/>
                </a:cubicBezTo>
                <a:cubicBezTo>
                  <a:pt x="4731" y="19451"/>
                  <a:pt x="5476" y="19314"/>
                  <a:pt x="6184" y="18625"/>
                </a:cubicBezTo>
                <a:lnTo>
                  <a:pt x="3848" y="11268"/>
                </a:lnTo>
                <a:lnTo>
                  <a:pt x="3702" y="4998"/>
                </a:lnTo>
                <a:cubicBezTo>
                  <a:pt x="3702" y="4998"/>
                  <a:pt x="3795" y="481"/>
                  <a:pt x="1108" y="1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27"/>
          <p:cNvSpPr/>
          <p:nvPr/>
        </p:nvSpPr>
        <p:spPr>
          <a:xfrm flipH="1">
            <a:off x="6310170" y="1452984"/>
            <a:ext cx="227069" cy="869991"/>
          </a:xfrm>
          <a:custGeom>
            <a:avLst/>
            <a:gdLst/>
            <a:ahLst/>
            <a:cxnLst/>
            <a:rect l="l" t="t" r="r" b="b"/>
            <a:pathLst>
              <a:path w="5077" h="19452" extrusionOk="0">
                <a:moveTo>
                  <a:pt x="0" y="1"/>
                </a:moveTo>
                <a:lnTo>
                  <a:pt x="0" y="1"/>
                </a:lnTo>
                <a:cubicBezTo>
                  <a:pt x="1687" y="521"/>
                  <a:pt x="1714" y="1589"/>
                  <a:pt x="1894" y="3921"/>
                </a:cubicBezTo>
                <a:cubicBezTo>
                  <a:pt x="2054" y="5941"/>
                  <a:pt x="2152" y="18160"/>
                  <a:pt x="2152" y="18160"/>
                </a:cubicBezTo>
                <a:cubicBezTo>
                  <a:pt x="2132" y="18176"/>
                  <a:pt x="2111" y="18190"/>
                  <a:pt x="2091" y="18207"/>
                </a:cubicBezTo>
                <a:cubicBezTo>
                  <a:pt x="2407" y="18918"/>
                  <a:pt x="2618" y="19390"/>
                  <a:pt x="2618" y="19390"/>
                </a:cubicBezTo>
                <a:cubicBezTo>
                  <a:pt x="2618" y="19390"/>
                  <a:pt x="2822" y="19451"/>
                  <a:pt x="3142" y="19451"/>
                </a:cubicBezTo>
                <a:cubicBezTo>
                  <a:pt x="3621" y="19451"/>
                  <a:pt x="4366" y="19312"/>
                  <a:pt x="5076" y="18625"/>
                </a:cubicBezTo>
                <a:lnTo>
                  <a:pt x="2740" y="11268"/>
                </a:lnTo>
                <a:lnTo>
                  <a:pt x="2594" y="4998"/>
                </a:lnTo>
                <a:lnTo>
                  <a:pt x="2594" y="4948"/>
                </a:lnTo>
                <a:cubicBezTo>
                  <a:pt x="2594" y="4441"/>
                  <a:pt x="2516" y="450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27"/>
          <p:cNvSpPr/>
          <p:nvPr/>
        </p:nvSpPr>
        <p:spPr>
          <a:xfrm flipH="1">
            <a:off x="6873704" y="3491339"/>
            <a:ext cx="104030" cy="177961"/>
          </a:xfrm>
          <a:custGeom>
            <a:avLst/>
            <a:gdLst/>
            <a:ahLst/>
            <a:cxnLst/>
            <a:rect l="l" t="t" r="r" b="b"/>
            <a:pathLst>
              <a:path w="2326" h="3979" extrusionOk="0">
                <a:moveTo>
                  <a:pt x="0" y="1"/>
                </a:moveTo>
                <a:lnTo>
                  <a:pt x="0" y="3979"/>
                </a:lnTo>
                <a:lnTo>
                  <a:pt x="2326" y="3979"/>
                </a:lnTo>
                <a:lnTo>
                  <a:pt x="2326" y="1"/>
                </a:lnTo>
                <a:close/>
              </a:path>
            </a:pathLst>
          </a:custGeom>
          <a:solidFill>
            <a:srgbClr val="B16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27"/>
          <p:cNvSpPr/>
          <p:nvPr/>
        </p:nvSpPr>
        <p:spPr>
          <a:xfrm flipH="1">
            <a:off x="6443540" y="3346295"/>
            <a:ext cx="109084" cy="191915"/>
          </a:xfrm>
          <a:custGeom>
            <a:avLst/>
            <a:gdLst/>
            <a:ahLst/>
            <a:cxnLst/>
            <a:rect l="l" t="t" r="r" b="b"/>
            <a:pathLst>
              <a:path w="2439" h="4291" extrusionOk="0">
                <a:moveTo>
                  <a:pt x="1" y="0"/>
                </a:moveTo>
                <a:lnTo>
                  <a:pt x="1" y="4212"/>
                </a:lnTo>
                <a:lnTo>
                  <a:pt x="2323" y="4291"/>
                </a:lnTo>
                <a:lnTo>
                  <a:pt x="2439" y="82"/>
                </a:lnTo>
                <a:lnTo>
                  <a:pt x="1" y="0"/>
                </a:lnTo>
                <a:close/>
              </a:path>
            </a:pathLst>
          </a:custGeom>
          <a:solidFill>
            <a:srgbClr val="B16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27"/>
          <p:cNvSpPr/>
          <p:nvPr/>
        </p:nvSpPr>
        <p:spPr>
          <a:xfrm flipH="1">
            <a:off x="6430435" y="2199896"/>
            <a:ext cx="574672" cy="1394347"/>
          </a:xfrm>
          <a:custGeom>
            <a:avLst/>
            <a:gdLst/>
            <a:ahLst/>
            <a:cxnLst/>
            <a:rect l="l" t="t" r="r" b="b"/>
            <a:pathLst>
              <a:path w="12849" h="31176" extrusionOk="0">
                <a:moveTo>
                  <a:pt x="12151" y="1"/>
                </a:moveTo>
                <a:lnTo>
                  <a:pt x="938" y="481"/>
                </a:lnTo>
                <a:cubicBezTo>
                  <a:pt x="938" y="2700"/>
                  <a:pt x="786" y="15603"/>
                  <a:pt x="786" y="15603"/>
                </a:cubicBezTo>
                <a:cubicBezTo>
                  <a:pt x="734" y="16238"/>
                  <a:pt x="119" y="17374"/>
                  <a:pt x="72" y="19676"/>
                </a:cubicBezTo>
                <a:cubicBezTo>
                  <a:pt x="0" y="23011"/>
                  <a:pt x="513" y="30868"/>
                  <a:pt x="513" y="30868"/>
                </a:cubicBezTo>
                <a:cubicBezTo>
                  <a:pt x="513" y="30868"/>
                  <a:pt x="1043" y="31175"/>
                  <a:pt x="1844" y="31175"/>
                </a:cubicBezTo>
                <a:cubicBezTo>
                  <a:pt x="2214" y="31175"/>
                  <a:pt x="2641" y="31110"/>
                  <a:pt x="3101" y="30919"/>
                </a:cubicBezTo>
                <a:cubicBezTo>
                  <a:pt x="3101" y="30919"/>
                  <a:pt x="4927" y="19805"/>
                  <a:pt x="5341" y="16504"/>
                </a:cubicBezTo>
                <a:cubicBezTo>
                  <a:pt x="5705" y="13624"/>
                  <a:pt x="6959" y="5934"/>
                  <a:pt x="6959" y="5934"/>
                </a:cubicBezTo>
                <a:lnTo>
                  <a:pt x="8734" y="15670"/>
                </a:lnTo>
                <a:cubicBezTo>
                  <a:pt x="8734" y="15670"/>
                  <a:pt x="8306" y="17387"/>
                  <a:pt x="8448" y="19363"/>
                </a:cubicBezTo>
                <a:cubicBezTo>
                  <a:pt x="8558" y="20889"/>
                  <a:pt x="9972" y="28539"/>
                  <a:pt x="9972" y="28539"/>
                </a:cubicBezTo>
                <a:cubicBezTo>
                  <a:pt x="9972" y="28539"/>
                  <a:pt x="10560" y="28938"/>
                  <a:pt x="11502" y="28938"/>
                </a:cubicBezTo>
                <a:cubicBezTo>
                  <a:pt x="11843" y="28938"/>
                  <a:pt x="12231" y="28886"/>
                  <a:pt x="12654" y="28743"/>
                </a:cubicBezTo>
                <a:cubicBezTo>
                  <a:pt x="12654" y="28743"/>
                  <a:pt x="12790" y="16739"/>
                  <a:pt x="12817" y="15338"/>
                </a:cubicBezTo>
                <a:cubicBezTo>
                  <a:pt x="12848" y="13740"/>
                  <a:pt x="12151" y="1"/>
                  <a:pt x="1215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27"/>
          <p:cNvSpPr/>
          <p:nvPr/>
        </p:nvSpPr>
        <p:spPr>
          <a:xfrm flipH="1">
            <a:off x="6736846" y="3603018"/>
            <a:ext cx="269826" cy="302520"/>
          </a:xfrm>
          <a:custGeom>
            <a:avLst/>
            <a:gdLst/>
            <a:ahLst/>
            <a:cxnLst/>
            <a:rect l="l" t="t" r="r" b="b"/>
            <a:pathLst>
              <a:path w="6033" h="6764" extrusionOk="0">
                <a:moveTo>
                  <a:pt x="631" y="0"/>
                </a:moveTo>
                <a:cubicBezTo>
                  <a:pt x="499" y="0"/>
                  <a:pt x="388" y="433"/>
                  <a:pt x="283" y="829"/>
                </a:cubicBezTo>
                <a:cubicBezTo>
                  <a:pt x="158" y="1305"/>
                  <a:pt x="1" y="1841"/>
                  <a:pt x="198" y="2318"/>
                </a:cubicBezTo>
                <a:cubicBezTo>
                  <a:pt x="307" y="2583"/>
                  <a:pt x="481" y="2814"/>
                  <a:pt x="644" y="3052"/>
                </a:cubicBezTo>
                <a:cubicBezTo>
                  <a:pt x="923" y="3464"/>
                  <a:pt x="1171" y="3912"/>
                  <a:pt x="1225" y="4402"/>
                </a:cubicBezTo>
                <a:cubicBezTo>
                  <a:pt x="1249" y="4619"/>
                  <a:pt x="1239" y="4837"/>
                  <a:pt x="1273" y="5051"/>
                </a:cubicBezTo>
                <a:cubicBezTo>
                  <a:pt x="1392" y="5796"/>
                  <a:pt x="1915" y="6377"/>
                  <a:pt x="2640" y="6588"/>
                </a:cubicBezTo>
                <a:cubicBezTo>
                  <a:pt x="3016" y="6699"/>
                  <a:pt x="3453" y="6763"/>
                  <a:pt x="3899" y="6763"/>
                </a:cubicBezTo>
                <a:cubicBezTo>
                  <a:pt x="4572" y="6763"/>
                  <a:pt x="5263" y="6617"/>
                  <a:pt x="5791" y="6265"/>
                </a:cubicBezTo>
                <a:cubicBezTo>
                  <a:pt x="6032" y="6105"/>
                  <a:pt x="5982" y="5408"/>
                  <a:pt x="5842" y="5160"/>
                </a:cubicBezTo>
                <a:cubicBezTo>
                  <a:pt x="5699" y="4909"/>
                  <a:pt x="5298" y="4551"/>
                  <a:pt x="5121" y="4327"/>
                </a:cubicBezTo>
                <a:cubicBezTo>
                  <a:pt x="4366" y="3382"/>
                  <a:pt x="4091" y="3079"/>
                  <a:pt x="3765" y="2270"/>
                </a:cubicBezTo>
                <a:cubicBezTo>
                  <a:pt x="3561" y="1774"/>
                  <a:pt x="3465" y="1512"/>
                  <a:pt x="3357" y="1080"/>
                </a:cubicBezTo>
                <a:cubicBezTo>
                  <a:pt x="3285" y="801"/>
                  <a:pt x="3255" y="638"/>
                  <a:pt x="3221" y="424"/>
                </a:cubicBezTo>
                <a:cubicBezTo>
                  <a:pt x="3174" y="129"/>
                  <a:pt x="3097" y="6"/>
                  <a:pt x="2977" y="6"/>
                </a:cubicBezTo>
                <a:cubicBezTo>
                  <a:pt x="2976" y="6"/>
                  <a:pt x="2974" y="6"/>
                  <a:pt x="2973" y="6"/>
                </a:cubicBezTo>
                <a:lnTo>
                  <a:pt x="2973" y="335"/>
                </a:lnTo>
                <a:cubicBezTo>
                  <a:pt x="2976" y="574"/>
                  <a:pt x="2272" y="650"/>
                  <a:pt x="1896" y="650"/>
                </a:cubicBezTo>
                <a:cubicBezTo>
                  <a:pt x="1865" y="650"/>
                  <a:pt x="1836" y="650"/>
                  <a:pt x="1810" y="649"/>
                </a:cubicBezTo>
                <a:cubicBezTo>
                  <a:pt x="1283" y="628"/>
                  <a:pt x="817" y="445"/>
                  <a:pt x="647" y="258"/>
                </a:cubicBezTo>
                <a:lnTo>
                  <a:pt x="647" y="2"/>
                </a:lnTo>
                <a:cubicBezTo>
                  <a:pt x="642" y="1"/>
                  <a:pt x="636" y="0"/>
                  <a:pt x="63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27"/>
          <p:cNvSpPr/>
          <p:nvPr/>
        </p:nvSpPr>
        <p:spPr>
          <a:xfrm flipH="1">
            <a:off x="6194645" y="3499300"/>
            <a:ext cx="396890" cy="204393"/>
          </a:xfrm>
          <a:custGeom>
            <a:avLst/>
            <a:gdLst/>
            <a:ahLst/>
            <a:cxnLst/>
            <a:rect l="l" t="t" r="r" b="b"/>
            <a:pathLst>
              <a:path w="8874" h="4570" extrusionOk="0">
                <a:moveTo>
                  <a:pt x="857" y="1"/>
                </a:moveTo>
                <a:cubicBezTo>
                  <a:pt x="645" y="1"/>
                  <a:pt x="466" y="992"/>
                  <a:pt x="323" y="1634"/>
                </a:cubicBezTo>
                <a:cubicBezTo>
                  <a:pt x="191" y="2236"/>
                  <a:pt x="0" y="2933"/>
                  <a:pt x="474" y="3263"/>
                </a:cubicBezTo>
                <a:cubicBezTo>
                  <a:pt x="833" y="3510"/>
                  <a:pt x="1609" y="3576"/>
                  <a:pt x="2244" y="3576"/>
                </a:cubicBezTo>
                <a:cubicBezTo>
                  <a:pt x="2448" y="3576"/>
                  <a:pt x="2638" y="3569"/>
                  <a:pt x="2795" y="3559"/>
                </a:cubicBezTo>
                <a:cubicBezTo>
                  <a:pt x="2811" y="3558"/>
                  <a:pt x="2828" y="3558"/>
                  <a:pt x="2844" y="3558"/>
                </a:cubicBezTo>
                <a:cubicBezTo>
                  <a:pt x="3489" y="3558"/>
                  <a:pt x="4474" y="4246"/>
                  <a:pt x="5236" y="4416"/>
                </a:cubicBezTo>
                <a:cubicBezTo>
                  <a:pt x="5716" y="4524"/>
                  <a:pt x="6169" y="4569"/>
                  <a:pt x="6578" y="4569"/>
                </a:cubicBezTo>
                <a:cubicBezTo>
                  <a:pt x="7391" y="4569"/>
                  <a:pt x="8029" y="4390"/>
                  <a:pt x="8357" y="4171"/>
                </a:cubicBezTo>
                <a:cubicBezTo>
                  <a:pt x="8853" y="3841"/>
                  <a:pt x="8874" y="3266"/>
                  <a:pt x="8395" y="3049"/>
                </a:cubicBezTo>
                <a:cubicBezTo>
                  <a:pt x="7629" y="2706"/>
                  <a:pt x="5940" y="2036"/>
                  <a:pt x="5070" y="1601"/>
                </a:cubicBezTo>
                <a:cubicBezTo>
                  <a:pt x="4549" y="1339"/>
                  <a:pt x="4023" y="965"/>
                  <a:pt x="3703" y="614"/>
                </a:cubicBezTo>
                <a:cubicBezTo>
                  <a:pt x="3435" y="329"/>
                  <a:pt x="3339" y="156"/>
                  <a:pt x="3217" y="153"/>
                </a:cubicBezTo>
                <a:lnTo>
                  <a:pt x="3203" y="512"/>
                </a:lnTo>
                <a:cubicBezTo>
                  <a:pt x="2988" y="621"/>
                  <a:pt x="2670" y="671"/>
                  <a:pt x="2336" y="671"/>
                </a:cubicBezTo>
                <a:cubicBezTo>
                  <a:pt x="1721" y="671"/>
                  <a:pt x="1052" y="502"/>
                  <a:pt x="871" y="227"/>
                </a:cubicBezTo>
                <a:lnTo>
                  <a:pt x="871" y="2"/>
                </a:lnTo>
                <a:cubicBezTo>
                  <a:pt x="866" y="1"/>
                  <a:pt x="862" y="1"/>
                  <a:pt x="85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27"/>
          <p:cNvSpPr/>
          <p:nvPr/>
        </p:nvSpPr>
        <p:spPr>
          <a:xfrm flipH="1">
            <a:off x="6549046" y="2382241"/>
            <a:ext cx="144820" cy="488442"/>
          </a:xfrm>
          <a:custGeom>
            <a:avLst/>
            <a:gdLst/>
            <a:ahLst/>
            <a:cxnLst/>
            <a:rect l="l" t="t" r="r" b="b"/>
            <a:pathLst>
              <a:path w="3238" h="10921" extrusionOk="0">
                <a:moveTo>
                  <a:pt x="3237" y="0"/>
                </a:moveTo>
                <a:lnTo>
                  <a:pt x="3237" y="0"/>
                </a:lnTo>
                <a:cubicBezTo>
                  <a:pt x="1857" y="1333"/>
                  <a:pt x="0" y="1857"/>
                  <a:pt x="0" y="1857"/>
                </a:cubicBezTo>
                <a:lnTo>
                  <a:pt x="1653" y="10920"/>
                </a:lnTo>
                <a:lnTo>
                  <a:pt x="755" y="2258"/>
                </a:lnTo>
                <a:cubicBezTo>
                  <a:pt x="2611" y="1170"/>
                  <a:pt x="3237" y="1"/>
                  <a:pt x="32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27"/>
          <p:cNvSpPr/>
          <p:nvPr/>
        </p:nvSpPr>
        <p:spPr>
          <a:xfrm flipH="1">
            <a:off x="6452484" y="1455578"/>
            <a:ext cx="484998" cy="819943"/>
          </a:xfrm>
          <a:custGeom>
            <a:avLst/>
            <a:gdLst/>
            <a:ahLst/>
            <a:cxnLst/>
            <a:rect l="l" t="t" r="r" b="b"/>
            <a:pathLst>
              <a:path w="10844" h="18333" extrusionOk="0">
                <a:moveTo>
                  <a:pt x="6852" y="1"/>
                </a:moveTo>
                <a:lnTo>
                  <a:pt x="3456" y="99"/>
                </a:lnTo>
                <a:cubicBezTo>
                  <a:pt x="2667" y="290"/>
                  <a:pt x="1072" y="551"/>
                  <a:pt x="715" y="2125"/>
                </a:cubicBezTo>
                <a:cubicBezTo>
                  <a:pt x="286" y="4019"/>
                  <a:pt x="147" y="8137"/>
                  <a:pt x="147" y="8137"/>
                </a:cubicBezTo>
                <a:lnTo>
                  <a:pt x="1" y="17302"/>
                </a:lnTo>
                <a:cubicBezTo>
                  <a:pt x="797" y="17883"/>
                  <a:pt x="2655" y="18332"/>
                  <a:pt x="4736" y="18332"/>
                </a:cubicBezTo>
                <a:cubicBezTo>
                  <a:pt x="6832" y="18332"/>
                  <a:pt x="9154" y="17877"/>
                  <a:pt x="10843" y="16643"/>
                </a:cubicBezTo>
                <a:cubicBezTo>
                  <a:pt x="10843" y="16643"/>
                  <a:pt x="10432" y="5638"/>
                  <a:pt x="10432" y="3925"/>
                </a:cubicBezTo>
                <a:cubicBezTo>
                  <a:pt x="10432" y="2211"/>
                  <a:pt x="9480" y="154"/>
                  <a:pt x="6852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27"/>
          <p:cNvSpPr/>
          <p:nvPr/>
        </p:nvSpPr>
        <p:spPr>
          <a:xfrm flipH="1">
            <a:off x="6440946" y="1437464"/>
            <a:ext cx="191781" cy="868336"/>
          </a:xfrm>
          <a:custGeom>
            <a:avLst/>
            <a:gdLst/>
            <a:ahLst/>
            <a:cxnLst/>
            <a:rect l="l" t="t" r="r" b="b"/>
            <a:pathLst>
              <a:path w="4288" h="19415" extrusionOk="0">
                <a:moveTo>
                  <a:pt x="3" y="1"/>
                </a:moveTo>
                <a:lnTo>
                  <a:pt x="0" y="229"/>
                </a:lnTo>
                <a:cubicBezTo>
                  <a:pt x="0" y="229"/>
                  <a:pt x="1183" y="1164"/>
                  <a:pt x="1503" y="2551"/>
                </a:cubicBezTo>
                <a:cubicBezTo>
                  <a:pt x="1823" y="3938"/>
                  <a:pt x="1874" y="19414"/>
                  <a:pt x="1874" y="19414"/>
                </a:cubicBezTo>
                <a:cubicBezTo>
                  <a:pt x="1874" y="19414"/>
                  <a:pt x="3516" y="19111"/>
                  <a:pt x="4287" y="18507"/>
                </a:cubicBezTo>
                <a:cubicBezTo>
                  <a:pt x="4287" y="18507"/>
                  <a:pt x="4189" y="6288"/>
                  <a:pt x="4029" y="4268"/>
                </a:cubicBezTo>
                <a:cubicBezTo>
                  <a:pt x="3794" y="1205"/>
                  <a:pt x="3818" y="324"/>
                  <a:pt x="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p27"/>
          <p:cNvSpPr/>
          <p:nvPr/>
        </p:nvSpPr>
        <p:spPr>
          <a:xfrm flipH="1">
            <a:off x="6706880" y="1437464"/>
            <a:ext cx="277250" cy="872898"/>
          </a:xfrm>
          <a:custGeom>
            <a:avLst/>
            <a:gdLst/>
            <a:ahLst/>
            <a:cxnLst/>
            <a:rect l="l" t="t" r="r" b="b"/>
            <a:pathLst>
              <a:path w="6199" h="19517" extrusionOk="0">
                <a:moveTo>
                  <a:pt x="3808" y="1"/>
                </a:moveTo>
                <a:cubicBezTo>
                  <a:pt x="3808" y="1"/>
                  <a:pt x="3808" y="1"/>
                  <a:pt x="3808" y="1"/>
                </a:cubicBezTo>
                <a:cubicBezTo>
                  <a:pt x="3808" y="1"/>
                  <a:pt x="2363" y="304"/>
                  <a:pt x="1201" y="773"/>
                </a:cubicBezTo>
                <a:cubicBezTo>
                  <a:pt x="562" y="1028"/>
                  <a:pt x="96" y="3605"/>
                  <a:pt x="44" y="5598"/>
                </a:cubicBezTo>
                <a:cubicBezTo>
                  <a:pt x="0" y="7338"/>
                  <a:pt x="276" y="18575"/>
                  <a:pt x="276" y="18575"/>
                </a:cubicBezTo>
                <a:cubicBezTo>
                  <a:pt x="1567" y="19347"/>
                  <a:pt x="3280" y="19516"/>
                  <a:pt x="4532" y="19516"/>
                </a:cubicBezTo>
                <a:cubicBezTo>
                  <a:pt x="5504" y="19516"/>
                  <a:pt x="6198" y="19414"/>
                  <a:pt x="6198" y="19414"/>
                </a:cubicBezTo>
                <a:cubicBezTo>
                  <a:pt x="6198" y="19414"/>
                  <a:pt x="6042" y="11343"/>
                  <a:pt x="6021" y="6709"/>
                </a:cubicBezTo>
                <a:cubicBezTo>
                  <a:pt x="5998" y="1354"/>
                  <a:pt x="3814" y="1"/>
                  <a:pt x="380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27"/>
          <p:cNvSpPr/>
          <p:nvPr/>
        </p:nvSpPr>
        <p:spPr>
          <a:xfrm flipH="1">
            <a:off x="6912794" y="1504373"/>
            <a:ext cx="824461" cy="466169"/>
          </a:xfrm>
          <a:custGeom>
            <a:avLst/>
            <a:gdLst/>
            <a:ahLst/>
            <a:cxnLst/>
            <a:rect l="l" t="t" r="r" b="b"/>
            <a:pathLst>
              <a:path w="18434" h="10423" extrusionOk="0">
                <a:moveTo>
                  <a:pt x="4188" y="1"/>
                </a:moveTo>
                <a:cubicBezTo>
                  <a:pt x="4055" y="1"/>
                  <a:pt x="3918" y="115"/>
                  <a:pt x="3876" y="253"/>
                </a:cubicBezTo>
                <a:cubicBezTo>
                  <a:pt x="3825" y="427"/>
                  <a:pt x="3883" y="617"/>
                  <a:pt x="3941" y="790"/>
                </a:cubicBezTo>
                <a:cubicBezTo>
                  <a:pt x="4015" y="1018"/>
                  <a:pt x="4247" y="1337"/>
                  <a:pt x="3924" y="1389"/>
                </a:cubicBezTo>
                <a:cubicBezTo>
                  <a:pt x="3884" y="1395"/>
                  <a:pt x="3843" y="1398"/>
                  <a:pt x="3803" y="1398"/>
                </a:cubicBezTo>
                <a:cubicBezTo>
                  <a:pt x="3567" y="1398"/>
                  <a:pt x="3324" y="1298"/>
                  <a:pt x="3117" y="1208"/>
                </a:cubicBezTo>
                <a:cubicBezTo>
                  <a:pt x="2703" y="1031"/>
                  <a:pt x="2298" y="835"/>
                  <a:pt x="1901" y="623"/>
                </a:cubicBezTo>
                <a:cubicBezTo>
                  <a:pt x="1642" y="488"/>
                  <a:pt x="1377" y="338"/>
                  <a:pt x="1088" y="334"/>
                </a:cubicBezTo>
                <a:cubicBezTo>
                  <a:pt x="1084" y="334"/>
                  <a:pt x="1080" y="334"/>
                  <a:pt x="1075" y="334"/>
                </a:cubicBezTo>
                <a:cubicBezTo>
                  <a:pt x="655" y="334"/>
                  <a:pt x="274" y="655"/>
                  <a:pt x="139" y="1052"/>
                </a:cubicBezTo>
                <a:cubicBezTo>
                  <a:pt x="0" y="1453"/>
                  <a:pt x="85" y="1905"/>
                  <a:pt x="289" y="2279"/>
                </a:cubicBezTo>
                <a:cubicBezTo>
                  <a:pt x="493" y="2650"/>
                  <a:pt x="806" y="2949"/>
                  <a:pt x="1143" y="3211"/>
                </a:cubicBezTo>
                <a:cubicBezTo>
                  <a:pt x="1870" y="3772"/>
                  <a:pt x="2832" y="4030"/>
                  <a:pt x="3713" y="4265"/>
                </a:cubicBezTo>
                <a:cubicBezTo>
                  <a:pt x="4137" y="4377"/>
                  <a:pt x="4423" y="4510"/>
                  <a:pt x="4953" y="4842"/>
                </a:cubicBezTo>
                <a:cubicBezTo>
                  <a:pt x="5657" y="5335"/>
                  <a:pt x="9312" y="8450"/>
                  <a:pt x="11063" y="9732"/>
                </a:cubicBezTo>
                <a:cubicBezTo>
                  <a:pt x="11731" y="10221"/>
                  <a:pt x="12198" y="10423"/>
                  <a:pt x="12583" y="10423"/>
                </a:cubicBezTo>
                <a:cubicBezTo>
                  <a:pt x="13111" y="10423"/>
                  <a:pt x="13486" y="10043"/>
                  <a:pt x="14021" y="9500"/>
                </a:cubicBezTo>
                <a:cubicBezTo>
                  <a:pt x="14945" y="8562"/>
                  <a:pt x="18434" y="4155"/>
                  <a:pt x="18434" y="4155"/>
                </a:cubicBezTo>
                <a:lnTo>
                  <a:pt x="15622" y="2208"/>
                </a:lnTo>
                <a:cubicBezTo>
                  <a:pt x="14599" y="3951"/>
                  <a:pt x="12375" y="7467"/>
                  <a:pt x="12375" y="7467"/>
                </a:cubicBezTo>
                <a:cubicBezTo>
                  <a:pt x="12179" y="7314"/>
                  <a:pt x="7503" y="4387"/>
                  <a:pt x="6450" y="3082"/>
                </a:cubicBezTo>
                <a:cubicBezTo>
                  <a:pt x="6202" y="2568"/>
                  <a:pt x="6008" y="2140"/>
                  <a:pt x="5657" y="1681"/>
                </a:cubicBezTo>
                <a:cubicBezTo>
                  <a:pt x="5253" y="1154"/>
                  <a:pt x="4838" y="637"/>
                  <a:pt x="4410" y="134"/>
                </a:cubicBezTo>
                <a:cubicBezTo>
                  <a:pt x="4376" y="96"/>
                  <a:pt x="4341" y="55"/>
                  <a:pt x="4301" y="32"/>
                </a:cubicBezTo>
                <a:cubicBezTo>
                  <a:pt x="4265" y="10"/>
                  <a:pt x="4227" y="1"/>
                  <a:pt x="4188" y="1"/>
                </a:cubicBezTo>
                <a:close/>
              </a:path>
            </a:pathLst>
          </a:custGeom>
          <a:solidFill>
            <a:srgbClr val="B16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27"/>
          <p:cNvSpPr/>
          <p:nvPr/>
        </p:nvSpPr>
        <p:spPr>
          <a:xfrm flipH="1">
            <a:off x="6854830" y="1461392"/>
            <a:ext cx="633217" cy="519034"/>
          </a:xfrm>
          <a:custGeom>
            <a:avLst/>
            <a:gdLst/>
            <a:ahLst/>
            <a:cxnLst/>
            <a:rect l="l" t="t" r="r" b="b"/>
            <a:pathLst>
              <a:path w="14158" h="11605" extrusionOk="0">
                <a:moveTo>
                  <a:pt x="13117" y="0"/>
                </a:moveTo>
                <a:lnTo>
                  <a:pt x="13117" y="0"/>
                </a:lnTo>
                <a:cubicBezTo>
                  <a:pt x="10737" y="694"/>
                  <a:pt x="10897" y="1537"/>
                  <a:pt x="9316" y="4063"/>
                </a:cubicBezTo>
                <a:cubicBezTo>
                  <a:pt x="7732" y="6589"/>
                  <a:pt x="6674" y="7735"/>
                  <a:pt x="6674" y="7735"/>
                </a:cubicBezTo>
                <a:lnTo>
                  <a:pt x="1622" y="4553"/>
                </a:lnTo>
                <a:cubicBezTo>
                  <a:pt x="1622" y="4553"/>
                  <a:pt x="569" y="5232"/>
                  <a:pt x="1" y="6626"/>
                </a:cubicBezTo>
                <a:cubicBezTo>
                  <a:pt x="1" y="6626"/>
                  <a:pt x="5080" y="10563"/>
                  <a:pt x="5787" y="11005"/>
                </a:cubicBezTo>
                <a:cubicBezTo>
                  <a:pt x="6367" y="11370"/>
                  <a:pt x="6785" y="11604"/>
                  <a:pt x="7194" y="11604"/>
                </a:cubicBezTo>
                <a:cubicBezTo>
                  <a:pt x="7494" y="11604"/>
                  <a:pt x="7790" y="11477"/>
                  <a:pt x="8140" y="11182"/>
                </a:cubicBezTo>
                <a:cubicBezTo>
                  <a:pt x="8969" y="10481"/>
                  <a:pt x="12311" y="6806"/>
                  <a:pt x="12311" y="6806"/>
                </a:cubicBezTo>
                <a:cubicBezTo>
                  <a:pt x="13838" y="5263"/>
                  <a:pt x="14157" y="1139"/>
                  <a:pt x="13117" y="0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p27"/>
          <p:cNvSpPr/>
          <p:nvPr/>
        </p:nvSpPr>
        <p:spPr>
          <a:xfrm flipH="1">
            <a:off x="6874330" y="1461392"/>
            <a:ext cx="613716" cy="518989"/>
          </a:xfrm>
          <a:custGeom>
            <a:avLst/>
            <a:gdLst/>
            <a:ahLst/>
            <a:cxnLst/>
            <a:rect l="l" t="t" r="r" b="b"/>
            <a:pathLst>
              <a:path w="13722" h="11604" extrusionOk="0">
                <a:moveTo>
                  <a:pt x="13117" y="0"/>
                </a:moveTo>
                <a:cubicBezTo>
                  <a:pt x="10737" y="694"/>
                  <a:pt x="10897" y="1537"/>
                  <a:pt x="9316" y="4063"/>
                </a:cubicBezTo>
                <a:cubicBezTo>
                  <a:pt x="7732" y="6589"/>
                  <a:pt x="6674" y="7735"/>
                  <a:pt x="6674" y="7735"/>
                </a:cubicBezTo>
                <a:lnTo>
                  <a:pt x="1622" y="4553"/>
                </a:lnTo>
                <a:cubicBezTo>
                  <a:pt x="1622" y="4553"/>
                  <a:pt x="1571" y="4586"/>
                  <a:pt x="1486" y="4651"/>
                </a:cubicBezTo>
                <a:cubicBezTo>
                  <a:pt x="1207" y="4865"/>
                  <a:pt x="558" y="5436"/>
                  <a:pt x="112" y="6375"/>
                </a:cubicBezTo>
                <a:cubicBezTo>
                  <a:pt x="75" y="6456"/>
                  <a:pt x="38" y="6538"/>
                  <a:pt x="1" y="6626"/>
                </a:cubicBezTo>
                <a:cubicBezTo>
                  <a:pt x="1" y="6626"/>
                  <a:pt x="5080" y="10563"/>
                  <a:pt x="5787" y="11005"/>
                </a:cubicBezTo>
                <a:cubicBezTo>
                  <a:pt x="6368" y="11369"/>
                  <a:pt x="6786" y="11603"/>
                  <a:pt x="7194" y="11603"/>
                </a:cubicBezTo>
                <a:cubicBezTo>
                  <a:pt x="7494" y="11603"/>
                  <a:pt x="7790" y="11478"/>
                  <a:pt x="8140" y="11182"/>
                </a:cubicBezTo>
                <a:cubicBezTo>
                  <a:pt x="8969" y="10481"/>
                  <a:pt x="12311" y="6806"/>
                  <a:pt x="12311" y="6806"/>
                </a:cubicBezTo>
                <a:cubicBezTo>
                  <a:pt x="13239" y="5865"/>
                  <a:pt x="13722" y="3968"/>
                  <a:pt x="13722" y="2370"/>
                </a:cubicBezTo>
                <a:cubicBezTo>
                  <a:pt x="13722" y="1347"/>
                  <a:pt x="13522" y="445"/>
                  <a:pt x="1311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27"/>
          <p:cNvSpPr/>
          <p:nvPr/>
        </p:nvSpPr>
        <p:spPr>
          <a:xfrm flipH="1">
            <a:off x="6743376" y="1568554"/>
            <a:ext cx="81400" cy="269826"/>
          </a:xfrm>
          <a:custGeom>
            <a:avLst/>
            <a:gdLst/>
            <a:ahLst/>
            <a:cxnLst/>
            <a:rect l="l" t="t" r="r" b="b"/>
            <a:pathLst>
              <a:path w="1820" h="6033" extrusionOk="0">
                <a:moveTo>
                  <a:pt x="1" y="1"/>
                </a:moveTo>
                <a:lnTo>
                  <a:pt x="785" y="1320"/>
                </a:lnTo>
                <a:lnTo>
                  <a:pt x="228" y="2656"/>
                </a:lnTo>
                <a:lnTo>
                  <a:pt x="1819" y="6032"/>
                </a:lnTo>
                <a:lnTo>
                  <a:pt x="500" y="2656"/>
                </a:lnTo>
                <a:lnTo>
                  <a:pt x="1003" y="1242"/>
                </a:lnTo>
                <a:lnTo>
                  <a:pt x="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27"/>
          <p:cNvSpPr/>
          <p:nvPr/>
        </p:nvSpPr>
        <p:spPr>
          <a:xfrm flipH="1">
            <a:off x="6479275" y="1550619"/>
            <a:ext cx="54162" cy="278145"/>
          </a:xfrm>
          <a:custGeom>
            <a:avLst/>
            <a:gdLst/>
            <a:ahLst/>
            <a:cxnLst/>
            <a:rect l="l" t="t" r="r" b="b"/>
            <a:pathLst>
              <a:path w="1211" h="6219" extrusionOk="0">
                <a:moveTo>
                  <a:pt x="558" y="0"/>
                </a:moveTo>
                <a:lnTo>
                  <a:pt x="137" y="1401"/>
                </a:lnTo>
                <a:lnTo>
                  <a:pt x="935" y="2459"/>
                </a:lnTo>
                <a:lnTo>
                  <a:pt x="0" y="6219"/>
                </a:lnTo>
                <a:lnTo>
                  <a:pt x="1210" y="2415"/>
                </a:lnTo>
                <a:lnTo>
                  <a:pt x="341" y="1286"/>
                </a:lnTo>
                <a:lnTo>
                  <a:pt x="558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27"/>
          <p:cNvSpPr/>
          <p:nvPr/>
        </p:nvSpPr>
        <p:spPr>
          <a:xfrm flipH="1">
            <a:off x="6471806" y="975675"/>
            <a:ext cx="285793" cy="285614"/>
          </a:xfrm>
          <a:custGeom>
            <a:avLst/>
            <a:gdLst/>
            <a:ahLst/>
            <a:cxnLst/>
            <a:rect l="l" t="t" r="r" b="b"/>
            <a:pathLst>
              <a:path w="6390" h="6386" extrusionOk="0">
                <a:moveTo>
                  <a:pt x="3194" y="1"/>
                </a:moveTo>
                <a:cubicBezTo>
                  <a:pt x="1433" y="1"/>
                  <a:pt x="1" y="1429"/>
                  <a:pt x="1" y="3194"/>
                </a:cubicBezTo>
                <a:cubicBezTo>
                  <a:pt x="1" y="4958"/>
                  <a:pt x="1433" y="6386"/>
                  <a:pt x="3194" y="6386"/>
                </a:cubicBezTo>
                <a:cubicBezTo>
                  <a:pt x="4958" y="6386"/>
                  <a:pt x="6390" y="4958"/>
                  <a:pt x="6390" y="3194"/>
                </a:cubicBezTo>
                <a:cubicBezTo>
                  <a:pt x="6390" y="1429"/>
                  <a:pt x="4958" y="1"/>
                  <a:pt x="319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27"/>
          <p:cNvSpPr/>
          <p:nvPr/>
        </p:nvSpPr>
        <p:spPr>
          <a:xfrm flipH="1">
            <a:off x="6800713" y="1220054"/>
            <a:ext cx="60871" cy="149516"/>
          </a:xfrm>
          <a:custGeom>
            <a:avLst/>
            <a:gdLst/>
            <a:ahLst/>
            <a:cxnLst/>
            <a:rect l="l" t="t" r="r" b="b"/>
            <a:pathLst>
              <a:path w="1361" h="3343" extrusionOk="0">
                <a:moveTo>
                  <a:pt x="0" y="1"/>
                </a:moveTo>
                <a:lnTo>
                  <a:pt x="0" y="1"/>
                </a:lnTo>
                <a:cubicBezTo>
                  <a:pt x="0" y="1"/>
                  <a:pt x="518" y="2431"/>
                  <a:pt x="725" y="2829"/>
                </a:cubicBezTo>
                <a:cubicBezTo>
                  <a:pt x="932" y="3230"/>
                  <a:pt x="1360" y="3343"/>
                  <a:pt x="1360" y="3343"/>
                </a:cubicBezTo>
                <a:lnTo>
                  <a:pt x="1326" y="1632"/>
                </a:lnTo>
                <a:lnTo>
                  <a:pt x="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27"/>
          <p:cNvSpPr/>
          <p:nvPr/>
        </p:nvSpPr>
        <p:spPr>
          <a:xfrm flipH="1">
            <a:off x="6817888" y="1063829"/>
            <a:ext cx="78045" cy="161323"/>
          </a:xfrm>
          <a:custGeom>
            <a:avLst/>
            <a:gdLst/>
            <a:ahLst/>
            <a:cxnLst/>
            <a:rect l="l" t="t" r="r" b="b"/>
            <a:pathLst>
              <a:path w="1745" h="3607" extrusionOk="0">
                <a:moveTo>
                  <a:pt x="1287" y="0"/>
                </a:moveTo>
                <a:cubicBezTo>
                  <a:pt x="1096" y="0"/>
                  <a:pt x="731" y="47"/>
                  <a:pt x="426" y="359"/>
                </a:cubicBezTo>
                <a:cubicBezTo>
                  <a:pt x="0" y="794"/>
                  <a:pt x="238" y="2158"/>
                  <a:pt x="768" y="3494"/>
                </a:cubicBezTo>
                <a:lnTo>
                  <a:pt x="1744" y="3606"/>
                </a:lnTo>
                <a:lnTo>
                  <a:pt x="1744" y="3606"/>
                </a:lnTo>
                <a:lnTo>
                  <a:pt x="1418" y="9"/>
                </a:lnTo>
                <a:cubicBezTo>
                  <a:pt x="1418" y="9"/>
                  <a:pt x="1368" y="0"/>
                  <a:pt x="128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798;p27"/>
          <p:cNvSpPr/>
          <p:nvPr/>
        </p:nvSpPr>
        <p:spPr>
          <a:xfrm flipH="1">
            <a:off x="6487638" y="997143"/>
            <a:ext cx="430657" cy="559107"/>
          </a:xfrm>
          <a:custGeom>
            <a:avLst/>
            <a:gdLst/>
            <a:ahLst/>
            <a:cxnLst/>
            <a:rect l="l" t="t" r="r" b="b"/>
            <a:pathLst>
              <a:path w="9629" h="12501" extrusionOk="0">
                <a:moveTo>
                  <a:pt x="6227" y="0"/>
                </a:moveTo>
                <a:cubicBezTo>
                  <a:pt x="5320" y="0"/>
                  <a:pt x="4384" y="270"/>
                  <a:pt x="3679" y="715"/>
                </a:cubicBezTo>
                <a:cubicBezTo>
                  <a:pt x="1830" y="1877"/>
                  <a:pt x="2533" y="5097"/>
                  <a:pt x="2533" y="5097"/>
                </a:cubicBezTo>
                <a:cubicBezTo>
                  <a:pt x="2508" y="5112"/>
                  <a:pt x="2482" y="5119"/>
                  <a:pt x="2455" y="5119"/>
                </a:cubicBezTo>
                <a:cubicBezTo>
                  <a:pt x="2269" y="5119"/>
                  <a:pt x="2030" y="4806"/>
                  <a:pt x="1819" y="4587"/>
                </a:cubicBezTo>
                <a:cubicBezTo>
                  <a:pt x="1692" y="4453"/>
                  <a:pt x="1415" y="4294"/>
                  <a:pt x="1123" y="4294"/>
                </a:cubicBezTo>
                <a:cubicBezTo>
                  <a:pt x="860" y="4294"/>
                  <a:pt x="585" y="4423"/>
                  <a:pt x="398" y="4815"/>
                </a:cubicBezTo>
                <a:cubicBezTo>
                  <a:pt x="0" y="5658"/>
                  <a:pt x="745" y="6773"/>
                  <a:pt x="1364" y="6966"/>
                </a:cubicBezTo>
                <a:cubicBezTo>
                  <a:pt x="1573" y="7032"/>
                  <a:pt x="1748" y="7058"/>
                  <a:pt x="1893" y="7058"/>
                </a:cubicBezTo>
                <a:cubicBezTo>
                  <a:pt x="2489" y="7058"/>
                  <a:pt x="2594" y="6616"/>
                  <a:pt x="2594" y="6616"/>
                </a:cubicBezTo>
                <a:lnTo>
                  <a:pt x="2673" y="10584"/>
                </a:lnTo>
                <a:cubicBezTo>
                  <a:pt x="3362" y="11471"/>
                  <a:pt x="4857" y="12500"/>
                  <a:pt x="5776" y="12500"/>
                </a:cubicBezTo>
                <a:cubicBezTo>
                  <a:pt x="5840" y="12500"/>
                  <a:pt x="5902" y="12495"/>
                  <a:pt x="5960" y="12485"/>
                </a:cubicBezTo>
                <a:cubicBezTo>
                  <a:pt x="6674" y="12359"/>
                  <a:pt x="6831" y="11156"/>
                  <a:pt x="6148" y="10367"/>
                </a:cubicBezTo>
                <a:lnTo>
                  <a:pt x="6144" y="9193"/>
                </a:lnTo>
                <a:lnTo>
                  <a:pt x="6144" y="9193"/>
                </a:lnTo>
                <a:cubicBezTo>
                  <a:pt x="6144" y="9193"/>
                  <a:pt x="6770" y="9288"/>
                  <a:pt x="7261" y="9288"/>
                </a:cubicBezTo>
                <a:cubicBezTo>
                  <a:pt x="7381" y="9288"/>
                  <a:pt x="7493" y="9282"/>
                  <a:pt x="7585" y="9268"/>
                </a:cubicBezTo>
                <a:cubicBezTo>
                  <a:pt x="8371" y="9146"/>
                  <a:pt x="8864" y="8527"/>
                  <a:pt x="9101" y="7677"/>
                </a:cubicBezTo>
                <a:cubicBezTo>
                  <a:pt x="9482" y="6310"/>
                  <a:pt x="9628" y="5209"/>
                  <a:pt x="9305" y="2527"/>
                </a:cubicBezTo>
                <a:cubicBezTo>
                  <a:pt x="9085" y="707"/>
                  <a:pt x="7693" y="0"/>
                  <a:pt x="6227" y="0"/>
                </a:cubicBezTo>
                <a:close/>
              </a:path>
            </a:pathLst>
          </a:custGeom>
          <a:solidFill>
            <a:srgbClr val="B16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27"/>
          <p:cNvSpPr/>
          <p:nvPr/>
        </p:nvSpPr>
        <p:spPr>
          <a:xfrm flipH="1">
            <a:off x="6471806" y="955236"/>
            <a:ext cx="380207" cy="284630"/>
          </a:xfrm>
          <a:custGeom>
            <a:avLst/>
            <a:gdLst/>
            <a:ahLst/>
            <a:cxnLst/>
            <a:rect l="l" t="t" r="r" b="b"/>
            <a:pathLst>
              <a:path w="8501" h="6364" extrusionOk="0">
                <a:moveTo>
                  <a:pt x="2986" y="1"/>
                </a:moveTo>
                <a:cubicBezTo>
                  <a:pt x="1575" y="1"/>
                  <a:pt x="1057" y="510"/>
                  <a:pt x="667" y="938"/>
                </a:cubicBezTo>
                <a:cubicBezTo>
                  <a:pt x="18" y="1652"/>
                  <a:pt x="436" y="2437"/>
                  <a:pt x="436" y="2437"/>
                </a:cubicBezTo>
                <a:cubicBezTo>
                  <a:pt x="436" y="2437"/>
                  <a:pt x="1" y="5214"/>
                  <a:pt x="337" y="5524"/>
                </a:cubicBezTo>
                <a:cubicBezTo>
                  <a:pt x="582" y="5744"/>
                  <a:pt x="956" y="6364"/>
                  <a:pt x="1055" y="6364"/>
                </a:cubicBezTo>
                <a:cubicBezTo>
                  <a:pt x="1385" y="6356"/>
                  <a:pt x="1527" y="4925"/>
                  <a:pt x="1697" y="4086"/>
                </a:cubicBezTo>
                <a:cubicBezTo>
                  <a:pt x="1883" y="3180"/>
                  <a:pt x="1960" y="2817"/>
                  <a:pt x="2272" y="2817"/>
                </a:cubicBezTo>
                <a:cubicBezTo>
                  <a:pt x="2291" y="2817"/>
                  <a:pt x="2312" y="2818"/>
                  <a:pt x="2333" y="2821"/>
                </a:cubicBezTo>
                <a:cubicBezTo>
                  <a:pt x="2522" y="2848"/>
                  <a:pt x="3571" y="2947"/>
                  <a:pt x="4611" y="2947"/>
                </a:cubicBezTo>
                <a:cubicBezTo>
                  <a:pt x="5026" y="2947"/>
                  <a:pt x="5440" y="2931"/>
                  <a:pt x="5797" y="2889"/>
                </a:cubicBezTo>
                <a:cubicBezTo>
                  <a:pt x="7048" y="2736"/>
                  <a:pt x="7525" y="2430"/>
                  <a:pt x="7525" y="2430"/>
                </a:cubicBezTo>
                <a:cubicBezTo>
                  <a:pt x="8341" y="1784"/>
                  <a:pt x="8501" y="873"/>
                  <a:pt x="8303" y="53"/>
                </a:cubicBezTo>
                <a:lnTo>
                  <a:pt x="8303" y="53"/>
                </a:lnTo>
                <a:cubicBezTo>
                  <a:pt x="7799" y="301"/>
                  <a:pt x="7250" y="385"/>
                  <a:pt x="6680" y="385"/>
                </a:cubicBezTo>
                <a:cubicBezTo>
                  <a:pt x="5762" y="385"/>
                  <a:pt x="4791" y="166"/>
                  <a:pt x="3870" y="57"/>
                </a:cubicBezTo>
                <a:cubicBezTo>
                  <a:pt x="3541" y="18"/>
                  <a:pt x="3248" y="1"/>
                  <a:pt x="298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27"/>
          <p:cNvSpPr/>
          <p:nvPr/>
        </p:nvSpPr>
        <p:spPr>
          <a:xfrm flipH="1">
            <a:off x="6824865" y="1028854"/>
            <a:ext cx="60468" cy="45128"/>
          </a:xfrm>
          <a:custGeom>
            <a:avLst/>
            <a:gdLst/>
            <a:ahLst/>
            <a:cxnLst/>
            <a:rect l="l" t="t" r="r" b="b"/>
            <a:pathLst>
              <a:path w="1352" h="1009" extrusionOk="0">
                <a:moveTo>
                  <a:pt x="592" y="1"/>
                </a:moveTo>
                <a:cubicBezTo>
                  <a:pt x="351" y="1"/>
                  <a:pt x="118" y="136"/>
                  <a:pt x="1" y="373"/>
                </a:cubicBezTo>
                <a:lnTo>
                  <a:pt x="1181" y="1008"/>
                </a:lnTo>
                <a:cubicBezTo>
                  <a:pt x="1351" y="668"/>
                  <a:pt x="1222" y="254"/>
                  <a:pt x="895" y="77"/>
                </a:cubicBezTo>
                <a:cubicBezTo>
                  <a:pt x="798" y="25"/>
                  <a:pt x="694" y="1"/>
                  <a:pt x="5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27"/>
          <p:cNvSpPr/>
          <p:nvPr/>
        </p:nvSpPr>
        <p:spPr>
          <a:xfrm flipH="1">
            <a:off x="6643505" y="1340500"/>
            <a:ext cx="143701" cy="88690"/>
          </a:xfrm>
          <a:custGeom>
            <a:avLst/>
            <a:gdLst/>
            <a:ahLst/>
            <a:cxnLst/>
            <a:rect l="l" t="t" r="r" b="b"/>
            <a:pathLst>
              <a:path w="3213" h="1983" extrusionOk="0">
                <a:moveTo>
                  <a:pt x="0" y="0"/>
                </a:moveTo>
                <a:cubicBezTo>
                  <a:pt x="0" y="0"/>
                  <a:pt x="116" y="521"/>
                  <a:pt x="483" y="990"/>
                </a:cubicBezTo>
                <a:cubicBezTo>
                  <a:pt x="932" y="1561"/>
                  <a:pt x="3213" y="1982"/>
                  <a:pt x="3213" y="1982"/>
                </a:cubicBezTo>
                <a:lnTo>
                  <a:pt x="3213" y="1516"/>
                </a:lnTo>
                <a:cubicBezTo>
                  <a:pt x="3213" y="1516"/>
                  <a:pt x="1462" y="1163"/>
                  <a:pt x="850" y="837"/>
                </a:cubicBezTo>
                <a:cubicBezTo>
                  <a:pt x="438" y="619"/>
                  <a:pt x="102" y="242"/>
                  <a:pt x="0" y="0"/>
                </a:cubicBezTo>
                <a:close/>
              </a:path>
            </a:pathLst>
          </a:custGeom>
          <a:solidFill>
            <a:srgbClr val="9A4A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p27"/>
          <p:cNvSpPr/>
          <p:nvPr/>
        </p:nvSpPr>
        <p:spPr>
          <a:xfrm flipH="1">
            <a:off x="6662334" y="1189015"/>
            <a:ext cx="31397" cy="32783"/>
          </a:xfrm>
          <a:custGeom>
            <a:avLst/>
            <a:gdLst/>
            <a:ahLst/>
            <a:cxnLst/>
            <a:rect l="l" t="t" r="r" b="b"/>
            <a:pathLst>
              <a:path w="702" h="733" extrusionOk="0">
                <a:moveTo>
                  <a:pt x="351" y="1"/>
                </a:moveTo>
                <a:cubicBezTo>
                  <a:pt x="157" y="1"/>
                  <a:pt x="1" y="164"/>
                  <a:pt x="1" y="365"/>
                </a:cubicBezTo>
                <a:cubicBezTo>
                  <a:pt x="1" y="569"/>
                  <a:pt x="157" y="732"/>
                  <a:pt x="351" y="732"/>
                </a:cubicBezTo>
                <a:cubicBezTo>
                  <a:pt x="545" y="732"/>
                  <a:pt x="702" y="569"/>
                  <a:pt x="702" y="368"/>
                </a:cubicBezTo>
                <a:cubicBezTo>
                  <a:pt x="702" y="167"/>
                  <a:pt x="545" y="1"/>
                  <a:pt x="3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p27"/>
          <p:cNvSpPr/>
          <p:nvPr/>
        </p:nvSpPr>
        <p:spPr>
          <a:xfrm flipH="1">
            <a:off x="6678882" y="1135568"/>
            <a:ext cx="38732" cy="29161"/>
          </a:xfrm>
          <a:custGeom>
            <a:avLst/>
            <a:gdLst/>
            <a:ahLst/>
            <a:cxnLst/>
            <a:rect l="l" t="t" r="r" b="b"/>
            <a:pathLst>
              <a:path w="866" h="652" extrusionOk="0">
                <a:moveTo>
                  <a:pt x="487" y="1"/>
                </a:moveTo>
                <a:cubicBezTo>
                  <a:pt x="419" y="1"/>
                  <a:pt x="350" y="18"/>
                  <a:pt x="287" y="54"/>
                </a:cubicBezTo>
                <a:cubicBezTo>
                  <a:pt x="79" y="169"/>
                  <a:pt x="1" y="435"/>
                  <a:pt x="114" y="652"/>
                </a:cubicBezTo>
                <a:lnTo>
                  <a:pt x="865" y="237"/>
                </a:lnTo>
                <a:cubicBezTo>
                  <a:pt x="787" y="86"/>
                  <a:pt x="639" y="1"/>
                  <a:pt x="48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27"/>
          <p:cNvSpPr/>
          <p:nvPr/>
        </p:nvSpPr>
        <p:spPr>
          <a:xfrm flipH="1">
            <a:off x="6614747" y="1314022"/>
            <a:ext cx="39403" cy="26522"/>
          </a:xfrm>
          <a:custGeom>
            <a:avLst/>
            <a:gdLst/>
            <a:ahLst/>
            <a:cxnLst/>
            <a:rect l="l" t="t" r="r" b="b"/>
            <a:pathLst>
              <a:path w="881" h="593" extrusionOk="0">
                <a:moveTo>
                  <a:pt x="82" y="1"/>
                </a:moveTo>
                <a:lnTo>
                  <a:pt x="82" y="1"/>
                </a:lnTo>
                <a:cubicBezTo>
                  <a:pt x="0" y="228"/>
                  <a:pt x="115" y="484"/>
                  <a:pt x="336" y="565"/>
                </a:cubicBezTo>
                <a:cubicBezTo>
                  <a:pt x="385" y="584"/>
                  <a:pt x="434" y="593"/>
                  <a:pt x="483" y="593"/>
                </a:cubicBezTo>
                <a:cubicBezTo>
                  <a:pt x="657" y="593"/>
                  <a:pt x="819" y="480"/>
                  <a:pt x="881" y="300"/>
                </a:cubicBezTo>
                <a:lnTo>
                  <a:pt x="82" y="1"/>
                </a:lnTo>
                <a:close/>
              </a:path>
            </a:pathLst>
          </a:custGeom>
          <a:solidFill>
            <a:srgbClr val="9A4A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27"/>
          <p:cNvSpPr/>
          <p:nvPr/>
        </p:nvSpPr>
        <p:spPr>
          <a:xfrm flipH="1">
            <a:off x="6515905" y="1127652"/>
            <a:ext cx="36988" cy="31621"/>
          </a:xfrm>
          <a:custGeom>
            <a:avLst/>
            <a:gdLst/>
            <a:ahLst/>
            <a:cxnLst/>
            <a:rect l="l" t="t" r="r" b="b"/>
            <a:pathLst>
              <a:path w="827" h="707" extrusionOk="0">
                <a:moveTo>
                  <a:pt x="343" y="0"/>
                </a:moveTo>
                <a:cubicBezTo>
                  <a:pt x="212" y="0"/>
                  <a:pt x="84" y="62"/>
                  <a:pt x="0" y="180"/>
                </a:cubicBezTo>
                <a:lnTo>
                  <a:pt x="687" y="706"/>
                </a:lnTo>
                <a:cubicBezTo>
                  <a:pt x="826" y="510"/>
                  <a:pt x="785" y="234"/>
                  <a:pt x="595" y="88"/>
                </a:cubicBezTo>
                <a:cubicBezTo>
                  <a:pt x="520" y="29"/>
                  <a:pt x="431" y="0"/>
                  <a:pt x="34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27"/>
          <p:cNvSpPr/>
          <p:nvPr/>
        </p:nvSpPr>
        <p:spPr>
          <a:xfrm flipH="1">
            <a:off x="6531558" y="1184632"/>
            <a:ext cx="31531" cy="32739"/>
          </a:xfrm>
          <a:custGeom>
            <a:avLst/>
            <a:gdLst/>
            <a:ahLst/>
            <a:cxnLst/>
            <a:rect l="l" t="t" r="r" b="b"/>
            <a:pathLst>
              <a:path w="705" h="732" extrusionOk="0">
                <a:moveTo>
                  <a:pt x="351" y="0"/>
                </a:moveTo>
                <a:cubicBezTo>
                  <a:pt x="157" y="0"/>
                  <a:pt x="1" y="163"/>
                  <a:pt x="1" y="364"/>
                </a:cubicBezTo>
                <a:cubicBezTo>
                  <a:pt x="1" y="565"/>
                  <a:pt x="157" y="728"/>
                  <a:pt x="351" y="731"/>
                </a:cubicBezTo>
                <a:cubicBezTo>
                  <a:pt x="544" y="731"/>
                  <a:pt x="704" y="568"/>
                  <a:pt x="704" y="367"/>
                </a:cubicBezTo>
                <a:cubicBezTo>
                  <a:pt x="704" y="163"/>
                  <a:pt x="544" y="0"/>
                  <a:pt x="35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27"/>
          <p:cNvSpPr/>
          <p:nvPr/>
        </p:nvSpPr>
        <p:spPr>
          <a:xfrm flipH="1">
            <a:off x="6557141" y="1186153"/>
            <a:ext cx="54609" cy="94459"/>
          </a:xfrm>
          <a:custGeom>
            <a:avLst/>
            <a:gdLst/>
            <a:ahLst/>
            <a:cxnLst/>
            <a:rect l="l" t="t" r="r" b="b"/>
            <a:pathLst>
              <a:path w="1221" h="2112" extrusionOk="0">
                <a:moveTo>
                  <a:pt x="0" y="1"/>
                </a:moveTo>
                <a:lnTo>
                  <a:pt x="116" y="2111"/>
                </a:lnTo>
                <a:lnTo>
                  <a:pt x="1221" y="1734"/>
                </a:lnTo>
                <a:lnTo>
                  <a:pt x="0" y="1"/>
                </a:lnTo>
                <a:close/>
              </a:path>
            </a:pathLst>
          </a:custGeom>
          <a:solidFill>
            <a:srgbClr val="9A4A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27"/>
          <p:cNvSpPr/>
          <p:nvPr/>
        </p:nvSpPr>
        <p:spPr>
          <a:xfrm flipH="1">
            <a:off x="6594665" y="1505178"/>
            <a:ext cx="148755" cy="75943"/>
          </a:xfrm>
          <a:custGeom>
            <a:avLst/>
            <a:gdLst/>
            <a:ahLst/>
            <a:cxnLst/>
            <a:rect l="l" t="t" r="r" b="b"/>
            <a:pathLst>
              <a:path w="3326" h="1698" extrusionOk="0">
                <a:moveTo>
                  <a:pt x="2128" y="1"/>
                </a:moveTo>
                <a:lnTo>
                  <a:pt x="2034" y="955"/>
                </a:lnTo>
                <a:lnTo>
                  <a:pt x="898" y="98"/>
                </a:lnTo>
                <a:lnTo>
                  <a:pt x="0" y="993"/>
                </a:lnTo>
                <a:cubicBezTo>
                  <a:pt x="360" y="1369"/>
                  <a:pt x="1112" y="1697"/>
                  <a:pt x="1786" y="1697"/>
                </a:cubicBezTo>
                <a:cubicBezTo>
                  <a:pt x="1856" y="1697"/>
                  <a:pt x="1925" y="1694"/>
                  <a:pt x="1993" y="1686"/>
                </a:cubicBezTo>
                <a:cubicBezTo>
                  <a:pt x="2713" y="1605"/>
                  <a:pt x="3111" y="1394"/>
                  <a:pt x="3325" y="884"/>
                </a:cubicBezTo>
                <a:lnTo>
                  <a:pt x="2128" y="1"/>
                </a:ln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9" name="Google Shape;809;p27"/>
          <p:cNvSpPr/>
          <p:nvPr/>
        </p:nvSpPr>
        <p:spPr>
          <a:xfrm flipH="1">
            <a:off x="6594665" y="1505178"/>
            <a:ext cx="148755" cy="72544"/>
          </a:xfrm>
          <a:custGeom>
            <a:avLst/>
            <a:gdLst/>
            <a:ahLst/>
            <a:cxnLst/>
            <a:rect l="l" t="t" r="r" b="b"/>
            <a:pathLst>
              <a:path w="3326" h="1622" extrusionOk="0">
                <a:moveTo>
                  <a:pt x="2128" y="1"/>
                </a:moveTo>
                <a:lnTo>
                  <a:pt x="2034" y="955"/>
                </a:lnTo>
                <a:lnTo>
                  <a:pt x="2034" y="955"/>
                </a:lnTo>
                <a:lnTo>
                  <a:pt x="2761" y="605"/>
                </a:lnTo>
                <a:cubicBezTo>
                  <a:pt x="2761" y="605"/>
                  <a:pt x="2903" y="1003"/>
                  <a:pt x="2894" y="1421"/>
                </a:cubicBezTo>
                <a:cubicBezTo>
                  <a:pt x="3087" y="1295"/>
                  <a:pt x="3227" y="1123"/>
                  <a:pt x="3325" y="884"/>
                </a:cubicBezTo>
                <a:lnTo>
                  <a:pt x="2128" y="1"/>
                </a:lnTo>
                <a:close/>
                <a:moveTo>
                  <a:pt x="898" y="98"/>
                </a:moveTo>
                <a:lnTo>
                  <a:pt x="21" y="969"/>
                </a:lnTo>
                <a:lnTo>
                  <a:pt x="0" y="993"/>
                </a:lnTo>
                <a:cubicBezTo>
                  <a:pt x="255" y="1261"/>
                  <a:pt x="711" y="1503"/>
                  <a:pt x="1193" y="1622"/>
                </a:cubicBezTo>
                <a:cubicBezTo>
                  <a:pt x="1095" y="1388"/>
                  <a:pt x="1037" y="1126"/>
                  <a:pt x="1047" y="843"/>
                </a:cubicBezTo>
                <a:lnTo>
                  <a:pt x="1047" y="843"/>
                </a:lnTo>
                <a:lnTo>
                  <a:pt x="2034" y="955"/>
                </a:lnTo>
                <a:lnTo>
                  <a:pt x="898" y="98"/>
                </a:lnTo>
                <a:close/>
              </a:path>
            </a:pathLst>
          </a:custGeom>
          <a:solidFill>
            <a:srgbClr val="23C7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" name="Google Shape;810;p27"/>
          <p:cNvSpPr/>
          <p:nvPr/>
        </p:nvSpPr>
        <p:spPr>
          <a:xfrm flipH="1">
            <a:off x="6611884" y="1532237"/>
            <a:ext cx="85917" cy="84575"/>
          </a:xfrm>
          <a:custGeom>
            <a:avLst/>
            <a:gdLst/>
            <a:ahLst/>
            <a:cxnLst/>
            <a:rect l="l" t="t" r="r" b="b"/>
            <a:pathLst>
              <a:path w="1921" h="1891" extrusionOk="0">
                <a:moveTo>
                  <a:pt x="1741" y="0"/>
                </a:moveTo>
                <a:lnTo>
                  <a:pt x="1014" y="350"/>
                </a:lnTo>
                <a:lnTo>
                  <a:pt x="27" y="238"/>
                </a:lnTo>
                <a:lnTo>
                  <a:pt x="27" y="238"/>
                </a:lnTo>
                <a:cubicBezTo>
                  <a:pt x="0" y="925"/>
                  <a:pt x="385" y="1489"/>
                  <a:pt x="765" y="1843"/>
                </a:cubicBezTo>
                <a:cubicBezTo>
                  <a:pt x="881" y="1877"/>
                  <a:pt x="986" y="1890"/>
                  <a:pt x="1079" y="1890"/>
                </a:cubicBezTo>
                <a:cubicBezTo>
                  <a:pt x="1374" y="1890"/>
                  <a:pt x="1540" y="1758"/>
                  <a:pt x="1540" y="1758"/>
                </a:cubicBezTo>
                <a:cubicBezTo>
                  <a:pt x="1540" y="1758"/>
                  <a:pt x="1799" y="1456"/>
                  <a:pt x="1860" y="959"/>
                </a:cubicBezTo>
                <a:cubicBezTo>
                  <a:pt x="1921" y="493"/>
                  <a:pt x="1741" y="0"/>
                  <a:pt x="174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811;p27"/>
          <p:cNvSpPr/>
          <p:nvPr/>
        </p:nvSpPr>
        <p:spPr>
          <a:xfrm flipH="1">
            <a:off x="6572482" y="1610819"/>
            <a:ext cx="112126" cy="417642"/>
          </a:xfrm>
          <a:custGeom>
            <a:avLst/>
            <a:gdLst/>
            <a:ahLst/>
            <a:cxnLst/>
            <a:rect l="l" t="t" r="r" b="b"/>
            <a:pathLst>
              <a:path w="2507" h="9338" extrusionOk="0">
                <a:moveTo>
                  <a:pt x="1245" y="1"/>
                </a:moveTo>
                <a:lnTo>
                  <a:pt x="470" y="86"/>
                </a:lnTo>
                <a:cubicBezTo>
                  <a:pt x="470" y="86"/>
                  <a:pt x="1" y="6740"/>
                  <a:pt x="14" y="7209"/>
                </a:cubicBezTo>
                <a:cubicBezTo>
                  <a:pt x="28" y="7679"/>
                  <a:pt x="889" y="9337"/>
                  <a:pt x="1337" y="9337"/>
                </a:cubicBezTo>
                <a:cubicBezTo>
                  <a:pt x="1339" y="9337"/>
                  <a:pt x="1341" y="9337"/>
                  <a:pt x="1344" y="9337"/>
                </a:cubicBezTo>
                <a:cubicBezTo>
                  <a:pt x="1789" y="9323"/>
                  <a:pt x="2506" y="7477"/>
                  <a:pt x="2459" y="6957"/>
                </a:cubicBezTo>
                <a:cubicBezTo>
                  <a:pt x="2412" y="6437"/>
                  <a:pt x="1245" y="1"/>
                  <a:pt x="12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p27"/>
          <p:cNvSpPr/>
          <p:nvPr/>
        </p:nvSpPr>
        <p:spPr>
          <a:xfrm flipH="1">
            <a:off x="6628925" y="1610819"/>
            <a:ext cx="45" cy="224"/>
          </a:xfrm>
          <a:custGeom>
            <a:avLst/>
            <a:gdLst/>
            <a:ahLst/>
            <a:cxnLst/>
            <a:rect l="l" t="t" r="r" b="b"/>
            <a:pathLst>
              <a:path w="1" h="5" extrusionOk="0">
                <a:moveTo>
                  <a:pt x="1" y="1"/>
                </a:moveTo>
                <a:lnTo>
                  <a:pt x="1" y="1"/>
                </a:lnTo>
                <a:lnTo>
                  <a:pt x="1" y="5"/>
                </a:lnTo>
                <a:close/>
              </a:path>
            </a:pathLst>
          </a:custGeom>
          <a:solidFill>
            <a:srgbClr val="DCDC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813;p27"/>
          <p:cNvSpPr/>
          <p:nvPr/>
        </p:nvSpPr>
        <p:spPr>
          <a:xfrm flipH="1">
            <a:off x="6628120" y="1611580"/>
            <a:ext cx="626" cy="3846"/>
          </a:xfrm>
          <a:custGeom>
            <a:avLst/>
            <a:gdLst/>
            <a:ahLst/>
            <a:cxnLst/>
            <a:rect l="l" t="t" r="r" b="b"/>
            <a:pathLst>
              <a:path w="14" h="86" extrusionOk="0">
                <a:moveTo>
                  <a:pt x="0" y="1"/>
                </a:moveTo>
                <a:lnTo>
                  <a:pt x="8" y="54"/>
                </a:lnTo>
                <a:lnTo>
                  <a:pt x="8" y="54"/>
                </a:lnTo>
                <a:cubicBezTo>
                  <a:pt x="5" y="30"/>
                  <a:pt x="2" y="13"/>
                  <a:pt x="0" y="1"/>
                </a:cubicBezTo>
                <a:close/>
                <a:moveTo>
                  <a:pt x="8" y="54"/>
                </a:moveTo>
                <a:cubicBezTo>
                  <a:pt x="10" y="64"/>
                  <a:pt x="11" y="74"/>
                  <a:pt x="13" y="86"/>
                </a:cubicBezTo>
                <a:lnTo>
                  <a:pt x="8" y="54"/>
                </a:lnTo>
                <a:close/>
              </a:path>
            </a:pathLst>
          </a:custGeom>
          <a:solidFill>
            <a:srgbClr val="DCDC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4" name="Google Shape;814;p27"/>
          <p:cNvSpPr/>
          <p:nvPr/>
        </p:nvSpPr>
        <p:spPr>
          <a:xfrm flipH="1">
            <a:off x="6628120" y="1610819"/>
            <a:ext cx="35959" cy="13283"/>
          </a:xfrm>
          <a:custGeom>
            <a:avLst/>
            <a:gdLst/>
            <a:ahLst/>
            <a:cxnLst/>
            <a:rect l="l" t="t" r="r" b="b"/>
            <a:pathLst>
              <a:path w="804" h="297" extrusionOk="0">
                <a:moveTo>
                  <a:pt x="786" y="1"/>
                </a:moveTo>
                <a:cubicBezTo>
                  <a:pt x="630" y="117"/>
                  <a:pt x="470" y="151"/>
                  <a:pt x="334" y="151"/>
                </a:cubicBezTo>
                <a:cubicBezTo>
                  <a:pt x="147" y="151"/>
                  <a:pt x="11" y="86"/>
                  <a:pt x="11" y="86"/>
                </a:cubicBezTo>
                <a:lnTo>
                  <a:pt x="1" y="263"/>
                </a:lnTo>
                <a:cubicBezTo>
                  <a:pt x="89" y="286"/>
                  <a:pt x="174" y="297"/>
                  <a:pt x="252" y="297"/>
                </a:cubicBezTo>
                <a:cubicBezTo>
                  <a:pt x="589" y="297"/>
                  <a:pt x="803" y="103"/>
                  <a:pt x="803" y="103"/>
                </a:cubicBezTo>
                <a:cubicBezTo>
                  <a:pt x="797" y="62"/>
                  <a:pt x="793" y="35"/>
                  <a:pt x="790" y="18"/>
                </a:cubicBezTo>
                <a:lnTo>
                  <a:pt x="790" y="15"/>
                </a:lnTo>
                <a:lnTo>
                  <a:pt x="790" y="11"/>
                </a:lnTo>
                <a:lnTo>
                  <a:pt x="790" y="8"/>
                </a:lnTo>
                <a:lnTo>
                  <a:pt x="786" y="8"/>
                </a:lnTo>
                <a:lnTo>
                  <a:pt x="786" y="5"/>
                </a:lnTo>
                <a:lnTo>
                  <a:pt x="786" y="1"/>
                </a:lnTo>
                <a:close/>
              </a:path>
            </a:pathLst>
          </a:custGeom>
          <a:solidFill>
            <a:srgbClr val="23C7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27"/>
          <p:cNvSpPr/>
          <p:nvPr/>
        </p:nvSpPr>
        <p:spPr>
          <a:xfrm flipH="1">
            <a:off x="6652450" y="1402668"/>
            <a:ext cx="189500" cy="195269"/>
          </a:xfrm>
          <a:custGeom>
            <a:avLst/>
            <a:gdLst/>
            <a:ahLst/>
            <a:cxnLst/>
            <a:rect l="l" t="t" r="r" b="b"/>
            <a:pathLst>
              <a:path w="4237" h="4366" extrusionOk="0">
                <a:moveTo>
                  <a:pt x="935" y="1"/>
                </a:moveTo>
                <a:cubicBezTo>
                  <a:pt x="935" y="1"/>
                  <a:pt x="170" y="293"/>
                  <a:pt x="0" y="1640"/>
                </a:cubicBezTo>
                <a:cubicBezTo>
                  <a:pt x="466" y="2727"/>
                  <a:pt x="1316" y="3655"/>
                  <a:pt x="2560" y="4366"/>
                </a:cubicBezTo>
                <a:lnTo>
                  <a:pt x="3250" y="3135"/>
                </a:lnTo>
                <a:lnTo>
                  <a:pt x="4237" y="3247"/>
                </a:lnTo>
                <a:lnTo>
                  <a:pt x="4237" y="3247"/>
                </a:lnTo>
                <a:lnTo>
                  <a:pt x="948" y="746"/>
                </a:lnTo>
                <a:lnTo>
                  <a:pt x="935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6" name="Google Shape;816;p27"/>
          <p:cNvSpPr/>
          <p:nvPr/>
        </p:nvSpPr>
        <p:spPr>
          <a:xfrm flipH="1">
            <a:off x="6581293" y="1418053"/>
            <a:ext cx="71202" cy="146161"/>
          </a:xfrm>
          <a:custGeom>
            <a:avLst/>
            <a:gdLst/>
            <a:ahLst/>
            <a:cxnLst/>
            <a:rect l="l" t="t" r="r" b="b"/>
            <a:pathLst>
              <a:path w="1592" h="3268" extrusionOk="0">
                <a:moveTo>
                  <a:pt x="201" y="0"/>
                </a:moveTo>
                <a:lnTo>
                  <a:pt x="205" y="956"/>
                </a:lnTo>
                <a:cubicBezTo>
                  <a:pt x="205" y="956"/>
                  <a:pt x="68" y="2214"/>
                  <a:pt x="1" y="2903"/>
                </a:cubicBezTo>
                <a:lnTo>
                  <a:pt x="728" y="2553"/>
                </a:lnTo>
                <a:lnTo>
                  <a:pt x="1517" y="3267"/>
                </a:lnTo>
                <a:cubicBezTo>
                  <a:pt x="1517" y="3267"/>
                  <a:pt x="1592" y="1194"/>
                  <a:pt x="1261" y="650"/>
                </a:cubicBezTo>
                <a:cubicBezTo>
                  <a:pt x="932" y="105"/>
                  <a:pt x="201" y="0"/>
                  <a:pt x="201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94 Rectángulo"/>
          <p:cNvSpPr/>
          <p:nvPr/>
        </p:nvSpPr>
        <p:spPr>
          <a:xfrm>
            <a:off x="216024" y="3219822"/>
            <a:ext cx="2987824" cy="28803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9" name="Google Shape;727;p27"/>
          <p:cNvSpPr txBox="1">
            <a:spLocks/>
          </p:cNvSpPr>
          <p:nvPr/>
        </p:nvSpPr>
        <p:spPr>
          <a:xfrm flipH="1">
            <a:off x="152848" y="3291830"/>
            <a:ext cx="341104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EFEFEF"/>
              </a:buClr>
              <a:buSzPts val="1100"/>
              <a:buFont typeface="Dosis ExtraLight"/>
              <a:buNone/>
              <a:tabLst/>
              <a:defRPr/>
            </a:pPr>
            <a:r>
              <a:rPr kumimoji="0" lang="es-ES" sz="113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taatliches"/>
                <a:ea typeface="Staatliches"/>
                <a:cs typeface="Staatliches"/>
                <a:sym typeface="Staatliches"/>
              </a:rPr>
              <a:t>MEDIDAS DE REESTRUCTURACIÓN</a:t>
            </a:r>
          </a:p>
        </p:txBody>
      </p:sp>
      <p:sp>
        <p:nvSpPr>
          <p:cNvPr id="102" name="Google Shape;727;p27"/>
          <p:cNvSpPr txBox="1">
            <a:spLocks/>
          </p:cNvSpPr>
          <p:nvPr/>
        </p:nvSpPr>
        <p:spPr>
          <a:xfrm flipH="1">
            <a:off x="683568" y="4155926"/>
            <a:ext cx="5400600" cy="36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spcAft>
                <a:spcPts val="1600"/>
              </a:spcAft>
              <a:buClr>
                <a:srgbClr val="EFEFEF"/>
              </a:buClr>
              <a:buSzPts val="1100"/>
              <a:buFont typeface="Arial" pitchFamily="34" charset="0"/>
              <a:buChar char="•"/>
              <a:defRPr/>
            </a:pPr>
            <a:r>
              <a:rPr lang="es-ES" sz="1100" dirty="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ADAPTARSE A LA NUEVA NORMALIDAD. CONVIVIR CON UN VIRUS MÁS, EL SARS-CoV-2.</a:t>
            </a:r>
            <a:endParaRPr kumimoji="0" lang="es-ES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taatliches"/>
              <a:ea typeface="Staatliches"/>
              <a:cs typeface="Staatliches"/>
              <a:sym typeface="Staatliches"/>
            </a:endParaRPr>
          </a:p>
        </p:txBody>
      </p:sp>
      <p:sp>
        <p:nvSpPr>
          <p:cNvPr id="97" name="96 Abrir llave"/>
          <p:cNvSpPr/>
          <p:nvPr/>
        </p:nvSpPr>
        <p:spPr>
          <a:xfrm rot="5400000" flipV="1">
            <a:off x="1277888" y="645790"/>
            <a:ext cx="648072" cy="320384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8" name="Google Shape;727;p27"/>
          <p:cNvSpPr txBox="1">
            <a:spLocks/>
          </p:cNvSpPr>
          <p:nvPr/>
        </p:nvSpPr>
        <p:spPr>
          <a:xfrm flipH="1">
            <a:off x="755576" y="1717586"/>
            <a:ext cx="3051000" cy="2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EFEFEF"/>
              </a:buClr>
              <a:buSzPts val="1100"/>
              <a:buFont typeface="Dosis ExtraLight"/>
              <a:buNone/>
              <a:tabLst/>
              <a:defRPr/>
            </a:pPr>
            <a:r>
              <a:rPr lang="es-ES" sz="1600" b="1" noProof="0" dirty="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ACTUALIDAD</a:t>
            </a:r>
            <a:endParaRPr kumimoji="0" lang="es-E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taatliches"/>
              <a:ea typeface="Staatliches"/>
              <a:cs typeface="Staatliches"/>
              <a:sym typeface="Staatliche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flipH="1">
            <a:off x="2411760" y="1098986"/>
            <a:ext cx="4968552" cy="896700"/>
          </a:xfrm>
        </p:spPr>
        <p:txBody>
          <a:bodyPr/>
          <a:lstStyle/>
          <a:p>
            <a:r>
              <a:rPr lang="es-ES" sz="3600" dirty="0"/>
              <a:t>FALSA DICOTOMÍA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555776" y="1923678"/>
            <a:ext cx="6480720" cy="3075806"/>
          </a:xfrm>
        </p:spPr>
        <p:txBody>
          <a:bodyPr/>
          <a:lstStyle/>
          <a:p>
            <a:pPr marL="177800" indent="-19050" algn="l">
              <a:lnSpc>
                <a:spcPct val="140000"/>
              </a:lnSpc>
            </a:pPr>
            <a:r>
              <a:rPr lang="es-ES" dirty="0"/>
              <a:t>ESTA FIGURA REPRESENTA EL SISTEMA DE VIDA</a:t>
            </a:r>
          </a:p>
          <a:p>
            <a:pPr marL="177800" indent="-19050" algn="l">
              <a:lnSpc>
                <a:spcPct val="140000"/>
              </a:lnSpc>
              <a:buFont typeface="Arial" pitchFamily="34" charset="0"/>
              <a:buChar char="•"/>
            </a:pPr>
            <a:r>
              <a:rPr lang="es-ES" dirty="0"/>
              <a:t>LA 2da ROCA INFERIOR SERÍA EL AMBIENTE. </a:t>
            </a:r>
          </a:p>
          <a:p>
            <a:pPr marL="177800" indent="-19050" algn="l">
              <a:lnSpc>
                <a:spcPct val="140000"/>
              </a:lnSpc>
              <a:buFont typeface="Arial" pitchFamily="34" charset="0"/>
              <a:buChar char="•"/>
            </a:pPr>
            <a:r>
              <a:rPr lang="es-ES" dirty="0"/>
              <a:t>SEGUIDO, LA ROCA SOCIAL, TAMBIÉN ECONÓMICA Y CULTURAL.</a:t>
            </a:r>
          </a:p>
          <a:p>
            <a:pPr marL="177800" indent="-19050" algn="l">
              <a:lnSpc>
                <a:spcPct val="140000"/>
              </a:lnSpc>
              <a:buFont typeface="Arial" pitchFamily="34" charset="0"/>
              <a:buChar char="•"/>
            </a:pPr>
            <a:r>
              <a:rPr lang="es-ES" dirty="0"/>
              <a:t>LAS RESTRICCIONES Y LOS CIERRES SON SOPORTADOS POR ESTAS ROCAS </a:t>
            </a:r>
            <a:r>
              <a:rPr lang="es-ES" b="1" i="1" dirty="0"/>
              <a:t>EN EL CORTO PLAZO.</a:t>
            </a:r>
            <a:r>
              <a:rPr lang="es-ES" dirty="0"/>
              <a:t> </a:t>
            </a:r>
          </a:p>
          <a:p>
            <a:pPr marL="177800" indent="-19050" algn="l">
              <a:lnSpc>
                <a:spcPct val="140000"/>
              </a:lnSpc>
              <a:buFont typeface="Arial" pitchFamily="34" charset="0"/>
              <a:buChar char="•"/>
            </a:pPr>
            <a:r>
              <a:rPr lang="es-ES" dirty="0"/>
              <a:t>LOS DISTINTOS CIERRES Y RESTRICCIONES DETERIORAN CON SEVERIDAD ESTAS ROCAS, EN SU FORMA Y PESO. ESTE DETERIORO CAE EN CUESTIÓN DE TIEMPO, Y AGRIETA LA ROCA SALUD. </a:t>
            </a:r>
          </a:p>
          <a:p>
            <a:pPr marL="177800" indent="-19050" algn="l">
              <a:lnSpc>
                <a:spcPct val="140000"/>
              </a:lnSpc>
              <a:buFont typeface="Arial" pitchFamily="34" charset="0"/>
              <a:buChar char="•"/>
            </a:pPr>
            <a:r>
              <a:rPr lang="es-ES" u="sng" dirty="0"/>
              <a:t>NO SE APLICAN MÁS RESISTENCIAS O RESRICCIONES: </a:t>
            </a:r>
            <a:r>
              <a:rPr lang="es-ES" dirty="0"/>
              <a:t>SON MENOS EFECTIVAS, EL ESTADO DE LAS ROCAS SUPERIORES ES MÁS CRITICO.</a:t>
            </a:r>
          </a:p>
          <a:p>
            <a:pPr marL="177800" indent="-19050" algn="l">
              <a:lnSpc>
                <a:spcPct val="140000"/>
              </a:lnSpc>
              <a:buFont typeface="Arial" pitchFamily="34" charset="0"/>
              <a:buChar char="•"/>
            </a:pPr>
            <a:r>
              <a:rPr lang="es-ES" dirty="0"/>
              <a:t>ES MOMENTO DE LA NUEVA NORMALIDAD.</a:t>
            </a:r>
          </a:p>
          <a:p>
            <a:pPr marL="177800" indent="-19050" algn="l">
              <a:buFont typeface="Arial" pitchFamily="34" charset="0"/>
              <a:buChar char="•"/>
            </a:pPr>
            <a:endParaRPr lang="es-ES" sz="1600" dirty="0"/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009241FF-2E22-429B-B359-3A9E420DCBF9}"/>
              </a:ext>
            </a:extLst>
          </p:cNvPr>
          <p:cNvGrpSpPr/>
          <p:nvPr/>
        </p:nvGrpSpPr>
        <p:grpSpPr>
          <a:xfrm>
            <a:off x="8162018" y="1419622"/>
            <a:ext cx="981982" cy="667038"/>
            <a:chOff x="2078940" y="1721331"/>
            <a:chExt cx="3969808" cy="4297528"/>
          </a:xfrm>
        </p:grpSpPr>
        <p:sp>
          <p:nvSpPr>
            <p:cNvPr id="5" name="Shape">
              <a:extLst>
                <a:ext uri="{FF2B5EF4-FFF2-40B4-BE49-F238E27FC236}">
                  <a16:creationId xmlns:a16="http://schemas.microsoft.com/office/drawing/2014/main" id="{AD466234-B536-9B40-B37F-41A6162D08F6}"/>
                </a:ext>
              </a:extLst>
            </p:cNvPr>
            <p:cNvSpPr/>
            <p:nvPr/>
          </p:nvSpPr>
          <p:spPr>
            <a:xfrm>
              <a:off x="2078940" y="1721331"/>
              <a:ext cx="3969808" cy="4297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8" h="21600" extrusionOk="0">
                  <a:moveTo>
                    <a:pt x="20975" y="21600"/>
                  </a:moveTo>
                  <a:lnTo>
                    <a:pt x="19173" y="21600"/>
                  </a:lnTo>
                  <a:cubicBezTo>
                    <a:pt x="18574" y="21600"/>
                    <a:pt x="18087" y="21149"/>
                    <a:pt x="18087" y="20596"/>
                  </a:cubicBezTo>
                  <a:lnTo>
                    <a:pt x="18087" y="1646"/>
                  </a:lnTo>
                  <a:cubicBezTo>
                    <a:pt x="18087" y="1375"/>
                    <a:pt x="17848" y="1154"/>
                    <a:pt x="17555" y="1154"/>
                  </a:cubicBezTo>
                  <a:lnTo>
                    <a:pt x="8213" y="1154"/>
                  </a:lnTo>
                  <a:cubicBezTo>
                    <a:pt x="7920" y="1154"/>
                    <a:pt x="7681" y="1375"/>
                    <a:pt x="7681" y="1646"/>
                  </a:cubicBezTo>
                  <a:lnTo>
                    <a:pt x="7681" y="20596"/>
                  </a:lnTo>
                  <a:cubicBezTo>
                    <a:pt x="7681" y="21149"/>
                    <a:pt x="7194" y="21600"/>
                    <a:pt x="6595" y="21600"/>
                  </a:cubicBezTo>
                  <a:lnTo>
                    <a:pt x="625" y="21600"/>
                  </a:lnTo>
                  <a:cubicBezTo>
                    <a:pt x="279" y="21600"/>
                    <a:pt x="0" y="21341"/>
                    <a:pt x="0" y="21023"/>
                  </a:cubicBezTo>
                  <a:cubicBezTo>
                    <a:pt x="0" y="20703"/>
                    <a:pt x="281" y="20446"/>
                    <a:pt x="625" y="20446"/>
                  </a:cubicBezTo>
                  <a:lnTo>
                    <a:pt x="6430" y="20446"/>
                  </a:lnTo>
                  <a:lnTo>
                    <a:pt x="6430" y="1646"/>
                  </a:lnTo>
                  <a:cubicBezTo>
                    <a:pt x="6430" y="738"/>
                    <a:pt x="7229" y="0"/>
                    <a:pt x="8211" y="0"/>
                  </a:cubicBezTo>
                  <a:lnTo>
                    <a:pt x="17553" y="0"/>
                  </a:lnTo>
                  <a:cubicBezTo>
                    <a:pt x="18536" y="0"/>
                    <a:pt x="19334" y="739"/>
                    <a:pt x="19334" y="1646"/>
                  </a:cubicBezTo>
                  <a:lnTo>
                    <a:pt x="19334" y="20446"/>
                  </a:lnTo>
                  <a:lnTo>
                    <a:pt x="20973" y="20446"/>
                  </a:lnTo>
                  <a:cubicBezTo>
                    <a:pt x="21319" y="20446"/>
                    <a:pt x="21598" y="20705"/>
                    <a:pt x="21598" y="21023"/>
                  </a:cubicBezTo>
                  <a:cubicBezTo>
                    <a:pt x="21600" y="21342"/>
                    <a:pt x="21321" y="21600"/>
                    <a:pt x="20975" y="21600"/>
                  </a:cubicBezTo>
                  <a:close/>
                </a:path>
              </a:pathLst>
            </a:custGeom>
            <a:solidFill>
              <a:srgbClr val="C0392B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29B7BD9A-9556-5A40-A3B0-A08BC2A6C831}"/>
                </a:ext>
              </a:extLst>
            </p:cNvPr>
            <p:cNvSpPr/>
            <p:nvPr/>
          </p:nvSpPr>
          <p:spPr>
            <a:xfrm>
              <a:off x="3562740" y="2011639"/>
              <a:ext cx="1811203" cy="3953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96" y="21600"/>
                  </a:moveTo>
                  <a:lnTo>
                    <a:pt x="0" y="21600"/>
                  </a:lnTo>
                  <a:lnTo>
                    <a:pt x="0" y="557"/>
                  </a:lnTo>
                  <a:cubicBezTo>
                    <a:pt x="0" y="250"/>
                    <a:pt x="542" y="0"/>
                    <a:pt x="1216" y="0"/>
                  </a:cubicBezTo>
                  <a:lnTo>
                    <a:pt x="20384" y="0"/>
                  </a:lnTo>
                  <a:cubicBezTo>
                    <a:pt x="21054" y="0"/>
                    <a:pt x="21600" y="248"/>
                    <a:pt x="21600" y="557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C0392B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7" name="Circle">
              <a:extLst>
                <a:ext uri="{FF2B5EF4-FFF2-40B4-BE49-F238E27FC236}">
                  <a16:creationId xmlns:a16="http://schemas.microsoft.com/office/drawing/2014/main" id="{18179051-FEBF-8140-84D4-ECC85D8DA51F}"/>
                </a:ext>
              </a:extLst>
            </p:cNvPr>
            <p:cNvSpPr/>
            <p:nvPr/>
          </p:nvSpPr>
          <p:spPr>
            <a:xfrm>
              <a:off x="3659509" y="4043796"/>
              <a:ext cx="160640" cy="160640"/>
            </a:xfrm>
            <a:prstGeom prst="ellipse">
              <a:avLst/>
            </a:prstGeom>
            <a:solidFill>
              <a:srgbClr val="C0392B">
                <a:lumMod val="75000"/>
              </a:srgb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8" name="Shape">
              <a:extLst>
                <a:ext uri="{FF2B5EF4-FFF2-40B4-BE49-F238E27FC236}">
                  <a16:creationId xmlns:a16="http://schemas.microsoft.com/office/drawing/2014/main" id="{F2E47F72-A044-D942-9E02-3A7BF7CDF5FE}"/>
                </a:ext>
              </a:extLst>
            </p:cNvPr>
            <p:cNvSpPr/>
            <p:nvPr/>
          </p:nvSpPr>
          <p:spPr>
            <a:xfrm>
              <a:off x="5336845" y="2430970"/>
              <a:ext cx="74520" cy="299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extrusionOk="0">
                  <a:moveTo>
                    <a:pt x="13593" y="21600"/>
                  </a:moveTo>
                  <a:lnTo>
                    <a:pt x="7914" y="21600"/>
                  </a:lnTo>
                  <a:cubicBezTo>
                    <a:pt x="3538" y="21600"/>
                    <a:pt x="0" y="20715"/>
                    <a:pt x="0" y="19619"/>
                  </a:cubicBezTo>
                  <a:lnTo>
                    <a:pt x="0" y="1981"/>
                  </a:lnTo>
                  <a:cubicBezTo>
                    <a:pt x="0" y="885"/>
                    <a:pt x="3538" y="0"/>
                    <a:pt x="7914" y="0"/>
                  </a:cubicBezTo>
                  <a:lnTo>
                    <a:pt x="13593" y="0"/>
                  </a:lnTo>
                  <a:cubicBezTo>
                    <a:pt x="17969" y="0"/>
                    <a:pt x="21507" y="885"/>
                    <a:pt x="21507" y="1981"/>
                  </a:cubicBezTo>
                  <a:lnTo>
                    <a:pt x="21507" y="19619"/>
                  </a:lnTo>
                  <a:cubicBezTo>
                    <a:pt x="21600" y="20715"/>
                    <a:pt x="17969" y="21600"/>
                    <a:pt x="13593" y="21600"/>
                  </a:cubicBezTo>
                  <a:close/>
                </a:path>
              </a:pathLst>
            </a:custGeom>
            <a:solidFill>
              <a:srgbClr val="C0392B">
                <a:lumMod val="75000"/>
              </a:srgb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18CA52E9-B9FE-2741-8246-CBEE16346782}"/>
                </a:ext>
              </a:extLst>
            </p:cNvPr>
            <p:cNvSpPr/>
            <p:nvPr/>
          </p:nvSpPr>
          <p:spPr>
            <a:xfrm>
              <a:off x="5336845" y="5140513"/>
              <a:ext cx="74520" cy="299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extrusionOk="0">
                  <a:moveTo>
                    <a:pt x="13593" y="21600"/>
                  </a:moveTo>
                  <a:lnTo>
                    <a:pt x="7914" y="21600"/>
                  </a:lnTo>
                  <a:cubicBezTo>
                    <a:pt x="3538" y="21600"/>
                    <a:pt x="0" y="20715"/>
                    <a:pt x="0" y="19619"/>
                  </a:cubicBezTo>
                  <a:lnTo>
                    <a:pt x="0" y="1981"/>
                  </a:lnTo>
                  <a:cubicBezTo>
                    <a:pt x="0" y="885"/>
                    <a:pt x="3538" y="0"/>
                    <a:pt x="7914" y="0"/>
                  </a:cubicBezTo>
                  <a:lnTo>
                    <a:pt x="13593" y="0"/>
                  </a:lnTo>
                  <a:cubicBezTo>
                    <a:pt x="17969" y="0"/>
                    <a:pt x="21507" y="885"/>
                    <a:pt x="21507" y="1981"/>
                  </a:cubicBezTo>
                  <a:lnTo>
                    <a:pt x="21507" y="19619"/>
                  </a:lnTo>
                  <a:cubicBezTo>
                    <a:pt x="21600" y="20715"/>
                    <a:pt x="17969" y="21600"/>
                    <a:pt x="13593" y="21600"/>
                  </a:cubicBezTo>
                  <a:close/>
                </a:path>
              </a:pathLst>
            </a:custGeom>
            <a:solidFill>
              <a:srgbClr val="C0392B">
                <a:lumMod val="75000"/>
              </a:srgb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0" name="Group 4">
            <a:extLst>
              <a:ext uri="{FF2B5EF4-FFF2-40B4-BE49-F238E27FC236}">
                <a16:creationId xmlns:a16="http://schemas.microsoft.com/office/drawing/2014/main" id="{C39B8B39-00B5-418C-806D-2119532BE2B8}"/>
              </a:ext>
            </a:extLst>
          </p:cNvPr>
          <p:cNvGrpSpPr/>
          <p:nvPr/>
        </p:nvGrpSpPr>
        <p:grpSpPr>
          <a:xfrm>
            <a:off x="7380312" y="627534"/>
            <a:ext cx="981981" cy="792088"/>
            <a:chOff x="6143254" y="1721328"/>
            <a:chExt cx="3969805" cy="5103188"/>
          </a:xfrm>
        </p:grpSpPr>
        <p:sp>
          <p:nvSpPr>
            <p:cNvPr id="11" name="Freeform: Shape 33">
              <a:extLst>
                <a:ext uri="{FF2B5EF4-FFF2-40B4-BE49-F238E27FC236}">
                  <a16:creationId xmlns:a16="http://schemas.microsoft.com/office/drawing/2014/main" id="{F20549BB-2E0F-4157-893B-20875F16424B}"/>
                </a:ext>
              </a:extLst>
            </p:cNvPr>
            <p:cNvSpPr/>
            <p:nvPr/>
          </p:nvSpPr>
          <p:spPr>
            <a:xfrm>
              <a:off x="6823224" y="2036633"/>
              <a:ext cx="1232798" cy="4787883"/>
            </a:xfrm>
            <a:custGeom>
              <a:avLst/>
              <a:gdLst>
                <a:gd name="connsiteX0" fmla="*/ 136652 w 1239941"/>
                <a:gd name="connsiteY0" fmla="*/ 111 h 4787883"/>
                <a:gd name="connsiteX1" fmla="*/ 195463 w 1239941"/>
                <a:gd name="connsiteY1" fmla="*/ 20756 h 4787883"/>
                <a:gd name="connsiteX2" fmla="*/ 1201250 w 1239941"/>
                <a:gd name="connsiteY2" fmla="*/ 754194 h 4787883"/>
                <a:gd name="connsiteX3" fmla="*/ 1239941 w 1239941"/>
                <a:gd name="connsiteY3" fmla="*/ 830113 h 4787883"/>
                <a:gd name="connsiteX4" fmla="*/ 1239941 w 1239941"/>
                <a:gd name="connsiteY4" fmla="*/ 4787883 h 4787883"/>
                <a:gd name="connsiteX5" fmla="*/ 1138966 w 1239941"/>
                <a:gd name="connsiteY5" fmla="*/ 4787883 h 4787883"/>
                <a:gd name="connsiteX6" fmla="*/ 1136977 w 1239941"/>
                <a:gd name="connsiteY6" fmla="*/ 4599849 h 4787883"/>
                <a:gd name="connsiteX7" fmla="*/ 1136977 w 1239941"/>
                <a:gd name="connsiteY7" fmla="*/ 1456215 h 4787883"/>
                <a:gd name="connsiteX8" fmla="*/ 1124021 w 1239941"/>
                <a:gd name="connsiteY8" fmla="*/ 1401422 h 4787883"/>
                <a:gd name="connsiteX9" fmla="*/ 1102880 w 1239941"/>
                <a:gd name="connsiteY9" fmla="*/ 1376367 h 4787883"/>
                <a:gd name="connsiteX10" fmla="*/ 1097348 w 1239941"/>
                <a:gd name="connsiteY10" fmla="*/ 853421 h 4787883"/>
                <a:gd name="connsiteX11" fmla="*/ 0 w 1239941"/>
                <a:gd name="connsiteY11" fmla="*/ 59381 h 4787883"/>
                <a:gd name="connsiteX12" fmla="*/ 76119 w 1239941"/>
                <a:gd name="connsiteY12" fmla="*/ 15428 h 4787883"/>
                <a:gd name="connsiteX13" fmla="*/ 136652 w 1239941"/>
                <a:gd name="connsiteY13" fmla="*/ 111 h 4787883"/>
                <a:gd name="connsiteX0" fmla="*/ 131890 w 1235179"/>
                <a:gd name="connsiteY0" fmla="*/ 111 h 4787883"/>
                <a:gd name="connsiteX1" fmla="*/ 190701 w 1235179"/>
                <a:gd name="connsiteY1" fmla="*/ 20756 h 4787883"/>
                <a:gd name="connsiteX2" fmla="*/ 1196488 w 1235179"/>
                <a:gd name="connsiteY2" fmla="*/ 754194 h 4787883"/>
                <a:gd name="connsiteX3" fmla="*/ 1235179 w 1235179"/>
                <a:gd name="connsiteY3" fmla="*/ 830113 h 4787883"/>
                <a:gd name="connsiteX4" fmla="*/ 1235179 w 1235179"/>
                <a:gd name="connsiteY4" fmla="*/ 4787883 h 4787883"/>
                <a:gd name="connsiteX5" fmla="*/ 1134204 w 1235179"/>
                <a:gd name="connsiteY5" fmla="*/ 4787883 h 4787883"/>
                <a:gd name="connsiteX6" fmla="*/ 1132215 w 1235179"/>
                <a:gd name="connsiteY6" fmla="*/ 4599849 h 4787883"/>
                <a:gd name="connsiteX7" fmla="*/ 1132215 w 1235179"/>
                <a:gd name="connsiteY7" fmla="*/ 1456215 h 4787883"/>
                <a:gd name="connsiteX8" fmla="*/ 1119259 w 1235179"/>
                <a:gd name="connsiteY8" fmla="*/ 1401422 h 4787883"/>
                <a:gd name="connsiteX9" fmla="*/ 1098118 w 1235179"/>
                <a:gd name="connsiteY9" fmla="*/ 1376367 h 4787883"/>
                <a:gd name="connsiteX10" fmla="*/ 1092586 w 1235179"/>
                <a:gd name="connsiteY10" fmla="*/ 853421 h 4787883"/>
                <a:gd name="connsiteX11" fmla="*/ 0 w 1235179"/>
                <a:gd name="connsiteY11" fmla="*/ 73669 h 4787883"/>
                <a:gd name="connsiteX12" fmla="*/ 71357 w 1235179"/>
                <a:gd name="connsiteY12" fmla="*/ 15428 h 4787883"/>
                <a:gd name="connsiteX13" fmla="*/ 131890 w 1235179"/>
                <a:gd name="connsiteY13" fmla="*/ 111 h 4787883"/>
                <a:gd name="connsiteX0" fmla="*/ 129509 w 1232798"/>
                <a:gd name="connsiteY0" fmla="*/ 111 h 4787883"/>
                <a:gd name="connsiteX1" fmla="*/ 188320 w 1232798"/>
                <a:gd name="connsiteY1" fmla="*/ 20756 h 4787883"/>
                <a:gd name="connsiteX2" fmla="*/ 1194107 w 1232798"/>
                <a:gd name="connsiteY2" fmla="*/ 754194 h 4787883"/>
                <a:gd name="connsiteX3" fmla="*/ 1232798 w 1232798"/>
                <a:gd name="connsiteY3" fmla="*/ 830113 h 4787883"/>
                <a:gd name="connsiteX4" fmla="*/ 1232798 w 1232798"/>
                <a:gd name="connsiteY4" fmla="*/ 4787883 h 4787883"/>
                <a:gd name="connsiteX5" fmla="*/ 1131823 w 1232798"/>
                <a:gd name="connsiteY5" fmla="*/ 4787883 h 4787883"/>
                <a:gd name="connsiteX6" fmla="*/ 1129834 w 1232798"/>
                <a:gd name="connsiteY6" fmla="*/ 4599849 h 4787883"/>
                <a:gd name="connsiteX7" fmla="*/ 1129834 w 1232798"/>
                <a:gd name="connsiteY7" fmla="*/ 1456215 h 4787883"/>
                <a:gd name="connsiteX8" fmla="*/ 1116878 w 1232798"/>
                <a:gd name="connsiteY8" fmla="*/ 1401422 h 4787883"/>
                <a:gd name="connsiteX9" fmla="*/ 1095737 w 1232798"/>
                <a:gd name="connsiteY9" fmla="*/ 1376367 h 4787883"/>
                <a:gd name="connsiteX10" fmla="*/ 1090205 w 1232798"/>
                <a:gd name="connsiteY10" fmla="*/ 853421 h 4787883"/>
                <a:gd name="connsiteX11" fmla="*/ 0 w 1232798"/>
                <a:gd name="connsiteY11" fmla="*/ 57000 h 4787883"/>
                <a:gd name="connsiteX12" fmla="*/ 68976 w 1232798"/>
                <a:gd name="connsiteY12" fmla="*/ 15428 h 4787883"/>
                <a:gd name="connsiteX13" fmla="*/ 129509 w 1232798"/>
                <a:gd name="connsiteY13" fmla="*/ 111 h 4787883"/>
                <a:gd name="connsiteX0" fmla="*/ 127128 w 1230417"/>
                <a:gd name="connsiteY0" fmla="*/ 111 h 4787883"/>
                <a:gd name="connsiteX1" fmla="*/ 185939 w 1230417"/>
                <a:gd name="connsiteY1" fmla="*/ 20756 h 4787883"/>
                <a:gd name="connsiteX2" fmla="*/ 1191726 w 1230417"/>
                <a:gd name="connsiteY2" fmla="*/ 754194 h 4787883"/>
                <a:gd name="connsiteX3" fmla="*/ 1230417 w 1230417"/>
                <a:gd name="connsiteY3" fmla="*/ 830113 h 4787883"/>
                <a:gd name="connsiteX4" fmla="*/ 1230417 w 1230417"/>
                <a:gd name="connsiteY4" fmla="*/ 4787883 h 4787883"/>
                <a:gd name="connsiteX5" fmla="*/ 1129442 w 1230417"/>
                <a:gd name="connsiteY5" fmla="*/ 4787883 h 4787883"/>
                <a:gd name="connsiteX6" fmla="*/ 1127453 w 1230417"/>
                <a:gd name="connsiteY6" fmla="*/ 4599849 h 4787883"/>
                <a:gd name="connsiteX7" fmla="*/ 1127453 w 1230417"/>
                <a:gd name="connsiteY7" fmla="*/ 1456215 h 4787883"/>
                <a:gd name="connsiteX8" fmla="*/ 1114497 w 1230417"/>
                <a:gd name="connsiteY8" fmla="*/ 1401422 h 4787883"/>
                <a:gd name="connsiteX9" fmla="*/ 1093356 w 1230417"/>
                <a:gd name="connsiteY9" fmla="*/ 1376367 h 4787883"/>
                <a:gd name="connsiteX10" fmla="*/ 1087824 w 1230417"/>
                <a:gd name="connsiteY10" fmla="*/ 853421 h 4787883"/>
                <a:gd name="connsiteX11" fmla="*/ 0 w 1230417"/>
                <a:gd name="connsiteY11" fmla="*/ 57000 h 4787883"/>
                <a:gd name="connsiteX12" fmla="*/ 66595 w 1230417"/>
                <a:gd name="connsiteY12" fmla="*/ 15428 h 4787883"/>
                <a:gd name="connsiteX13" fmla="*/ 127128 w 1230417"/>
                <a:gd name="connsiteY13" fmla="*/ 111 h 4787883"/>
                <a:gd name="connsiteX0" fmla="*/ 129509 w 1232798"/>
                <a:gd name="connsiteY0" fmla="*/ 111 h 4787883"/>
                <a:gd name="connsiteX1" fmla="*/ 188320 w 1232798"/>
                <a:gd name="connsiteY1" fmla="*/ 20756 h 4787883"/>
                <a:gd name="connsiteX2" fmla="*/ 1194107 w 1232798"/>
                <a:gd name="connsiteY2" fmla="*/ 754194 h 4787883"/>
                <a:gd name="connsiteX3" fmla="*/ 1232798 w 1232798"/>
                <a:gd name="connsiteY3" fmla="*/ 830113 h 4787883"/>
                <a:gd name="connsiteX4" fmla="*/ 1232798 w 1232798"/>
                <a:gd name="connsiteY4" fmla="*/ 4787883 h 4787883"/>
                <a:gd name="connsiteX5" fmla="*/ 1131823 w 1232798"/>
                <a:gd name="connsiteY5" fmla="*/ 4787883 h 4787883"/>
                <a:gd name="connsiteX6" fmla="*/ 1129834 w 1232798"/>
                <a:gd name="connsiteY6" fmla="*/ 4599849 h 4787883"/>
                <a:gd name="connsiteX7" fmla="*/ 1129834 w 1232798"/>
                <a:gd name="connsiteY7" fmla="*/ 1456215 h 4787883"/>
                <a:gd name="connsiteX8" fmla="*/ 1116878 w 1232798"/>
                <a:gd name="connsiteY8" fmla="*/ 1401422 h 4787883"/>
                <a:gd name="connsiteX9" fmla="*/ 1095737 w 1232798"/>
                <a:gd name="connsiteY9" fmla="*/ 1376367 h 4787883"/>
                <a:gd name="connsiteX10" fmla="*/ 1090205 w 1232798"/>
                <a:gd name="connsiteY10" fmla="*/ 853421 h 4787883"/>
                <a:gd name="connsiteX11" fmla="*/ 0 w 1232798"/>
                <a:gd name="connsiteY11" fmla="*/ 64144 h 4787883"/>
                <a:gd name="connsiteX12" fmla="*/ 68976 w 1232798"/>
                <a:gd name="connsiteY12" fmla="*/ 15428 h 4787883"/>
                <a:gd name="connsiteX13" fmla="*/ 129509 w 1232798"/>
                <a:gd name="connsiteY13" fmla="*/ 111 h 4787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32798" h="4787883">
                  <a:moveTo>
                    <a:pt x="129509" y="111"/>
                  </a:moveTo>
                  <a:cubicBezTo>
                    <a:pt x="150275" y="1055"/>
                    <a:pt x="170755" y="7992"/>
                    <a:pt x="188320" y="20756"/>
                  </a:cubicBezTo>
                  <a:lnTo>
                    <a:pt x="1194107" y="754194"/>
                  </a:lnTo>
                  <a:cubicBezTo>
                    <a:pt x="1218619" y="771953"/>
                    <a:pt x="1232798" y="800145"/>
                    <a:pt x="1232798" y="830113"/>
                  </a:cubicBezTo>
                  <a:lnTo>
                    <a:pt x="1232798" y="4787883"/>
                  </a:lnTo>
                  <a:lnTo>
                    <a:pt x="1131823" y="4787883"/>
                  </a:lnTo>
                  <a:lnTo>
                    <a:pt x="1129834" y="4599849"/>
                  </a:lnTo>
                  <a:lnTo>
                    <a:pt x="1129834" y="1456215"/>
                  </a:lnTo>
                  <a:cubicBezTo>
                    <a:pt x="1129834" y="1436922"/>
                    <a:pt x="1125292" y="1418180"/>
                    <a:pt x="1116878" y="1401422"/>
                  </a:cubicBezTo>
                  <a:lnTo>
                    <a:pt x="1095737" y="1376367"/>
                  </a:lnTo>
                  <a:lnTo>
                    <a:pt x="1090205" y="853421"/>
                  </a:lnTo>
                  <a:lnTo>
                    <a:pt x="0" y="64144"/>
                  </a:lnTo>
                  <a:cubicBezTo>
                    <a:pt x="25373" y="49493"/>
                    <a:pt x="43603" y="30079"/>
                    <a:pt x="68976" y="15428"/>
                  </a:cubicBezTo>
                  <a:cubicBezTo>
                    <a:pt x="87690" y="4218"/>
                    <a:pt x="108743" y="-832"/>
                    <a:pt x="129509" y="111"/>
                  </a:cubicBezTo>
                  <a:close/>
                </a:path>
              </a:pathLst>
            </a:custGeom>
            <a:solidFill>
              <a:srgbClr val="16A085">
                <a:lumMod val="75000"/>
              </a:srgb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BD913596-AC93-4441-889C-62778A698EC3}"/>
                </a:ext>
              </a:extLst>
            </p:cNvPr>
            <p:cNvSpPr/>
            <p:nvPr/>
          </p:nvSpPr>
          <p:spPr>
            <a:xfrm>
              <a:off x="6143254" y="1721328"/>
              <a:ext cx="3969805" cy="4297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975" y="21600"/>
                  </a:moveTo>
                  <a:lnTo>
                    <a:pt x="15006" y="21600"/>
                  </a:lnTo>
                  <a:cubicBezTo>
                    <a:pt x="14408" y="21600"/>
                    <a:pt x="13920" y="21149"/>
                    <a:pt x="13920" y="20597"/>
                  </a:cubicBezTo>
                  <a:lnTo>
                    <a:pt x="13920" y="1645"/>
                  </a:lnTo>
                  <a:cubicBezTo>
                    <a:pt x="13920" y="1375"/>
                    <a:pt x="13681" y="1154"/>
                    <a:pt x="13388" y="1154"/>
                  </a:cubicBezTo>
                  <a:lnTo>
                    <a:pt x="4046" y="1154"/>
                  </a:lnTo>
                  <a:cubicBezTo>
                    <a:pt x="3752" y="1154"/>
                    <a:pt x="3514" y="1375"/>
                    <a:pt x="3514" y="1645"/>
                  </a:cubicBezTo>
                  <a:lnTo>
                    <a:pt x="3514" y="20595"/>
                  </a:lnTo>
                  <a:cubicBezTo>
                    <a:pt x="3514" y="21148"/>
                    <a:pt x="3026" y="21598"/>
                    <a:pt x="2427" y="21598"/>
                  </a:cubicBezTo>
                  <a:lnTo>
                    <a:pt x="625" y="21598"/>
                  </a:lnTo>
                  <a:cubicBezTo>
                    <a:pt x="279" y="21598"/>
                    <a:pt x="0" y="21339"/>
                    <a:pt x="0" y="21021"/>
                  </a:cubicBezTo>
                  <a:cubicBezTo>
                    <a:pt x="0" y="20704"/>
                    <a:pt x="281" y="20444"/>
                    <a:pt x="625" y="20444"/>
                  </a:cubicBezTo>
                  <a:lnTo>
                    <a:pt x="2264" y="20444"/>
                  </a:lnTo>
                  <a:lnTo>
                    <a:pt x="2264" y="1645"/>
                  </a:lnTo>
                  <a:cubicBezTo>
                    <a:pt x="2264" y="738"/>
                    <a:pt x="3063" y="0"/>
                    <a:pt x="4046" y="0"/>
                  </a:cubicBezTo>
                  <a:lnTo>
                    <a:pt x="13388" y="0"/>
                  </a:lnTo>
                  <a:cubicBezTo>
                    <a:pt x="14371" y="0"/>
                    <a:pt x="15169" y="739"/>
                    <a:pt x="15169" y="1645"/>
                  </a:cubicBezTo>
                  <a:lnTo>
                    <a:pt x="15169" y="20444"/>
                  </a:lnTo>
                  <a:lnTo>
                    <a:pt x="20975" y="20444"/>
                  </a:lnTo>
                  <a:cubicBezTo>
                    <a:pt x="21321" y="20444"/>
                    <a:pt x="21600" y="20704"/>
                    <a:pt x="21600" y="21021"/>
                  </a:cubicBezTo>
                  <a:cubicBezTo>
                    <a:pt x="21600" y="21339"/>
                    <a:pt x="21321" y="21600"/>
                    <a:pt x="20975" y="21600"/>
                  </a:cubicBezTo>
                  <a:close/>
                </a:path>
              </a:pathLst>
            </a:custGeom>
            <a:solidFill>
              <a:srgbClr val="16A085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Shape">
              <a:extLst>
                <a:ext uri="{FF2B5EF4-FFF2-40B4-BE49-F238E27FC236}">
                  <a16:creationId xmlns:a16="http://schemas.microsoft.com/office/drawing/2014/main" id="{5ED40628-F023-FB4E-8ED7-EC4975DC64E9}"/>
                </a:ext>
              </a:extLst>
            </p:cNvPr>
            <p:cNvSpPr/>
            <p:nvPr/>
          </p:nvSpPr>
          <p:spPr>
            <a:xfrm>
              <a:off x="6816080" y="2076152"/>
              <a:ext cx="1147567" cy="4748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35" extrusionOk="0">
                  <a:moveTo>
                    <a:pt x="0" y="17712"/>
                  </a:moveTo>
                  <a:lnTo>
                    <a:pt x="21600" y="21535"/>
                  </a:lnTo>
                  <a:lnTo>
                    <a:pt x="21600" y="3883"/>
                  </a:lnTo>
                  <a:cubicBezTo>
                    <a:pt x="21600" y="3708"/>
                    <a:pt x="21258" y="3543"/>
                    <a:pt x="20675" y="3440"/>
                  </a:cubicBezTo>
                  <a:lnTo>
                    <a:pt x="1478" y="43"/>
                  </a:lnTo>
                  <a:cubicBezTo>
                    <a:pt x="865" y="-65"/>
                    <a:pt x="0" y="42"/>
                    <a:pt x="0" y="226"/>
                  </a:cubicBezTo>
                  <a:lnTo>
                    <a:pt x="0" y="17712"/>
                  </a:lnTo>
                  <a:close/>
                </a:path>
              </a:pathLst>
            </a:custGeom>
            <a:solidFill>
              <a:srgbClr val="16A085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1B7CBE33-5D21-E543-A3E7-5D68E7D55B56}"/>
                </a:ext>
              </a:extLst>
            </p:cNvPr>
            <p:cNvSpPr/>
            <p:nvPr/>
          </p:nvSpPr>
          <p:spPr>
            <a:xfrm>
              <a:off x="6788383" y="2430970"/>
              <a:ext cx="74515" cy="299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948" y="21600"/>
                  </a:moveTo>
                  <a:lnTo>
                    <a:pt x="13652" y="21600"/>
                  </a:lnTo>
                  <a:cubicBezTo>
                    <a:pt x="18047" y="21600"/>
                    <a:pt x="21600" y="20715"/>
                    <a:pt x="21600" y="19619"/>
                  </a:cubicBezTo>
                  <a:lnTo>
                    <a:pt x="21600" y="1981"/>
                  </a:lnTo>
                  <a:cubicBezTo>
                    <a:pt x="21600" y="885"/>
                    <a:pt x="18047" y="0"/>
                    <a:pt x="13652" y="0"/>
                  </a:cubicBezTo>
                  <a:lnTo>
                    <a:pt x="7948" y="0"/>
                  </a:lnTo>
                  <a:cubicBezTo>
                    <a:pt x="3553" y="0"/>
                    <a:pt x="0" y="885"/>
                    <a:pt x="0" y="1981"/>
                  </a:cubicBezTo>
                  <a:lnTo>
                    <a:pt x="0" y="19619"/>
                  </a:lnTo>
                  <a:cubicBezTo>
                    <a:pt x="0" y="20715"/>
                    <a:pt x="3553" y="21600"/>
                    <a:pt x="7948" y="21600"/>
                  </a:cubicBezTo>
                  <a:close/>
                </a:path>
              </a:pathLst>
            </a:custGeom>
            <a:solidFill>
              <a:srgbClr val="16A085">
                <a:lumMod val="75000"/>
              </a:srgb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Shape">
              <a:extLst>
                <a:ext uri="{FF2B5EF4-FFF2-40B4-BE49-F238E27FC236}">
                  <a16:creationId xmlns:a16="http://schemas.microsoft.com/office/drawing/2014/main" id="{80AFB88D-3669-844E-86B7-72C7FCD727C0}"/>
                </a:ext>
              </a:extLst>
            </p:cNvPr>
            <p:cNvSpPr/>
            <p:nvPr/>
          </p:nvSpPr>
          <p:spPr>
            <a:xfrm>
              <a:off x="6788383" y="5140513"/>
              <a:ext cx="74515" cy="299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948" y="21600"/>
                  </a:moveTo>
                  <a:lnTo>
                    <a:pt x="13652" y="21600"/>
                  </a:lnTo>
                  <a:cubicBezTo>
                    <a:pt x="18047" y="21600"/>
                    <a:pt x="21600" y="20715"/>
                    <a:pt x="21600" y="19619"/>
                  </a:cubicBezTo>
                  <a:lnTo>
                    <a:pt x="21600" y="1981"/>
                  </a:lnTo>
                  <a:cubicBezTo>
                    <a:pt x="21600" y="885"/>
                    <a:pt x="18047" y="0"/>
                    <a:pt x="13652" y="0"/>
                  </a:cubicBezTo>
                  <a:lnTo>
                    <a:pt x="7948" y="0"/>
                  </a:lnTo>
                  <a:cubicBezTo>
                    <a:pt x="3553" y="0"/>
                    <a:pt x="0" y="885"/>
                    <a:pt x="0" y="1981"/>
                  </a:cubicBezTo>
                  <a:lnTo>
                    <a:pt x="0" y="19619"/>
                  </a:lnTo>
                  <a:cubicBezTo>
                    <a:pt x="0" y="20715"/>
                    <a:pt x="3553" y="21600"/>
                    <a:pt x="7948" y="21600"/>
                  </a:cubicBezTo>
                  <a:close/>
                </a:path>
              </a:pathLst>
            </a:custGeom>
            <a:solidFill>
              <a:srgbClr val="16A085">
                <a:lumMod val="75000"/>
              </a:srgb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Shape">
              <a:extLst>
                <a:ext uri="{FF2B5EF4-FFF2-40B4-BE49-F238E27FC236}">
                  <a16:creationId xmlns:a16="http://schemas.microsoft.com/office/drawing/2014/main" id="{36015E12-A882-4941-9BA5-B608FE792E37}"/>
                </a:ext>
              </a:extLst>
            </p:cNvPr>
            <p:cNvSpPr/>
            <p:nvPr/>
          </p:nvSpPr>
          <p:spPr>
            <a:xfrm>
              <a:off x="7723823" y="4850205"/>
              <a:ext cx="165798" cy="160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977" y="1041"/>
                  </a:moveTo>
                  <a:lnTo>
                    <a:pt x="6892" y="0"/>
                  </a:lnTo>
                  <a:cubicBezTo>
                    <a:pt x="3110" y="0"/>
                    <a:pt x="0" y="4814"/>
                    <a:pt x="0" y="10800"/>
                  </a:cubicBezTo>
                  <a:cubicBezTo>
                    <a:pt x="0" y="16786"/>
                    <a:pt x="3068" y="21600"/>
                    <a:pt x="6892" y="21600"/>
                  </a:cubicBezTo>
                  <a:cubicBezTo>
                    <a:pt x="7690" y="21600"/>
                    <a:pt x="8447" y="21340"/>
                    <a:pt x="9161" y="20949"/>
                  </a:cubicBezTo>
                  <a:lnTo>
                    <a:pt x="9161" y="20993"/>
                  </a:lnTo>
                  <a:lnTo>
                    <a:pt x="9329" y="20906"/>
                  </a:lnTo>
                  <a:cubicBezTo>
                    <a:pt x="9455" y="20819"/>
                    <a:pt x="9581" y="20733"/>
                    <a:pt x="9707" y="20646"/>
                  </a:cubicBezTo>
                  <a:lnTo>
                    <a:pt x="18784" y="14964"/>
                  </a:lnTo>
                  <a:cubicBezTo>
                    <a:pt x="20423" y="13880"/>
                    <a:pt x="21600" y="11321"/>
                    <a:pt x="21600" y="8328"/>
                  </a:cubicBezTo>
                  <a:cubicBezTo>
                    <a:pt x="21558" y="4251"/>
                    <a:pt x="19499" y="1041"/>
                    <a:pt x="16977" y="1041"/>
                  </a:cubicBezTo>
                  <a:close/>
                </a:path>
              </a:pathLst>
            </a:custGeom>
            <a:solidFill>
              <a:srgbClr val="16A085">
                <a:lumMod val="75000"/>
              </a:srgb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7" name="Picture 2" descr="C:\Users\marov\Documents\Muni\PLAN GOBIERNO PPT\BALANCE.jpg"/>
          <p:cNvPicPr>
            <a:picLocks noChangeAspect="1" noChangeArrowheads="1"/>
          </p:cNvPicPr>
          <p:nvPr/>
        </p:nvPicPr>
        <p:blipFill>
          <a:blip r:embed="rId2"/>
          <a:srcRect r="40160"/>
          <a:stretch>
            <a:fillRect/>
          </a:stretch>
        </p:blipFill>
        <p:spPr bwMode="auto">
          <a:xfrm>
            <a:off x="0" y="2715766"/>
            <a:ext cx="2388103" cy="2427734"/>
          </a:xfrm>
          <a:prstGeom prst="rect">
            <a:avLst/>
          </a:prstGeom>
          <a:noFill/>
        </p:spPr>
      </p:pic>
      <p:cxnSp>
        <p:nvCxnSpPr>
          <p:cNvPr id="18" name="17 Conector recto de flecha"/>
          <p:cNvCxnSpPr/>
          <p:nvPr/>
        </p:nvCxnSpPr>
        <p:spPr>
          <a:xfrm flipV="1">
            <a:off x="2411760" y="2139702"/>
            <a:ext cx="288032" cy="78181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27"/>
          <p:cNvSpPr/>
          <p:nvPr/>
        </p:nvSpPr>
        <p:spPr>
          <a:xfrm rot="-368550" flipH="1">
            <a:off x="6014222" y="3185245"/>
            <a:ext cx="3053229" cy="931142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27"/>
          <p:cNvSpPr txBox="1">
            <a:spLocks noGrp="1"/>
          </p:cNvSpPr>
          <p:nvPr>
            <p:ph type="subTitle" idx="2"/>
          </p:nvPr>
        </p:nvSpPr>
        <p:spPr>
          <a:xfrm flipH="1">
            <a:off x="2051720" y="555526"/>
            <a:ext cx="4608512" cy="57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/>
            <a:r>
              <a:rPr lang="es-ES" i="1" dirty="0"/>
              <a:t> “Cada frase que pronuncio no debe considerarse una afirmación, sino una pregunta”. </a:t>
            </a:r>
            <a:br>
              <a:rPr lang="es-ES" i="1" dirty="0"/>
            </a:br>
            <a:r>
              <a:rPr lang="es-ES" i="1" dirty="0" err="1"/>
              <a:t>Neil</a:t>
            </a:r>
            <a:r>
              <a:rPr lang="es-ES" i="1" dirty="0"/>
              <a:t> </a:t>
            </a:r>
            <a:r>
              <a:rPr lang="es-ES" i="1" dirty="0" err="1"/>
              <a:t>Bohr</a:t>
            </a:r>
            <a:r>
              <a:rPr lang="es-ES" i="1" dirty="0"/>
              <a:t>.</a:t>
            </a:r>
            <a:endParaRPr dirty="0"/>
          </a:p>
        </p:txBody>
      </p:sp>
      <p:sp>
        <p:nvSpPr>
          <p:cNvPr id="727" name="Google Shape;727;p27"/>
          <p:cNvSpPr txBox="1">
            <a:spLocks noGrp="1"/>
          </p:cNvSpPr>
          <p:nvPr>
            <p:ph type="subTitle" idx="1"/>
          </p:nvPr>
        </p:nvSpPr>
        <p:spPr>
          <a:xfrm flipH="1">
            <a:off x="1437450" y="3013730"/>
            <a:ext cx="3051000" cy="27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b="1" dirty="0"/>
              <a:t>ACCIONES</a:t>
            </a:r>
            <a:endParaRPr sz="1600" b="1" dirty="0"/>
          </a:p>
        </p:txBody>
      </p:sp>
      <p:sp>
        <p:nvSpPr>
          <p:cNvPr id="728" name="Google Shape;728;p27"/>
          <p:cNvSpPr/>
          <p:nvPr/>
        </p:nvSpPr>
        <p:spPr>
          <a:xfrm flipH="1">
            <a:off x="8904710" y="3176630"/>
            <a:ext cx="14312" cy="3533"/>
          </a:xfrm>
          <a:custGeom>
            <a:avLst/>
            <a:gdLst/>
            <a:ahLst/>
            <a:cxnLst/>
            <a:rect l="l" t="t" r="r" b="b"/>
            <a:pathLst>
              <a:path w="320" h="79" extrusionOk="0">
                <a:moveTo>
                  <a:pt x="1" y="1"/>
                </a:moveTo>
                <a:lnTo>
                  <a:pt x="1" y="1"/>
                </a:lnTo>
                <a:cubicBezTo>
                  <a:pt x="86" y="51"/>
                  <a:pt x="205" y="78"/>
                  <a:pt x="320" y="78"/>
                </a:cubicBezTo>
                <a:cubicBezTo>
                  <a:pt x="205" y="78"/>
                  <a:pt x="89" y="51"/>
                  <a:pt x="1" y="1"/>
                </a:cubicBezTo>
                <a:close/>
              </a:path>
            </a:pathLst>
          </a:custGeom>
          <a:solidFill>
            <a:srgbClr val="E5E5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27"/>
          <p:cNvSpPr/>
          <p:nvPr/>
        </p:nvSpPr>
        <p:spPr>
          <a:xfrm flipH="1">
            <a:off x="8991387" y="2267700"/>
            <a:ext cx="16325" cy="2639"/>
          </a:xfrm>
          <a:custGeom>
            <a:avLst/>
            <a:gdLst/>
            <a:ahLst/>
            <a:cxnLst/>
            <a:rect l="l" t="t" r="r" b="b"/>
            <a:pathLst>
              <a:path w="365" h="59" extrusionOk="0">
                <a:moveTo>
                  <a:pt x="1" y="1"/>
                </a:moveTo>
                <a:cubicBezTo>
                  <a:pt x="126" y="1"/>
                  <a:pt x="256" y="21"/>
                  <a:pt x="365" y="59"/>
                </a:cubicBezTo>
                <a:cubicBezTo>
                  <a:pt x="256" y="21"/>
                  <a:pt x="130" y="1"/>
                  <a:pt x="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27"/>
          <p:cNvSpPr/>
          <p:nvPr/>
        </p:nvSpPr>
        <p:spPr>
          <a:xfrm flipH="1">
            <a:off x="7744052" y="3278939"/>
            <a:ext cx="473280" cy="287090"/>
          </a:xfrm>
          <a:custGeom>
            <a:avLst/>
            <a:gdLst/>
            <a:ahLst/>
            <a:cxnLst/>
            <a:rect l="l" t="t" r="r" b="b"/>
            <a:pathLst>
              <a:path w="10582" h="6419" extrusionOk="0">
                <a:moveTo>
                  <a:pt x="10581" y="0"/>
                </a:moveTo>
                <a:lnTo>
                  <a:pt x="1" y="6120"/>
                </a:lnTo>
                <a:lnTo>
                  <a:pt x="504" y="6418"/>
                </a:lnTo>
                <a:lnTo>
                  <a:pt x="10581" y="595"/>
                </a:lnTo>
                <a:lnTo>
                  <a:pt x="10581" y="0"/>
                </a:lnTo>
                <a:close/>
              </a:path>
            </a:pathLst>
          </a:custGeom>
          <a:solidFill>
            <a:srgbClr val="3747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27"/>
          <p:cNvSpPr/>
          <p:nvPr/>
        </p:nvSpPr>
        <p:spPr>
          <a:xfrm flipH="1">
            <a:off x="8330576" y="1483173"/>
            <a:ext cx="449799" cy="1817266"/>
          </a:xfrm>
          <a:custGeom>
            <a:avLst/>
            <a:gdLst/>
            <a:ahLst/>
            <a:cxnLst/>
            <a:rect l="l" t="t" r="r" b="b"/>
            <a:pathLst>
              <a:path w="10057" h="40632" extrusionOk="0">
                <a:moveTo>
                  <a:pt x="9155" y="1"/>
                </a:moveTo>
                <a:cubicBezTo>
                  <a:pt x="9092" y="1"/>
                  <a:pt x="9031" y="44"/>
                  <a:pt x="9013" y="112"/>
                </a:cubicBezTo>
                <a:lnTo>
                  <a:pt x="14" y="40062"/>
                </a:lnTo>
                <a:cubicBezTo>
                  <a:pt x="0" y="40123"/>
                  <a:pt x="28" y="40185"/>
                  <a:pt x="82" y="40216"/>
                </a:cubicBezTo>
                <a:lnTo>
                  <a:pt x="670" y="40556"/>
                </a:lnTo>
                <a:cubicBezTo>
                  <a:pt x="673" y="40559"/>
                  <a:pt x="673" y="40559"/>
                  <a:pt x="677" y="40562"/>
                </a:cubicBezTo>
                <a:cubicBezTo>
                  <a:pt x="764" y="40607"/>
                  <a:pt x="872" y="40631"/>
                  <a:pt x="983" y="40631"/>
                </a:cubicBezTo>
                <a:cubicBezTo>
                  <a:pt x="998" y="40631"/>
                  <a:pt x="1013" y="40631"/>
                  <a:pt x="1028" y="40630"/>
                </a:cubicBezTo>
                <a:lnTo>
                  <a:pt x="1279" y="39525"/>
                </a:lnTo>
                <a:lnTo>
                  <a:pt x="10044" y="608"/>
                </a:lnTo>
                <a:cubicBezTo>
                  <a:pt x="10057" y="550"/>
                  <a:pt x="10030" y="485"/>
                  <a:pt x="9975" y="455"/>
                </a:cubicBezTo>
                <a:lnTo>
                  <a:pt x="9224" y="19"/>
                </a:lnTo>
                <a:cubicBezTo>
                  <a:pt x="9202" y="7"/>
                  <a:pt x="9178" y="1"/>
                  <a:pt x="9155" y="1"/>
                </a:cubicBezTo>
                <a:close/>
              </a:path>
            </a:pathLst>
          </a:custGeom>
          <a:solidFill>
            <a:srgbClr val="3747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732;p27"/>
          <p:cNvSpPr/>
          <p:nvPr/>
        </p:nvSpPr>
        <p:spPr>
          <a:xfrm flipH="1">
            <a:off x="8284956" y="1479774"/>
            <a:ext cx="449486" cy="1820621"/>
          </a:xfrm>
          <a:custGeom>
            <a:avLst/>
            <a:gdLst/>
            <a:ahLst/>
            <a:cxnLst/>
            <a:rect l="l" t="t" r="r" b="b"/>
            <a:pathLst>
              <a:path w="10050" h="40707" extrusionOk="0">
                <a:moveTo>
                  <a:pt x="10050" y="1"/>
                </a:moveTo>
                <a:lnTo>
                  <a:pt x="9041" y="585"/>
                </a:lnTo>
                <a:lnTo>
                  <a:pt x="252" y="39601"/>
                </a:lnTo>
                <a:lnTo>
                  <a:pt x="1" y="40706"/>
                </a:lnTo>
                <a:cubicBezTo>
                  <a:pt x="112" y="40706"/>
                  <a:pt x="221" y="40682"/>
                  <a:pt x="307" y="40632"/>
                </a:cubicBezTo>
                <a:lnTo>
                  <a:pt x="894" y="40292"/>
                </a:lnTo>
                <a:cubicBezTo>
                  <a:pt x="949" y="40257"/>
                  <a:pt x="990" y="40204"/>
                  <a:pt x="1007" y="40138"/>
                </a:cubicBezTo>
                <a:lnTo>
                  <a:pt x="10050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p27"/>
          <p:cNvSpPr/>
          <p:nvPr/>
        </p:nvSpPr>
        <p:spPr>
          <a:xfrm flipH="1">
            <a:off x="8239739" y="2366095"/>
            <a:ext cx="45396" cy="1584920"/>
          </a:xfrm>
          <a:custGeom>
            <a:avLst/>
            <a:gdLst/>
            <a:ahLst/>
            <a:cxnLst/>
            <a:rect l="l" t="t" r="r" b="b"/>
            <a:pathLst>
              <a:path w="1015" h="35437" extrusionOk="0">
                <a:moveTo>
                  <a:pt x="1" y="1"/>
                </a:moveTo>
                <a:lnTo>
                  <a:pt x="4" y="34856"/>
                </a:lnTo>
                <a:cubicBezTo>
                  <a:pt x="4" y="34924"/>
                  <a:pt x="45" y="34992"/>
                  <a:pt x="134" y="35043"/>
                </a:cubicBezTo>
                <a:lnTo>
                  <a:pt x="680" y="35359"/>
                </a:lnTo>
                <a:cubicBezTo>
                  <a:pt x="684" y="35363"/>
                  <a:pt x="684" y="35363"/>
                  <a:pt x="688" y="35363"/>
                </a:cubicBezTo>
                <a:cubicBezTo>
                  <a:pt x="776" y="35413"/>
                  <a:pt x="895" y="35437"/>
                  <a:pt x="1014" y="35437"/>
                </a:cubicBezTo>
                <a:lnTo>
                  <a:pt x="1014" y="34278"/>
                </a:lnTo>
                <a:lnTo>
                  <a:pt x="1011" y="586"/>
                </a:lnTo>
                <a:lnTo>
                  <a:pt x="1" y="1"/>
                </a:lnTo>
                <a:close/>
              </a:path>
            </a:pathLst>
          </a:custGeom>
          <a:solidFill>
            <a:srgbClr val="3747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p27"/>
          <p:cNvSpPr/>
          <p:nvPr/>
        </p:nvSpPr>
        <p:spPr>
          <a:xfrm flipH="1">
            <a:off x="8194612" y="2366274"/>
            <a:ext cx="45351" cy="1584741"/>
          </a:xfrm>
          <a:custGeom>
            <a:avLst/>
            <a:gdLst/>
            <a:ahLst/>
            <a:cxnLst/>
            <a:rect l="l" t="t" r="r" b="b"/>
            <a:pathLst>
              <a:path w="1014" h="35433" extrusionOk="0">
                <a:moveTo>
                  <a:pt x="1013" y="0"/>
                </a:moveTo>
                <a:lnTo>
                  <a:pt x="1" y="582"/>
                </a:lnTo>
                <a:lnTo>
                  <a:pt x="4" y="34274"/>
                </a:lnTo>
                <a:lnTo>
                  <a:pt x="4" y="35433"/>
                </a:lnTo>
                <a:cubicBezTo>
                  <a:pt x="123" y="35433"/>
                  <a:pt x="246" y="35409"/>
                  <a:pt x="334" y="35355"/>
                </a:cubicBezTo>
                <a:lnTo>
                  <a:pt x="878" y="35039"/>
                </a:lnTo>
                <a:cubicBezTo>
                  <a:pt x="959" y="34991"/>
                  <a:pt x="1007" y="34927"/>
                  <a:pt x="1010" y="34866"/>
                </a:cubicBezTo>
                <a:lnTo>
                  <a:pt x="1010" y="34838"/>
                </a:lnTo>
                <a:lnTo>
                  <a:pt x="1013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27"/>
          <p:cNvSpPr/>
          <p:nvPr/>
        </p:nvSpPr>
        <p:spPr>
          <a:xfrm flipH="1">
            <a:off x="7654826" y="2183616"/>
            <a:ext cx="314148" cy="1429679"/>
          </a:xfrm>
          <a:custGeom>
            <a:avLst/>
            <a:gdLst/>
            <a:ahLst/>
            <a:cxnLst/>
            <a:rect l="l" t="t" r="r" b="b"/>
            <a:pathLst>
              <a:path w="7024" h="31966" extrusionOk="0">
                <a:moveTo>
                  <a:pt x="0" y="1"/>
                </a:moveTo>
                <a:lnTo>
                  <a:pt x="6010" y="31357"/>
                </a:lnTo>
                <a:cubicBezTo>
                  <a:pt x="6028" y="31439"/>
                  <a:pt x="6075" y="31511"/>
                  <a:pt x="6150" y="31551"/>
                </a:cubicBezTo>
                <a:lnTo>
                  <a:pt x="6711" y="31875"/>
                </a:lnTo>
                <a:cubicBezTo>
                  <a:pt x="6830" y="31946"/>
                  <a:pt x="6956" y="31966"/>
                  <a:pt x="7024" y="31966"/>
                </a:cubicBezTo>
                <a:lnTo>
                  <a:pt x="6809" y="30837"/>
                </a:lnTo>
                <a:lnTo>
                  <a:pt x="1010" y="583"/>
                </a:lnTo>
                <a:lnTo>
                  <a:pt x="0" y="1"/>
                </a:lnTo>
                <a:close/>
              </a:path>
            </a:pathLst>
          </a:custGeom>
          <a:solidFill>
            <a:srgbClr val="3747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27"/>
          <p:cNvSpPr/>
          <p:nvPr/>
        </p:nvSpPr>
        <p:spPr>
          <a:xfrm flipH="1">
            <a:off x="7609833" y="2183795"/>
            <a:ext cx="314014" cy="1429500"/>
          </a:xfrm>
          <a:custGeom>
            <a:avLst/>
            <a:gdLst/>
            <a:ahLst/>
            <a:cxnLst/>
            <a:rect l="l" t="t" r="r" b="b"/>
            <a:pathLst>
              <a:path w="7021" h="31962" extrusionOk="0">
                <a:moveTo>
                  <a:pt x="1014" y="0"/>
                </a:moveTo>
                <a:lnTo>
                  <a:pt x="1" y="579"/>
                </a:lnTo>
                <a:lnTo>
                  <a:pt x="5800" y="30833"/>
                </a:lnTo>
                <a:lnTo>
                  <a:pt x="6015" y="31962"/>
                </a:lnTo>
                <a:cubicBezTo>
                  <a:pt x="6134" y="31962"/>
                  <a:pt x="6253" y="31935"/>
                  <a:pt x="6345" y="31884"/>
                </a:cubicBezTo>
                <a:lnTo>
                  <a:pt x="6371" y="31871"/>
                </a:lnTo>
                <a:lnTo>
                  <a:pt x="6886" y="31571"/>
                </a:lnTo>
                <a:cubicBezTo>
                  <a:pt x="6977" y="31516"/>
                  <a:pt x="7021" y="31449"/>
                  <a:pt x="7021" y="31381"/>
                </a:cubicBezTo>
                <a:lnTo>
                  <a:pt x="7021" y="31374"/>
                </a:lnTo>
                <a:lnTo>
                  <a:pt x="7014" y="31337"/>
                </a:lnTo>
                <a:lnTo>
                  <a:pt x="7014" y="31330"/>
                </a:lnTo>
                <a:lnTo>
                  <a:pt x="1014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27"/>
          <p:cNvSpPr/>
          <p:nvPr/>
        </p:nvSpPr>
        <p:spPr>
          <a:xfrm flipH="1">
            <a:off x="7699059" y="3279520"/>
            <a:ext cx="511251" cy="347200"/>
          </a:xfrm>
          <a:custGeom>
            <a:avLst/>
            <a:gdLst/>
            <a:ahLst/>
            <a:cxnLst/>
            <a:rect l="l" t="t" r="r" b="b"/>
            <a:pathLst>
              <a:path w="11431" h="7763" extrusionOk="0">
                <a:moveTo>
                  <a:pt x="11430" y="0"/>
                </a:moveTo>
                <a:lnTo>
                  <a:pt x="0" y="6600"/>
                </a:lnTo>
                <a:lnTo>
                  <a:pt x="0" y="7762"/>
                </a:lnTo>
                <a:lnTo>
                  <a:pt x="11430" y="1163"/>
                </a:lnTo>
                <a:lnTo>
                  <a:pt x="11430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27"/>
          <p:cNvSpPr/>
          <p:nvPr/>
        </p:nvSpPr>
        <p:spPr>
          <a:xfrm flipH="1">
            <a:off x="7428562" y="2087502"/>
            <a:ext cx="1487285" cy="900940"/>
          </a:xfrm>
          <a:custGeom>
            <a:avLst/>
            <a:gdLst/>
            <a:ahLst/>
            <a:cxnLst/>
            <a:rect l="l" t="t" r="r" b="b"/>
            <a:pathLst>
              <a:path w="33254" h="20144" extrusionOk="0">
                <a:moveTo>
                  <a:pt x="29221" y="0"/>
                </a:moveTo>
                <a:cubicBezTo>
                  <a:pt x="29105" y="0"/>
                  <a:pt x="28988" y="26"/>
                  <a:pt x="28898" y="77"/>
                </a:cubicBezTo>
                <a:lnTo>
                  <a:pt x="324" y="16575"/>
                </a:lnTo>
                <a:cubicBezTo>
                  <a:pt x="143" y="16681"/>
                  <a:pt x="1" y="16929"/>
                  <a:pt x="1" y="17133"/>
                </a:cubicBezTo>
                <a:lnTo>
                  <a:pt x="1" y="17554"/>
                </a:lnTo>
                <a:cubicBezTo>
                  <a:pt x="1" y="17758"/>
                  <a:pt x="143" y="18010"/>
                  <a:pt x="324" y="18112"/>
                </a:cubicBezTo>
                <a:lnTo>
                  <a:pt x="3710" y="20068"/>
                </a:lnTo>
                <a:cubicBezTo>
                  <a:pt x="3798" y="20118"/>
                  <a:pt x="3914" y="20144"/>
                  <a:pt x="4031" y="20144"/>
                </a:cubicBezTo>
                <a:cubicBezTo>
                  <a:pt x="4147" y="20144"/>
                  <a:pt x="4263" y="20118"/>
                  <a:pt x="4352" y="20068"/>
                </a:cubicBezTo>
                <a:lnTo>
                  <a:pt x="32931" y="3568"/>
                </a:lnTo>
                <a:cubicBezTo>
                  <a:pt x="33108" y="3466"/>
                  <a:pt x="33254" y="3214"/>
                  <a:pt x="33254" y="3010"/>
                </a:cubicBezTo>
                <a:lnTo>
                  <a:pt x="33254" y="2592"/>
                </a:lnTo>
                <a:cubicBezTo>
                  <a:pt x="33254" y="2385"/>
                  <a:pt x="33108" y="2137"/>
                  <a:pt x="32931" y="2031"/>
                </a:cubicBezTo>
                <a:lnTo>
                  <a:pt x="29544" y="77"/>
                </a:lnTo>
                <a:cubicBezTo>
                  <a:pt x="29454" y="26"/>
                  <a:pt x="29338" y="0"/>
                  <a:pt x="2922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" name="Google Shape;739;p27"/>
          <p:cNvSpPr/>
          <p:nvPr/>
        </p:nvSpPr>
        <p:spPr>
          <a:xfrm flipH="1">
            <a:off x="7435092" y="2156423"/>
            <a:ext cx="1472884" cy="779959"/>
          </a:xfrm>
          <a:custGeom>
            <a:avLst/>
            <a:gdLst/>
            <a:ahLst/>
            <a:cxnLst/>
            <a:rect l="l" t="t" r="r" b="b"/>
            <a:pathLst>
              <a:path w="32932" h="17439" extrusionOk="0">
                <a:moveTo>
                  <a:pt x="766" y="14678"/>
                </a:moveTo>
                <a:lnTo>
                  <a:pt x="148" y="15034"/>
                </a:lnTo>
                <a:cubicBezTo>
                  <a:pt x="76" y="15075"/>
                  <a:pt x="32" y="15130"/>
                  <a:pt x="18" y="15181"/>
                </a:cubicBezTo>
                <a:cubicBezTo>
                  <a:pt x="1" y="15246"/>
                  <a:pt x="25" y="15310"/>
                  <a:pt x="82" y="15365"/>
                </a:cubicBezTo>
                <a:cubicBezTo>
                  <a:pt x="99" y="15378"/>
                  <a:pt x="123" y="15395"/>
                  <a:pt x="148" y="15409"/>
                </a:cubicBezTo>
                <a:lnTo>
                  <a:pt x="1347" y="16102"/>
                </a:lnTo>
                <a:cubicBezTo>
                  <a:pt x="1058" y="15925"/>
                  <a:pt x="813" y="15517"/>
                  <a:pt x="793" y="15184"/>
                </a:cubicBezTo>
                <a:lnTo>
                  <a:pt x="766" y="14678"/>
                </a:lnTo>
                <a:close/>
                <a:moveTo>
                  <a:pt x="31904" y="0"/>
                </a:moveTo>
                <a:cubicBezTo>
                  <a:pt x="31813" y="171"/>
                  <a:pt x="31680" y="320"/>
                  <a:pt x="31531" y="405"/>
                </a:cubicBezTo>
                <a:lnTo>
                  <a:pt x="3384" y="16656"/>
                </a:lnTo>
                <a:cubicBezTo>
                  <a:pt x="3380" y="16656"/>
                  <a:pt x="3380" y="16660"/>
                  <a:pt x="3380" y="16660"/>
                </a:cubicBezTo>
                <a:lnTo>
                  <a:pt x="3377" y="16660"/>
                </a:lnTo>
                <a:cubicBezTo>
                  <a:pt x="3231" y="16744"/>
                  <a:pt x="3037" y="16785"/>
                  <a:pt x="2847" y="16785"/>
                </a:cubicBezTo>
                <a:cubicBezTo>
                  <a:pt x="2660" y="16785"/>
                  <a:pt x="2473" y="16744"/>
                  <a:pt x="2326" y="16666"/>
                </a:cubicBezTo>
                <a:lnTo>
                  <a:pt x="2326" y="16666"/>
                </a:lnTo>
                <a:lnTo>
                  <a:pt x="3534" y="17364"/>
                </a:lnTo>
                <a:cubicBezTo>
                  <a:pt x="3557" y="17377"/>
                  <a:pt x="3588" y="17391"/>
                  <a:pt x="3619" y="17400"/>
                </a:cubicBezTo>
                <a:cubicBezTo>
                  <a:pt x="3625" y="17405"/>
                  <a:pt x="3632" y="17408"/>
                  <a:pt x="3639" y="17408"/>
                </a:cubicBezTo>
                <a:cubicBezTo>
                  <a:pt x="3707" y="17428"/>
                  <a:pt x="3782" y="17438"/>
                  <a:pt x="3853" y="17438"/>
                </a:cubicBezTo>
                <a:cubicBezTo>
                  <a:pt x="3972" y="17438"/>
                  <a:pt x="4088" y="17414"/>
                  <a:pt x="4176" y="17364"/>
                </a:cubicBezTo>
                <a:lnTo>
                  <a:pt x="32755" y="864"/>
                </a:lnTo>
                <a:cubicBezTo>
                  <a:pt x="32932" y="762"/>
                  <a:pt x="32932" y="596"/>
                  <a:pt x="32755" y="490"/>
                </a:cubicBezTo>
                <a:lnTo>
                  <a:pt x="3190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0" name="Google Shape;740;p27"/>
          <p:cNvSpPr/>
          <p:nvPr/>
        </p:nvSpPr>
        <p:spPr>
          <a:xfrm flipH="1">
            <a:off x="8735650" y="2985004"/>
            <a:ext cx="14312" cy="3533"/>
          </a:xfrm>
          <a:custGeom>
            <a:avLst/>
            <a:gdLst/>
            <a:ahLst/>
            <a:cxnLst/>
            <a:rect l="l" t="t" r="r" b="b"/>
            <a:pathLst>
              <a:path w="320" h="79" extrusionOk="0">
                <a:moveTo>
                  <a:pt x="1" y="1"/>
                </a:moveTo>
                <a:lnTo>
                  <a:pt x="1" y="1"/>
                </a:lnTo>
                <a:cubicBezTo>
                  <a:pt x="86" y="51"/>
                  <a:pt x="205" y="78"/>
                  <a:pt x="320" y="78"/>
                </a:cubicBezTo>
                <a:cubicBezTo>
                  <a:pt x="205" y="78"/>
                  <a:pt x="89" y="51"/>
                  <a:pt x="1" y="1"/>
                </a:cubicBezTo>
                <a:close/>
              </a:path>
            </a:pathLst>
          </a:custGeom>
          <a:solidFill>
            <a:srgbClr val="E5E5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1" name="Google Shape;741;p27"/>
          <p:cNvSpPr/>
          <p:nvPr/>
        </p:nvSpPr>
        <p:spPr>
          <a:xfrm flipH="1">
            <a:off x="8735650" y="2830970"/>
            <a:ext cx="180197" cy="157566"/>
          </a:xfrm>
          <a:custGeom>
            <a:avLst/>
            <a:gdLst/>
            <a:ahLst/>
            <a:cxnLst/>
            <a:rect l="l" t="t" r="r" b="b"/>
            <a:pathLst>
              <a:path w="4029" h="3523" extrusionOk="0">
                <a:moveTo>
                  <a:pt x="258" y="0"/>
                </a:moveTo>
                <a:cubicBezTo>
                  <a:pt x="109" y="119"/>
                  <a:pt x="1" y="333"/>
                  <a:pt x="1" y="514"/>
                </a:cubicBezTo>
                <a:lnTo>
                  <a:pt x="1" y="931"/>
                </a:lnTo>
                <a:cubicBezTo>
                  <a:pt x="1" y="1122"/>
                  <a:pt x="126" y="1350"/>
                  <a:pt x="286" y="1466"/>
                </a:cubicBezTo>
                <a:cubicBezTo>
                  <a:pt x="296" y="1476"/>
                  <a:pt x="310" y="1482"/>
                  <a:pt x="324" y="1489"/>
                </a:cubicBezTo>
                <a:lnTo>
                  <a:pt x="3710" y="3445"/>
                </a:lnTo>
                <a:cubicBezTo>
                  <a:pt x="3798" y="3495"/>
                  <a:pt x="3914" y="3522"/>
                  <a:pt x="4029" y="3522"/>
                </a:cubicBezTo>
                <a:lnTo>
                  <a:pt x="4029" y="2359"/>
                </a:lnTo>
                <a:cubicBezTo>
                  <a:pt x="3958" y="2359"/>
                  <a:pt x="3883" y="2346"/>
                  <a:pt x="3815" y="2326"/>
                </a:cubicBezTo>
                <a:cubicBezTo>
                  <a:pt x="3808" y="2326"/>
                  <a:pt x="3801" y="2323"/>
                  <a:pt x="3795" y="2318"/>
                </a:cubicBezTo>
                <a:cubicBezTo>
                  <a:pt x="3764" y="2309"/>
                  <a:pt x="3737" y="2295"/>
                  <a:pt x="3710" y="2282"/>
                </a:cubicBezTo>
                <a:lnTo>
                  <a:pt x="2489" y="1578"/>
                </a:lnTo>
                <a:cubicBezTo>
                  <a:pt x="2489" y="1578"/>
                  <a:pt x="2486" y="1578"/>
                  <a:pt x="2486" y="1574"/>
                </a:cubicBezTo>
                <a:lnTo>
                  <a:pt x="1543" y="1030"/>
                </a:lnTo>
                <a:lnTo>
                  <a:pt x="1540" y="1030"/>
                </a:lnTo>
                <a:lnTo>
                  <a:pt x="324" y="327"/>
                </a:lnTo>
                <a:cubicBezTo>
                  <a:pt x="299" y="313"/>
                  <a:pt x="279" y="296"/>
                  <a:pt x="258" y="283"/>
                </a:cubicBezTo>
                <a:cubicBezTo>
                  <a:pt x="201" y="228"/>
                  <a:pt x="177" y="164"/>
                  <a:pt x="194" y="99"/>
                </a:cubicBezTo>
                <a:cubicBezTo>
                  <a:pt x="205" y="65"/>
                  <a:pt x="225" y="31"/>
                  <a:pt x="25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2" name="Google Shape;742;p27"/>
          <p:cNvSpPr/>
          <p:nvPr/>
        </p:nvSpPr>
        <p:spPr>
          <a:xfrm flipH="1">
            <a:off x="8745176" y="2835398"/>
            <a:ext cx="162799" cy="99603"/>
          </a:xfrm>
          <a:custGeom>
            <a:avLst/>
            <a:gdLst/>
            <a:ahLst/>
            <a:cxnLst/>
            <a:rect l="l" t="t" r="r" b="b"/>
            <a:pathLst>
              <a:path w="3640" h="2227" extrusionOk="0">
                <a:moveTo>
                  <a:pt x="3619" y="2219"/>
                </a:moveTo>
                <a:cubicBezTo>
                  <a:pt x="3625" y="2224"/>
                  <a:pt x="3632" y="2227"/>
                  <a:pt x="3639" y="2227"/>
                </a:cubicBezTo>
                <a:cubicBezTo>
                  <a:pt x="3632" y="2227"/>
                  <a:pt x="3625" y="2224"/>
                  <a:pt x="3619" y="2219"/>
                </a:cubicBezTo>
                <a:close/>
                <a:moveTo>
                  <a:pt x="18" y="0"/>
                </a:moveTo>
                <a:cubicBezTo>
                  <a:pt x="1" y="65"/>
                  <a:pt x="25" y="129"/>
                  <a:pt x="82" y="184"/>
                </a:cubicBezTo>
                <a:cubicBezTo>
                  <a:pt x="25" y="129"/>
                  <a:pt x="1" y="65"/>
                  <a:pt x="18" y="0"/>
                </a:cubicBezTo>
                <a:close/>
              </a:path>
            </a:pathLst>
          </a:custGeom>
          <a:solidFill>
            <a:srgbClr val="70D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p27"/>
          <p:cNvSpPr/>
          <p:nvPr/>
        </p:nvSpPr>
        <p:spPr>
          <a:xfrm flipH="1">
            <a:off x="7474450" y="555526"/>
            <a:ext cx="1485809" cy="2351685"/>
          </a:xfrm>
          <a:custGeom>
            <a:avLst/>
            <a:gdLst/>
            <a:ahLst/>
            <a:cxnLst/>
            <a:rect l="l" t="t" r="r" b="b"/>
            <a:pathLst>
              <a:path w="33221" h="52581" extrusionOk="0">
                <a:moveTo>
                  <a:pt x="29207" y="1"/>
                </a:moveTo>
                <a:cubicBezTo>
                  <a:pt x="29013" y="1"/>
                  <a:pt x="28819" y="44"/>
                  <a:pt x="28671" y="131"/>
                </a:cubicBezTo>
                <a:lnTo>
                  <a:pt x="521" y="16382"/>
                </a:lnTo>
                <a:cubicBezTo>
                  <a:pt x="225" y="16552"/>
                  <a:pt x="1" y="16970"/>
                  <a:pt x="21" y="17310"/>
                </a:cubicBezTo>
                <a:lnTo>
                  <a:pt x="1962" y="50978"/>
                </a:lnTo>
                <a:cubicBezTo>
                  <a:pt x="1982" y="51322"/>
                  <a:pt x="2241" y="51736"/>
                  <a:pt x="2536" y="51906"/>
                </a:cubicBezTo>
                <a:lnTo>
                  <a:pt x="3479" y="52450"/>
                </a:lnTo>
                <a:cubicBezTo>
                  <a:pt x="3627" y="52537"/>
                  <a:pt x="3820" y="52580"/>
                  <a:pt x="4015" y="52580"/>
                </a:cubicBezTo>
                <a:cubicBezTo>
                  <a:pt x="4209" y="52580"/>
                  <a:pt x="4403" y="52537"/>
                  <a:pt x="4553" y="52450"/>
                </a:cubicBezTo>
                <a:lnTo>
                  <a:pt x="32700" y="36199"/>
                </a:lnTo>
                <a:cubicBezTo>
                  <a:pt x="32996" y="36029"/>
                  <a:pt x="33220" y="35611"/>
                  <a:pt x="33203" y="35271"/>
                </a:cubicBezTo>
                <a:lnTo>
                  <a:pt x="31258" y="1603"/>
                </a:lnTo>
                <a:cubicBezTo>
                  <a:pt x="31238" y="1259"/>
                  <a:pt x="30983" y="845"/>
                  <a:pt x="30687" y="675"/>
                </a:cubicBezTo>
                <a:lnTo>
                  <a:pt x="29742" y="131"/>
                </a:lnTo>
                <a:cubicBezTo>
                  <a:pt x="29594" y="44"/>
                  <a:pt x="29400" y="1"/>
                  <a:pt x="29207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27"/>
          <p:cNvSpPr/>
          <p:nvPr/>
        </p:nvSpPr>
        <p:spPr>
          <a:xfrm flipH="1">
            <a:off x="7562826" y="555615"/>
            <a:ext cx="1390769" cy="802724"/>
          </a:xfrm>
          <a:custGeom>
            <a:avLst/>
            <a:gdLst/>
            <a:ahLst/>
            <a:cxnLst/>
            <a:rect l="l" t="t" r="r" b="b"/>
            <a:pathLst>
              <a:path w="31096" h="17948" extrusionOk="0">
                <a:moveTo>
                  <a:pt x="29060" y="1"/>
                </a:moveTo>
                <a:cubicBezTo>
                  <a:pt x="28866" y="1"/>
                  <a:pt x="28671" y="43"/>
                  <a:pt x="28522" y="129"/>
                </a:cubicBezTo>
                <a:lnTo>
                  <a:pt x="372" y="16380"/>
                </a:lnTo>
                <a:cubicBezTo>
                  <a:pt x="225" y="16468"/>
                  <a:pt x="93" y="16614"/>
                  <a:pt x="1" y="16785"/>
                </a:cubicBezTo>
                <a:lnTo>
                  <a:pt x="2017" y="17947"/>
                </a:lnTo>
                <a:cubicBezTo>
                  <a:pt x="2106" y="17780"/>
                  <a:pt x="2238" y="17631"/>
                  <a:pt x="2387" y="17543"/>
                </a:cubicBezTo>
                <a:lnTo>
                  <a:pt x="30535" y="1291"/>
                </a:lnTo>
                <a:cubicBezTo>
                  <a:pt x="30622" y="1242"/>
                  <a:pt x="30706" y="1219"/>
                  <a:pt x="30781" y="1219"/>
                </a:cubicBezTo>
                <a:cubicBezTo>
                  <a:pt x="30938" y="1219"/>
                  <a:pt x="31057" y="1322"/>
                  <a:pt x="31096" y="1509"/>
                </a:cubicBezTo>
                <a:cubicBezTo>
                  <a:pt x="31045" y="1189"/>
                  <a:pt x="30810" y="833"/>
                  <a:pt x="30542" y="673"/>
                </a:cubicBezTo>
                <a:lnTo>
                  <a:pt x="29593" y="125"/>
                </a:lnTo>
                <a:cubicBezTo>
                  <a:pt x="29446" y="42"/>
                  <a:pt x="29253" y="1"/>
                  <a:pt x="29060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27"/>
          <p:cNvSpPr/>
          <p:nvPr/>
        </p:nvSpPr>
        <p:spPr>
          <a:xfrm flipH="1">
            <a:off x="7474450" y="610091"/>
            <a:ext cx="1395644" cy="2294616"/>
          </a:xfrm>
          <a:custGeom>
            <a:avLst/>
            <a:gdLst/>
            <a:ahLst/>
            <a:cxnLst/>
            <a:rect l="l" t="t" r="r" b="b"/>
            <a:pathLst>
              <a:path w="31205" h="51305" extrusionOk="0">
                <a:moveTo>
                  <a:pt x="28915" y="0"/>
                </a:moveTo>
                <a:cubicBezTo>
                  <a:pt x="28840" y="0"/>
                  <a:pt x="28757" y="24"/>
                  <a:pt x="28671" y="73"/>
                </a:cubicBezTo>
                <a:lnTo>
                  <a:pt x="520" y="16325"/>
                </a:lnTo>
                <a:cubicBezTo>
                  <a:pt x="225" y="16494"/>
                  <a:pt x="1" y="16913"/>
                  <a:pt x="21" y="17252"/>
                </a:cubicBezTo>
                <a:lnTo>
                  <a:pt x="1962" y="50921"/>
                </a:lnTo>
                <a:cubicBezTo>
                  <a:pt x="1977" y="51164"/>
                  <a:pt x="2109" y="51305"/>
                  <a:pt x="2291" y="51305"/>
                </a:cubicBezTo>
                <a:cubicBezTo>
                  <a:pt x="2366" y="51305"/>
                  <a:pt x="2449" y="51281"/>
                  <a:pt x="2537" y="51230"/>
                </a:cubicBezTo>
                <a:lnTo>
                  <a:pt x="30684" y="34979"/>
                </a:lnTo>
                <a:cubicBezTo>
                  <a:pt x="30980" y="34809"/>
                  <a:pt x="31204" y="34391"/>
                  <a:pt x="31187" y="34051"/>
                </a:cubicBezTo>
                <a:lnTo>
                  <a:pt x="29242" y="383"/>
                </a:lnTo>
                <a:cubicBezTo>
                  <a:pt x="29228" y="139"/>
                  <a:pt x="29096" y="0"/>
                  <a:pt x="28915" y="0"/>
                </a:cubicBezTo>
                <a:close/>
              </a:path>
            </a:pathLst>
          </a:custGeom>
          <a:solidFill>
            <a:srgbClr val="F0F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27"/>
          <p:cNvSpPr/>
          <p:nvPr/>
        </p:nvSpPr>
        <p:spPr>
          <a:xfrm flipH="1">
            <a:off x="7924428" y="706966"/>
            <a:ext cx="721056" cy="513667"/>
          </a:xfrm>
          <a:custGeom>
            <a:avLst/>
            <a:gdLst/>
            <a:ahLst/>
            <a:cxnLst/>
            <a:rect l="l" t="t" r="r" b="b"/>
            <a:pathLst>
              <a:path w="16122" h="11485" extrusionOk="0">
                <a:moveTo>
                  <a:pt x="12092" y="0"/>
                </a:moveTo>
                <a:cubicBezTo>
                  <a:pt x="12010" y="0"/>
                  <a:pt x="11928" y="19"/>
                  <a:pt x="11866" y="56"/>
                </a:cubicBezTo>
                <a:lnTo>
                  <a:pt x="224" y="6774"/>
                </a:lnTo>
                <a:cubicBezTo>
                  <a:pt x="102" y="6849"/>
                  <a:pt x="0" y="7022"/>
                  <a:pt x="0" y="7165"/>
                </a:cubicBezTo>
                <a:lnTo>
                  <a:pt x="3" y="9232"/>
                </a:lnTo>
                <a:lnTo>
                  <a:pt x="1006" y="8651"/>
                </a:lnTo>
                <a:lnTo>
                  <a:pt x="3022" y="9814"/>
                </a:lnTo>
                <a:lnTo>
                  <a:pt x="3022" y="10718"/>
                </a:lnTo>
                <a:cubicBezTo>
                  <a:pt x="3022" y="10861"/>
                  <a:pt x="3124" y="11038"/>
                  <a:pt x="3250" y="11109"/>
                </a:cubicBezTo>
                <a:lnTo>
                  <a:pt x="3805" y="11428"/>
                </a:lnTo>
                <a:cubicBezTo>
                  <a:pt x="3868" y="11466"/>
                  <a:pt x="3949" y="11485"/>
                  <a:pt x="4031" y="11485"/>
                </a:cubicBezTo>
                <a:cubicBezTo>
                  <a:pt x="4112" y="11485"/>
                  <a:pt x="4194" y="11466"/>
                  <a:pt x="4257" y="11428"/>
                </a:cubicBezTo>
                <a:lnTo>
                  <a:pt x="15897" y="4711"/>
                </a:lnTo>
                <a:cubicBezTo>
                  <a:pt x="16024" y="4636"/>
                  <a:pt x="16122" y="4462"/>
                  <a:pt x="16122" y="4319"/>
                </a:cubicBezTo>
                <a:lnTo>
                  <a:pt x="16122" y="2511"/>
                </a:lnTo>
                <a:cubicBezTo>
                  <a:pt x="16122" y="2368"/>
                  <a:pt x="16020" y="2194"/>
                  <a:pt x="15897" y="2120"/>
                </a:cubicBezTo>
                <a:lnTo>
                  <a:pt x="12318" y="56"/>
                </a:lnTo>
                <a:cubicBezTo>
                  <a:pt x="12255" y="19"/>
                  <a:pt x="12173" y="0"/>
                  <a:pt x="1209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27"/>
          <p:cNvSpPr/>
          <p:nvPr/>
        </p:nvSpPr>
        <p:spPr>
          <a:xfrm flipH="1">
            <a:off x="7924428" y="803125"/>
            <a:ext cx="540725" cy="417463"/>
          </a:xfrm>
          <a:custGeom>
            <a:avLst/>
            <a:gdLst/>
            <a:ahLst/>
            <a:cxnLst/>
            <a:rect l="l" t="t" r="r" b="b"/>
            <a:pathLst>
              <a:path w="12090" h="9334" extrusionOk="0">
                <a:moveTo>
                  <a:pt x="11903" y="0"/>
                </a:moveTo>
                <a:cubicBezTo>
                  <a:pt x="11988" y="68"/>
                  <a:pt x="11975" y="170"/>
                  <a:pt x="11865" y="231"/>
                </a:cubicBezTo>
                <a:lnTo>
                  <a:pt x="225" y="6953"/>
                </a:lnTo>
                <a:cubicBezTo>
                  <a:pt x="164" y="6987"/>
                  <a:pt x="82" y="7008"/>
                  <a:pt x="1" y="7008"/>
                </a:cubicBezTo>
                <a:lnTo>
                  <a:pt x="1" y="9333"/>
                </a:lnTo>
                <a:cubicBezTo>
                  <a:pt x="82" y="9333"/>
                  <a:pt x="160" y="9316"/>
                  <a:pt x="225" y="9282"/>
                </a:cubicBezTo>
                <a:lnTo>
                  <a:pt x="11865" y="2557"/>
                </a:lnTo>
                <a:cubicBezTo>
                  <a:pt x="11988" y="2486"/>
                  <a:pt x="12090" y="2312"/>
                  <a:pt x="12090" y="2169"/>
                </a:cubicBezTo>
                <a:lnTo>
                  <a:pt x="12090" y="361"/>
                </a:lnTo>
                <a:cubicBezTo>
                  <a:pt x="12090" y="235"/>
                  <a:pt x="12012" y="82"/>
                  <a:pt x="119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27"/>
          <p:cNvSpPr/>
          <p:nvPr/>
        </p:nvSpPr>
        <p:spPr>
          <a:xfrm flipH="1">
            <a:off x="7928990" y="706966"/>
            <a:ext cx="711933" cy="409547"/>
          </a:xfrm>
          <a:custGeom>
            <a:avLst/>
            <a:gdLst/>
            <a:ahLst/>
            <a:cxnLst/>
            <a:rect l="l" t="t" r="r" b="b"/>
            <a:pathLst>
              <a:path w="15918" h="9157" extrusionOk="0">
                <a:moveTo>
                  <a:pt x="11990" y="0"/>
                </a:moveTo>
                <a:cubicBezTo>
                  <a:pt x="11908" y="0"/>
                  <a:pt x="11826" y="19"/>
                  <a:pt x="11764" y="56"/>
                </a:cubicBezTo>
                <a:lnTo>
                  <a:pt x="122" y="6774"/>
                </a:lnTo>
                <a:cubicBezTo>
                  <a:pt x="0" y="6849"/>
                  <a:pt x="0" y="6964"/>
                  <a:pt x="122" y="7036"/>
                </a:cubicBezTo>
                <a:lnTo>
                  <a:pt x="3703" y="9103"/>
                </a:lnTo>
                <a:cubicBezTo>
                  <a:pt x="3766" y="9138"/>
                  <a:pt x="3847" y="9156"/>
                  <a:pt x="3929" y="9156"/>
                </a:cubicBezTo>
                <a:cubicBezTo>
                  <a:pt x="4010" y="9156"/>
                  <a:pt x="4092" y="9138"/>
                  <a:pt x="4155" y="9103"/>
                </a:cubicBezTo>
                <a:lnTo>
                  <a:pt x="15795" y="2381"/>
                </a:lnTo>
                <a:cubicBezTo>
                  <a:pt x="15918" y="2310"/>
                  <a:pt x="15918" y="2194"/>
                  <a:pt x="15795" y="2120"/>
                </a:cubicBezTo>
                <a:lnTo>
                  <a:pt x="12216" y="56"/>
                </a:lnTo>
                <a:cubicBezTo>
                  <a:pt x="12153" y="19"/>
                  <a:pt x="12071" y="0"/>
                  <a:pt x="1199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27"/>
          <p:cNvSpPr/>
          <p:nvPr/>
        </p:nvSpPr>
        <p:spPr>
          <a:xfrm flipH="1">
            <a:off x="8366132" y="1356243"/>
            <a:ext cx="355877" cy="436784"/>
          </a:xfrm>
          <a:custGeom>
            <a:avLst/>
            <a:gdLst/>
            <a:ahLst/>
            <a:cxnLst/>
            <a:rect l="l" t="t" r="r" b="b"/>
            <a:pathLst>
              <a:path w="7957" h="9766" extrusionOk="0">
                <a:moveTo>
                  <a:pt x="5495" y="1"/>
                </a:moveTo>
                <a:cubicBezTo>
                  <a:pt x="4955" y="1"/>
                  <a:pt x="4354" y="172"/>
                  <a:pt x="3727" y="532"/>
                </a:cubicBezTo>
                <a:cubicBezTo>
                  <a:pt x="1609" y="1756"/>
                  <a:pt x="1" y="4697"/>
                  <a:pt x="140" y="7097"/>
                </a:cubicBezTo>
                <a:cubicBezTo>
                  <a:pt x="239" y="8791"/>
                  <a:pt x="1176" y="9765"/>
                  <a:pt x="2463" y="9765"/>
                </a:cubicBezTo>
                <a:cubicBezTo>
                  <a:pt x="3003" y="9765"/>
                  <a:pt x="3604" y="9594"/>
                  <a:pt x="4231" y="9232"/>
                </a:cubicBezTo>
                <a:cubicBezTo>
                  <a:pt x="6348" y="8008"/>
                  <a:pt x="7956" y="5068"/>
                  <a:pt x="7817" y="2667"/>
                </a:cubicBezTo>
                <a:cubicBezTo>
                  <a:pt x="7719" y="973"/>
                  <a:pt x="6782" y="1"/>
                  <a:pt x="54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27"/>
          <p:cNvSpPr/>
          <p:nvPr/>
        </p:nvSpPr>
        <p:spPr>
          <a:xfrm flipH="1">
            <a:off x="8434069" y="1356288"/>
            <a:ext cx="121249" cy="218437"/>
          </a:xfrm>
          <a:custGeom>
            <a:avLst/>
            <a:gdLst/>
            <a:ahLst/>
            <a:cxnLst/>
            <a:rect l="l" t="t" r="r" b="b"/>
            <a:pathLst>
              <a:path w="2711" h="4884" extrusionOk="0">
                <a:moveTo>
                  <a:pt x="1768" y="0"/>
                </a:moveTo>
                <a:cubicBezTo>
                  <a:pt x="1227" y="0"/>
                  <a:pt x="626" y="171"/>
                  <a:pt x="0" y="535"/>
                </a:cubicBezTo>
                <a:lnTo>
                  <a:pt x="252" y="4883"/>
                </a:lnTo>
                <a:lnTo>
                  <a:pt x="2710" y="204"/>
                </a:lnTo>
                <a:cubicBezTo>
                  <a:pt x="2428" y="69"/>
                  <a:pt x="2108" y="0"/>
                  <a:pt x="1768" y="0"/>
                </a:cubicBezTo>
                <a:close/>
              </a:path>
            </a:pathLst>
          </a:custGeom>
          <a:solidFill>
            <a:srgbClr val="23C7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27"/>
          <p:cNvSpPr/>
          <p:nvPr/>
        </p:nvSpPr>
        <p:spPr>
          <a:xfrm flipH="1">
            <a:off x="8369979" y="1387327"/>
            <a:ext cx="34662" cy="222328"/>
          </a:xfrm>
          <a:custGeom>
            <a:avLst/>
            <a:gdLst/>
            <a:ahLst/>
            <a:cxnLst/>
            <a:rect l="l" t="t" r="r" b="b"/>
            <a:pathLst>
              <a:path w="775" h="4971" extrusionOk="0">
                <a:moveTo>
                  <a:pt x="0" y="0"/>
                </a:moveTo>
                <a:lnTo>
                  <a:pt x="0" y="0"/>
                </a:lnTo>
                <a:cubicBezTo>
                  <a:pt x="412" y="456"/>
                  <a:pt x="674" y="1122"/>
                  <a:pt x="721" y="1972"/>
                </a:cubicBezTo>
                <a:cubicBezTo>
                  <a:pt x="674" y="1122"/>
                  <a:pt x="412" y="453"/>
                  <a:pt x="0" y="0"/>
                </a:cubicBezTo>
                <a:close/>
                <a:moveTo>
                  <a:pt x="721" y="1976"/>
                </a:moveTo>
                <a:cubicBezTo>
                  <a:pt x="775" y="2937"/>
                  <a:pt x="551" y="3983"/>
                  <a:pt x="129" y="4971"/>
                </a:cubicBezTo>
                <a:cubicBezTo>
                  <a:pt x="554" y="3983"/>
                  <a:pt x="775" y="2937"/>
                  <a:pt x="721" y="1976"/>
                </a:cubicBezTo>
                <a:close/>
              </a:path>
            </a:pathLst>
          </a:custGeom>
          <a:solidFill>
            <a:srgbClr val="C0C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27"/>
          <p:cNvSpPr/>
          <p:nvPr/>
        </p:nvSpPr>
        <p:spPr>
          <a:xfrm flipH="1">
            <a:off x="8369934" y="1365412"/>
            <a:ext cx="174159" cy="244243"/>
          </a:xfrm>
          <a:custGeom>
            <a:avLst/>
            <a:gdLst/>
            <a:ahLst/>
            <a:cxnLst/>
            <a:rect l="l" t="t" r="r" b="b"/>
            <a:pathLst>
              <a:path w="3894" h="5461" extrusionOk="0">
                <a:moveTo>
                  <a:pt x="2459" y="0"/>
                </a:moveTo>
                <a:lnTo>
                  <a:pt x="1" y="4679"/>
                </a:lnTo>
                <a:lnTo>
                  <a:pt x="3247" y="5461"/>
                </a:lnTo>
                <a:cubicBezTo>
                  <a:pt x="3669" y="4472"/>
                  <a:pt x="3894" y="3424"/>
                  <a:pt x="3839" y="2462"/>
                </a:cubicBezTo>
                <a:cubicBezTo>
                  <a:pt x="3792" y="1612"/>
                  <a:pt x="3530" y="946"/>
                  <a:pt x="3118" y="490"/>
                </a:cubicBezTo>
                <a:cubicBezTo>
                  <a:pt x="2932" y="280"/>
                  <a:pt x="2707" y="116"/>
                  <a:pt x="24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27"/>
          <p:cNvSpPr/>
          <p:nvPr/>
        </p:nvSpPr>
        <p:spPr>
          <a:xfrm flipH="1">
            <a:off x="7673834" y="983189"/>
            <a:ext cx="613538" cy="390628"/>
          </a:xfrm>
          <a:custGeom>
            <a:avLst/>
            <a:gdLst/>
            <a:ahLst/>
            <a:cxnLst/>
            <a:rect l="l" t="t" r="r" b="b"/>
            <a:pathLst>
              <a:path w="13718" h="8734" extrusionOk="0">
                <a:moveTo>
                  <a:pt x="13487" y="0"/>
                </a:moveTo>
                <a:cubicBezTo>
                  <a:pt x="13442" y="0"/>
                  <a:pt x="13392" y="15"/>
                  <a:pt x="13341" y="44"/>
                </a:cubicBezTo>
                <a:lnTo>
                  <a:pt x="313" y="7564"/>
                </a:lnTo>
                <a:cubicBezTo>
                  <a:pt x="135" y="7666"/>
                  <a:pt x="0" y="7914"/>
                  <a:pt x="13" y="8122"/>
                </a:cubicBezTo>
                <a:lnTo>
                  <a:pt x="33" y="8502"/>
                </a:lnTo>
                <a:cubicBezTo>
                  <a:pt x="41" y="8649"/>
                  <a:pt x="120" y="8733"/>
                  <a:pt x="229" y="8733"/>
                </a:cubicBezTo>
                <a:cubicBezTo>
                  <a:pt x="274" y="8733"/>
                  <a:pt x="324" y="8719"/>
                  <a:pt x="377" y="8689"/>
                </a:cubicBezTo>
                <a:cubicBezTo>
                  <a:pt x="2233" y="7619"/>
                  <a:pt x="11546" y="2243"/>
                  <a:pt x="13402" y="1169"/>
                </a:cubicBezTo>
                <a:cubicBezTo>
                  <a:pt x="13582" y="1067"/>
                  <a:pt x="13718" y="819"/>
                  <a:pt x="13704" y="611"/>
                </a:cubicBezTo>
                <a:lnTo>
                  <a:pt x="13684" y="231"/>
                </a:lnTo>
                <a:cubicBezTo>
                  <a:pt x="13677" y="84"/>
                  <a:pt x="13596" y="0"/>
                  <a:pt x="1348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27"/>
          <p:cNvSpPr/>
          <p:nvPr/>
        </p:nvSpPr>
        <p:spPr>
          <a:xfrm flipH="1">
            <a:off x="8238711" y="1436480"/>
            <a:ext cx="41728" cy="64717"/>
          </a:xfrm>
          <a:custGeom>
            <a:avLst/>
            <a:gdLst/>
            <a:ahLst/>
            <a:cxnLst/>
            <a:rect l="l" t="t" r="r" b="b"/>
            <a:pathLst>
              <a:path w="933" h="1447" extrusionOk="0">
                <a:moveTo>
                  <a:pt x="758" y="1"/>
                </a:moveTo>
                <a:cubicBezTo>
                  <a:pt x="729" y="1"/>
                  <a:pt x="695" y="10"/>
                  <a:pt x="661" y="30"/>
                </a:cubicBezTo>
                <a:lnTo>
                  <a:pt x="208" y="292"/>
                </a:lnTo>
                <a:cubicBezTo>
                  <a:pt x="90" y="360"/>
                  <a:pt x="1" y="526"/>
                  <a:pt x="8" y="663"/>
                </a:cubicBezTo>
                <a:lnTo>
                  <a:pt x="42" y="1295"/>
                </a:lnTo>
                <a:cubicBezTo>
                  <a:pt x="47" y="1391"/>
                  <a:pt x="100" y="1446"/>
                  <a:pt x="172" y="1446"/>
                </a:cubicBezTo>
                <a:cubicBezTo>
                  <a:pt x="202" y="1446"/>
                  <a:pt x="235" y="1437"/>
                  <a:pt x="269" y="1417"/>
                </a:cubicBezTo>
                <a:lnTo>
                  <a:pt x="725" y="1156"/>
                </a:lnTo>
                <a:cubicBezTo>
                  <a:pt x="845" y="1088"/>
                  <a:pt x="933" y="921"/>
                  <a:pt x="926" y="785"/>
                </a:cubicBezTo>
                <a:lnTo>
                  <a:pt x="889" y="156"/>
                </a:lnTo>
                <a:cubicBezTo>
                  <a:pt x="883" y="57"/>
                  <a:pt x="831" y="1"/>
                  <a:pt x="75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27"/>
          <p:cNvSpPr/>
          <p:nvPr/>
        </p:nvSpPr>
        <p:spPr>
          <a:xfrm flipH="1">
            <a:off x="7666812" y="1108465"/>
            <a:ext cx="527844" cy="341162"/>
          </a:xfrm>
          <a:custGeom>
            <a:avLst/>
            <a:gdLst/>
            <a:ahLst/>
            <a:cxnLst/>
            <a:rect l="l" t="t" r="r" b="b"/>
            <a:pathLst>
              <a:path w="11802" h="7628" extrusionOk="0">
                <a:moveTo>
                  <a:pt x="11569" y="1"/>
                </a:moveTo>
                <a:cubicBezTo>
                  <a:pt x="11525" y="1"/>
                  <a:pt x="11475" y="15"/>
                  <a:pt x="11424" y="44"/>
                </a:cubicBezTo>
                <a:lnTo>
                  <a:pt x="314" y="6456"/>
                </a:lnTo>
                <a:cubicBezTo>
                  <a:pt x="137" y="6558"/>
                  <a:pt x="0" y="6810"/>
                  <a:pt x="11" y="7014"/>
                </a:cubicBezTo>
                <a:lnTo>
                  <a:pt x="31" y="7398"/>
                </a:lnTo>
                <a:cubicBezTo>
                  <a:pt x="41" y="7542"/>
                  <a:pt x="120" y="7627"/>
                  <a:pt x="228" y="7627"/>
                </a:cubicBezTo>
                <a:cubicBezTo>
                  <a:pt x="273" y="7627"/>
                  <a:pt x="323" y="7612"/>
                  <a:pt x="375" y="7581"/>
                </a:cubicBezTo>
                <a:lnTo>
                  <a:pt x="11488" y="1170"/>
                </a:lnTo>
                <a:cubicBezTo>
                  <a:pt x="11665" y="1068"/>
                  <a:pt x="11801" y="820"/>
                  <a:pt x="11788" y="612"/>
                </a:cubicBezTo>
                <a:lnTo>
                  <a:pt x="11767" y="231"/>
                </a:lnTo>
                <a:cubicBezTo>
                  <a:pt x="11757" y="84"/>
                  <a:pt x="11678" y="1"/>
                  <a:pt x="115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" name="Google Shape;756;p27"/>
          <p:cNvSpPr/>
          <p:nvPr/>
        </p:nvSpPr>
        <p:spPr>
          <a:xfrm flipH="1">
            <a:off x="8233075" y="1562874"/>
            <a:ext cx="41728" cy="64672"/>
          </a:xfrm>
          <a:custGeom>
            <a:avLst/>
            <a:gdLst/>
            <a:ahLst/>
            <a:cxnLst/>
            <a:rect l="l" t="t" r="r" b="b"/>
            <a:pathLst>
              <a:path w="933" h="1446" extrusionOk="0">
                <a:moveTo>
                  <a:pt x="758" y="0"/>
                </a:moveTo>
                <a:cubicBezTo>
                  <a:pt x="728" y="0"/>
                  <a:pt x="695" y="10"/>
                  <a:pt x="661" y="29"/>
                </a:cubicBezTo>
                <a:lnTo>
                  <a:pt x="209" y="291"/>
                </a:lnTo>
                <a:cubicBezTo>
                  <a:pt x="89" y="359"/>
                  <a:pt x="1" y="526"/>
                  <a:pt x="8" y="662"/>
                </a:cubicBezTo>
                <a:lnTo>
                  <a:pt x="41" y="1294"/>
                </a:lnTo>
                <a:cubicBezTo>
                  <a:pt x="47" y="1390"/>
                  <a:pt x="101" y="1446"/>
                  <a:pt x="173" y="1446"/>
                </a:cubicBezTo>
                <a:cubicBezTo>
                  <a:pt x="203" y="1446"/>
                  <a:pt x="236" y="1436"/>
                  <a:pt x="270" y="1416"/>
                </a:cubicBezTo>
                <a:lnTo>
                  <a:pt x="722" y="1158"/>
                </a:lnTo>
                <a:cubicBezTo>
                  <a:pt x="841" y="1087"/>
                  <a:pt x="932" y="920"/>
                  <a:pt x="923" y="784"/>
                </a:cubicBezTo>
                <a:lnTo>
                  <a:pt x="888" y="155"/>
                </a:lnTo>
                <a:cubicBezTo>
                  <a:pt x="884" y="56"/>
                  <a:pt x="831" y="0"/>
                  <a:pt x="758" y="0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27"/>
          <p:cNvSpPr/>
          <p:nvPr/>
        </p:nvSpPr>
        <p:spPr>
          <a:xfrm flipH="1">
            <a:off x="8233523" y="1562963"/>
            <a:ext cx="40968" cy="64672"/>
          </a:xfrm>
          <a:custGeom>
            <a:avLst/>
            <a:gdLst/>
            <a:ahLst/>
            <a:cxnLst/>
            <a:rect l="l" t="t" r="r" b="b"/>
            <a:pathLst>
              <a:path w="916" h="1446" extrusionOk="0">
                <a:moveTo>
                  <a:pt x="752" y="0"/>
                </a:moveTo>
                <a:cubicBezTo>
                  <a:pt x="721" y="0"/>
                  <a:pt x="687" y="7"/>
                  <a:pt x="654" y="27"/>
                </a:cubicBezTo>
                <a:lnTo>
                  <a:pt x="202" y="289"/>
                </a:lnTo>
                <a:cubicBezTo>
                  <a:pt x="89" y="354"/>
                  <a:pt x="1" y="510"/>
                  <a:pt x="1" y="646"/>
                </a:cubicBezTo>
                <a:lnTo>
                  <a:pt x="1" y="660"/>
                </a:lnTo>
                <a:lnTo>
                  <a:pt x="34" y="1292"/>
                </a:lnTo>
                <a:cubicBezTo>
                  <a:pt x="42" y="1387"/>
                  <a:pt x="92" y="1445"/>
                  <a:pt x="167" y="1445"/>
                </a:cubicBezTo>
                <a:cubicBezTo>
                  <a:pt x="198" y="1445"/>
                  <a:pt x="229" y="1435"/>
                  <a:pt x="263" y="1414"/>
                </a:cubicBezTo>
                <a:lnTo>
                  <a:pt x="715" y="1156"/>
                </a:lnTo>
                <a:cubicBezTo>
                  <a:pt x="830" y="1088"/>
                  <a:pt x="916" y="932"/>
                  <a:pt x="916" y="799"/>
                </a:cubicBezTo>
                <a:lnTo>
                  <a:pt x="916" y="782"/>
                </a:lnTo>
                <a:lnTo>
                  <a:pt x="881" y="153"/>
                </a:lnTo>
                <a:cubicBezTo>
                  <a:pt x="878" y="55"/>
                  <a:pt x="823" y="0"/>
                  <a:pt x="75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27"/>
          <p:cNvSpPr/>
          <p:nvPr/>
        </p:nvSpPr>
        <p:spPr>
          <a:xfrm flipH="1">
            <a:off x="7661177" y="1234858"/>
            <a:ext cx="528023" cy="341207"/>
          </a:xfrm>
          <a:custGeom>
            <a:avLst/>
            <a:gdLst/>
            <a:ahLst/>
            <a:cxnLst/>
            <a:rect l="l" t="t" r="r" b="b"/>
            <a:pathLst>
              <a:path w="11806" h="7629" extrusionOk="0">
                <a:moveTo>
                  <a:pt x="11575" y="0"/>
                </a:moveTo>
                <a:cubicBezTo>
                  <a:pt x="11531" y="0"/>
                  <a:pt x="11482" y="14"/>
                  <a:pt x="11431" y="43"/>
                </a:cubicBezTo>
                <a:lnTo>
                  <a:pt x="314" y="6459"/>
                </a:lnTo>
                <a:cubicBezTo>
                  <a:pt x="137" y="6561"/>
                  <a:pt x="1" y="6812"/>
                  <a:pt x="15" y="7016"/>
                </a:cubicBezTo>
                <a:lnTo>
                  <a:pt x="35" y="7401"/>
                </a:lnTo>
                <a:cubicBezTo>
                  <a:pt x="42" y="7545"/>
                  <a:pt x="121" y="7628"/>
                  <a:pt x="230" y="7628"/>
                </a:cubicBezTo>
                <a:cubicBezTo>
                  <a:pt x="276" y="7628"/>
                  <a:pt x="326" y="7614"/>
                  <a:pt x="379" y="7584"/>
                </a:cubicBezTo>
                <a:lnTo>
                  <a:pt x="11493" y="1173"/>
                </a:lnTo>
                <a:cubicBezTo>
                  <a:pt x="11669" y="1067"/>
                  <a:pt x="11805" y="818"/>
                  <a:pt x="11795" y="614"/>
                </a:cubicBezTo>
                <a:lnTo>
                  <a:pt x="11771" y="231"/>
                </a:lnTo>
                <a:cubicBezTo>
                  <a:pt x="11764" y="85"/>
                  <a:pt x="11684" y="0"/>
                  <a:pt x="1157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27"/>
          <p:cNvSpPr/>
          <p:nvPr/>
        </p:nvSpPr>
        <p:spPr>
          <a:xfrm flipH="1">
            <a:off x="8227485" y="1690386"/>
            <a:ext cx="41863" cy="64583"/>
          </a:xfrm>
          <a:custGeom>
            <a:avLst/>
            <a:gdLst/>
            <a:ahLst/>
            <a:cxnLst/>
            <a:rect l="l" t="t" r="r" b="b"/>
            <a:pathLst>
              <a:path w="936" h="1444" extrusionOk="0">
                <a:moveTo>
                  <a:pt x="760" y="0"/>
                </a:moveTo>
                <a:cubicBezTo>
                  <a:pt x="729" y="0"/>
                  <a:pt x="696" y="10"/>
                  <a:pt x="661" y="31"/>
                </a:cubicBezTo>
                <a:lnTo>
                  <a:pt x="209" y="293"/>
                </a:lnTo>
                <a:cubicBezTo>
                  <a:pt x="90" y="360"/>
                  <a:pt x="1" y="527"/>
                  <a:pt x="8" y="663"/>
                </a:cubicBezTo>
                <a:lnTo>
                  <a:pt x="42" y="1292"/>
                </a:lnTo>
                <a:cubicBezTo>
                  <a:pt x="47" y="1389"/>
                  <a:pt x="100" y="1444"/>
                  <a:pt x="172" y="1444"/>
                </a:cubicBezTo>
                <a:cubicBezTo>
                  <a:pt x="202" y="1444"/>
                  <a:pt x="235" y="1434"/>
                  <a:pt x="270" y="1415"/>
                </a:cubicBezTo>
                <a:lnTo>
                  <a:pt x="725" y="1153"/>
                </a:lnTo>
                <a:cubicBezTo>
                  <a:pt x="845" y="1085"/>
                  <a:pt x="936" y="918"/>
                  <a:pt x="926" y="782"/>
                </a:cubicBezTo>
                <a:lnTo>
                  <a:pt x="892" y="153"/>
                </a:lnTo>
                <a:cubicBezTo>
                  <a:pt x="885" y="57"/>
                  <a:pt x="832" y="0"/>
                  <a:pt x="760" y="0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27"/>
          <p:cNvSpPr/>
          <p:nvPr/>
        </p:nvSpPr>
        <p:spPr>
          <a:xfrm flipH="1">
            <a:off x="8227753" y="1690386"/>
            <a:ext cx="41236" cy="64628"/>
          </a:xfrm>
          <a:custGeom>
            <a:avLst/>
            <a:gdLst/>
            <a:ahLst/>
            <a:cxnLst/>
            <a:rect l="l" t="t" r="r" b="b"/>
            <a:pathLst>
              <a:path w="922" h="1445" extrusionOk="0">
                <a:moveTo>
                  <a:pt x="752" y="1"/>
                </a:moveTo>
                <a:cubicBezTo>
                  <a:pt x="721" y="1"/>
                  <a:pt x="691" y="10"/>
                  <a:pt x="653" y="31"/>
                </a:cubicBezTo>
                <a:lnTo>
                  <a:pt x="201" y="293"/>
                </a:lnTo>
                <a:cubicBezTo>
                  <a:pt x="85" y="357"/>
                  <a:pt x="0" y="514"/>
                  <a:pt x="0" y="646"/>
                </a:cubicBezTo>
                <a:lnTo>
                  <a:pt x="0" y="663"/>
                </a:lnTo>
                <a:lnTo>
                  <a:pt x="34" y="1292"/>
                </a:lnTo>
                <a:cubicBezTo>
                  <a:pt x="41" y="1388"/>
                  <a:pt x="92" y="1445"/>
                  <a:pt x="167" y="1445"/>
                </a:cubicBezTo>
                <a:cubicBezTo>
                  <a:pt x="194" y="1445"/>
                  <a:pt x="228" y="1435"/>
                  <a:pt x="262" y="1415"/>
                </a:cubicBezTo>
                <a:lnTo>
                  <a:pt x="717" y="1153"/>
                </a:lnTo>
                <a:cubicBezTo>
                  <a:pt x="833" y="1088"/>
                  <a:pt x="921" y="932"/>
                  <a:pt x="918" y="796"/>
                </a:cubicBezTo>
                <a:lnTo>
                  <a:pt x="918" y="782"/>
                </a:lnTo>
                <a:lnTo>
                  <a:pt x="884" y="153"/>
                </a:lnTo>
                <a:cubicBezTo>
                  <a:pt x="877" y="54"/>
                  <a:pt x="823" y="1"/>
                  <a:pt x="75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761;p27"/>
          <p:cNvSpPr/>
          <p:nvPr/>
        </p:nvSpPr>
        <p:spPr>
          <a:xfrm flipH="1">
            <a:off x="7655720" y="1362281"/>
            <a:ext cx="527844" cy="341162"/>
          </a:xfrm>
          <a:custGeom>
            <a:avLst/>
            <a:gdLst/>
            <a:ahLst/>
            <a:cxnLst/>
            <a:rect l="l" t="t" r="r" b="b"/>
            <a:pathLst>
              <a:path w="11802" h="7628" extrusionOk="0">
                <a:moveTo>
                  <a:pt x="11570" y="0"/>
                </a:moveTo>
                <a:cubicBezTo>
                  <a:pt x="11525" y="0"/>
                  <a:pt x="11476" y="14"/>
                  <a:pt x="11424" y="44"/>
                </a:cubicBezTo>
                <a:lnTo>
                  <a:pt x="314" y="6459"/>
                </a:lnTo>
                <a:cubicBezTo>
                  <a:pt x="137" y="6561"/>
                  <a:pt x="0" y="6813"/>
                  <a:pt x="11" y="7017"/>
                </a:cubicBezTo>
                <a:lnTo>
                  <a:pt x="31" y="7398"/>
                </a:lnTo>
                <a:cubicBezTo>
                  <a:pt x="41" y="7543"/>
                  <a:pt x="121" y="7628"/>
                  <a:pt x="231" y="7628"/>
                </a:cubicBezTo>
                <a:cubicBezTo>
                  <a:pt x="275" y="7628"/>
                  <a:pt x="324" y="7614"/>
                  <a:pt x="375" y="7585"/>
                </a:cubicBezTo>
                <a:lnTo>
                  <a:pt x="11489" y="1172"/>
                </a:lnTo>
                <a:cubicBezTo>
                  <a:pt x="11665" y="1067"/>
                  <a:pt x="11802" y="819"/>
                  <a:pt x="11788" y="615"/>
                </a:cubicBezTo>
                <a:lnTo>
                  <a:pt x="11767" y="230"/>
                </a:lnTo>
                <a:cubicBezTo>
                  <a:pt x="11760" y="85"/>
                  <a:pt x="11680" y="0"/>
                  <a:pt x="115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27"/>
          <p:cNvSpPr/>
          <p:nvPr/>
        </p:nvSpPr>
        <p:spPr>
          <a:xfrm flipH="1">
            <a:off x="8383620" y="1772635"/>
            <a:ext cx="273270" cy="217095"/>
          </a:xfrm>
          <a:custGeom>
            <a:avLst/>
            <a:gdLst/>
            <a:ahLst/>
            <a:cxnLst/>
            <a:rect l="l" t="t" r="r" b="b"/>
            <a:pathLst>
              <a:path w="6110" h="4854" extrusionOk="0">
                <a:moveTo>
                  <a:pt x="5850" y="1"/>
                </a:moveTo>
                <a:cubicBezTo>
                  <a:pt x="5806" y="1"/>
                  <a:pt x="5756" y="15"/>
                  <a:pt x="5705" y="45"/>
                </a:cubicBezTo>
                <a:lnTo>
                  <a:pt x="313" y="3163"/>
                </a:lnTo>
                <a:cubicBezTo>
                  <a:pt x="136" y="3268"/>
                  <a:pt x="1" y="3516"/>
                  <a:pt x="14" y="3720"/>
                </a:cubicBezTo>
                <a:lnTo>
                  <a:pt x="65" y="4624"/>
                </a:lnTo>
                <a:cubicBezTo>
                  <a:pt x="74" y="4768"/>
                  <a:pt x="154" y="4853"/>
                  <a:pt x="262" y="4853"/>
                </a:cubicBezTo>
                <a:cubicBezTo>
                  <a:pt x="307" y="4853"/>
                  <a:pt x="357" y="4839"/>
                  <a:pt x="408" y="4807"/>
                </a:cubicBezTo>
                <a:lnTo>
                  <a:pt x="5800" y="1691"/>
                </a:lnTo>
                <a:cubicBezTo>
                  <a:pt x="5977" y="1589"/>
                  <a:pt x="6110" y="1336"/>
                  <a:pt x="6100" y="1132"/>
                </a:cubicBezTo>
                <a:lnTo>
                  <a:pt x="6048" y="232"/>
                </a:lnTo>
                <a:cubicBezTo>
                  <a:pt x="6039" y="85"/>
                  <a:pt x="5959" y="1"/>
                  <a:pt x="585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27"/>
          <p:cNvSpPr/>
          <p:nvPr/>
        </p:nvSpPr>
        <p:spPr>
          <a:xfrm flipH="1">
            <a:off x="8322033" y="2033742"/>
            <a:ext cx="385038" cy="258779"/>
          </a:xfrm>
          <a:custGeom>
            <a:avLst/>
            <a:gdLst/>
            <a:ahLst/>
            <a:cxnLst/>
            <a:rect l="l" t="t" r="r" b="b"/>
            <a:pathLst>
              <a:path w="8609" h="5786" extrusionOk="0">
                <a:moveTo>
                  <a:pt x="8375" y="1"/>
                </a:moveTo>
                <a:cubicBezTo>
                  <a:pt x="8331" y="1"/>
                  <a:pt x="8282" y="15"/>
                  <a:pt x="8231" y="44"/>
                </a:cubicBezTo>
                <a:lnTo>
                  <a:pt x="313" y="4617"/>
                </a:lnTo>
                <a:cubicBezTo>
                  <a:pt x="136" y="4719"/>
                  <a:pt x="1" y="4971"/>
                  <a:pt x="14" y="5175"/>
                </a:cubicBezTo>
                <a:lnTo>
                  <a:pt x="34" y="5558"/>
                </a:lnTo>
                <a:cubicBezTo>
                  <a:pt x="44" y="5703"/>
                  <a:pt x="123" y="5786"/>
                  <a:pt x="232" y="5786"/>
                </a:cubicBezTo>
                <a:cubicBezTo>
                  <a:pt x="276" y="5786"/>
                  <a:pt x="326" y="5772"/>
                  <a:pt x="378" y="5742"/>
                </a:cubicBezTo>
                <a:lnTo>
                  <a:pt x="8296" y="1173"/>
                </a:lnTo>
                <a:cubicBezTo>
                  <a:pt x="8473" y="1067"/>
                  <a:pt x="8609" y="819"/>
                  <a:pt x="8595" y="615"/>
                </a:cubicBezTo>
                <a:lnTo>
                  <a:pt x="8575" y="231"/>
                </a:lnTo>
                <a:cubicBezTo>
                  <a:pt x="8565" y="86"/>
                  <a:pt x="8485" y="1"/>
                  <a:pt x="83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27"/>
          <p:cNvSpPr/>
          <p:nvPr/>
        </p:nvSpPr>
        <p:spPr>
          <a:xfrm flipH="1">
            <a:off x="8314296" y="2168007"/>
            <a:ext cx="385038" cy="258779"/>
          </a:xfrm>
          <a:custGeom>
            <a:avLst/>
            <a:gdLst/>
            <a:ahLst/>
            <a:cxnLst/>
            <a:rect l="l" t="t" r="r" b="b"/>
            <a:pathLst>
              <a:path w="8609" h="5786" extrusionOk="0">
                <a:moveTo>
                  <a:pt x="8378" y="0"/>
                </a:moveTo>
                <a:cubicBezTo>
                  <a:pt x="8333" y="0"/>
                  <a:pt x="8283" y="14"/>
                  <a:pt x="8232" y="44"/>
                </a:cubicBezTo>
                <a:lnTo>
                  <a:pt x="313" y="4621"/>
                </a:lnTo>
                <a:cubicBezTo>
                  <a:pt x="137" y="4723"/>
                  <a:pt x="1" y="4971"/>
                  <a:pt x="14" y="5178"/>
                </a:cubicBezTo>
                <a:lnTo>
                  <a:pt x="35" y="5555"/>
                </a:lnTo>
                <a:cubicBezTo>
                  <a:pt x="44" y="5700"/>
                  <a:pt x="125" y="5786"/>
                  <a:pt x="235" y="5786"/>
                </a:cubicBezTo>
                <a:cubicBezTo>
                  <a:pt x="279" y="5786"/>
                  <a:pt x="328" y="5772"/>
                  <a:pt x="378" y="5743"/>
                </a:cubicBezTo>
                <a:lnTo>
                  <a:pt x="8296" y="1169"/>
                </a:lnTo>
                <a:cubicBezTo>
                  <a:pt x="8477" y="1067"/>
                  <a:pt x="8609" y="816"/>
                  <a:pt x="8599" y="612"/>
                </a:cubicBezTo>
                <a:lnTo>
                  <a:pt x="8575" y="228"/>
                </a:lnTo>
                <a:cubicBezTo>
                  <a:pt x="8568" y="83"/>
                  <a:pt x="8487" y="0"/>
                  <a:pt x="837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27"/>
          <p:cNvSpPr/>
          <p:nvPr/>
        </p:nvSpPr>
        <p:spPr>
          <a:xfrm flipH="1">
            <a:off x="8306514" y="2302138"/>
            <a:ext cx="384903" cy="258824"/>
          </a:xfrm>
          <a:custGeom>
            <a:avLst/>
            <a:gdLst/>
            <a:ahLst/>
            <a:cxnLst/>
            <a:rect l="l" t="t" r="r" b="b"/>
            <a:pathLst>
              <a:path w="8606" h="5787" extrusionOk="0">
                <a:moveTo>
                  <a:pt x="8374" y="0"/>
                </a:moveTo>
                <a:cubicBezTo>
                  <a:pt x="8329" y="0"/>
                  <a:pt x="8280" y="14"/>
                  <a:pt x="8228" y="44"/>
                </a:cubicBezTo>
                <a:lnTo>
                  <a:pt x="313" y="4624"/>
                </a:lnTo>
                <a:cubicBezTo>
                  <a:pt x="133" y="4729"/>
                  <a:pt x="1" y="4977"/>
                  <a:pt x="10" y="5184"/>
                </a:cubicBezTo>
                <a:lnTo>
                  <a:pt x="31" y="5559"/>
                </a:lnTo>
                <a:cubicBezTo>
                  <a:pt x="41" y="5703"/>
                  <a:pt x="120" y="5786"/>
                  <a:pt x="229" y="5786"/>
                </a:cubicBezTo>
                <a:cubicBezTo>
                  <a:pt x="275" y="5786"/>
                  <a:pt x="325" y="5772"/>
                  <a:pt x="378" y="5742"/>
                </a:cubicBezTo>
                <a:lnTo>
                  <a:pt x="8292" y="1173"/>
                </a:lnTo>
                <a:cubicBezTo>
                  <a:pt x="8473" y="1067"/>
                  <a:pt x="8606" y="819"/>
                  <a:pt x="8595" y="615"/>
                </a:cubicBezTo>
                <a:lnTo>
                  <a:pt x="8571" y="230"/>
                </a:lnTo>
                <a:cubicBezTo>
                  <a:pt x="8564" y="85"/>
                  <a:pt x="8484" y="0"/>
                  <a:pt x="83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27"/>
          <p:cNvSpPr/>
          <p:nvPr/>
        </p:nvSpPr>
        <p:spPr>
          <a:xfrm flipH="1">
            <a:off x="8298642" y="2436359"/>
            <a:ext cx="385038" cy="258824"/>
          </a:xfrm>
          <a:custGeom>
            <a:avLst/>
            <a:gdLst/>
            <a:ahLst/>
            <a:cxnLst/>
            <a:rect l="l" t="t" r="r" b="b"/>
            <a:pathLst>
              <a:path w="8609" h="5787" extrusionOk="0">
                <a:moveTo>
                  <a:pt x="8378" y="1"/>
                </a:moveTo>
                <a:cubicBezTo>
                  <a:pt x="8333" y="1"/>
                  <a:pt x="8283" y="15"/>
                  <a:pt x="8232" y="45"/>
                </a:cubicBezTo>
                <a:lnTo>
                  <a:pt x="314" y="4628"/>
                </a:lnTo>
                <a:cubicBezTo>
                  <a:pt x="137" y="4730"/>
                  <a:pt x="1" y="4981"/>
                  <a:pt x="11" y="5185"/>
                </a:cubicBezTo>
                <a:lnTo>
                  <a:pt x="35" y="5556"/>
                </a:lnTo>
                <a:cubicBezTo>
                  <a:pt x="42" y="5702"/>
                  <a:pt x="122" y="5786"/>
                  <a:pt x="232" y="5786"/>
                </a:cubicBezTo>
                <a:cubicBezTo>
                  <a:pt x="277" y="5786"/>
                  <a:pt x="326" y="5773"/>
                  <a:pt x="378" y="5743"/>
                </a:cubicBezTo>
                <a:lnTo>
                  <a:pt x="8296" y="1171"/>
                </a:lnTo>
                <a:cubicBezTo>
                  <a:pt x="8473" y="1069"/>
                  <a:pt x="8609" y="816"/>
                  <a:pt x="8596" y="612"/>
                </a:cubicBezTo>
                <a:lnTo>
                  <a:pt x="8575" y="228"/>
                </a:lnTo>
                <a:cubicBezTo>
                  <a:pt x="8566" y="84"/>
                  <a:pt x="8486" y="1"/>
                  <a:pt x="837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27"/>
          <p:cNvSpPr/>
          <p:nvPr/>
        </p:nvSpPr>
        <p:spPr>
          <a:xfrm flipH="1">
            <a:off x="8120413" y="2004402"/>
            <a:ext cx="96427" cy="334632"/>
          </a:xfrm>
          <a:custGeom>
            <a:avLst/>
            <a:gdLst/>
            <a:ahLst/>
            <a:cxnLst/>
            <a:rect l="l" t="t" r="r" b="b"/>
            <a:pathLst>
              <a:path w="2156" h="7482" extrusionOk="0">
                <a:moveTo>
                  <a:pt x="1596" y="0"/>
                </a:moveTo>
                <a:cubicBezTo>
                  <a:pt x="1551" y="0"/>
                  <a:pt x="1501" y="14"/>
                  <a:pt x="1449" y="44"/>
                </a:cubicBezTo>
                <a:lnTo>
                  <a:pt x="313" y="700"/>
                </a:lnTo>
                <a:cubicBezTo>
                  <a:pt x="132" y="805"/>
                  <a:pt x="0" y="1053"/>
                  <a:pt x="10" y="1257"/>
                </a:cubicBezTo>
                <a:lnTo>
                  <a:pt x="364" y="7251"/>
                </a:lnTo>
                <a:cubicBezTo>
                  <a:pt x="371" y="7397"/>
                  <a:pt x="451" y="7481"/>
                  <a:pt x="561" y="7481"/>
                </a:cubicBezTo>
                <a:cubicBezTo>
                  <a:pt x="606" y="7481"/>
                  <a:pt x="656" y="7468"/>
                  <a:pt x="708" y="7438"/>
                </a:cubicBezTo>
                <a:lnTo>
                  <a:pt x="1846" y="6779"/>
                </a:lnTo>
                <a:cubicBezTo>
                  <a:pt x="2023" y="6677"/>
                  <a:pt x="2156" y="6429"/>
                  <a:pt x="2145" y="6222"/>
                </a:cubicBezTo>
                <a:lnTo>
                  <a:pt x="1795" y="231"/>
                </a:lnTo>
                <a:cubicBezTo>
                  <a:pt x="1786" y="84"/>
                  <a:pt x="1706" y="0"/>
                  <a:pt x="159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27"/>
          <p:cNvSpPr/>
          <p:nvPr/>
        </p:nvSpPr>
        <p:spPr>
          <a:xfrm flipH="1">
            <a:off x="8115851" y="2355496"/>
            <a:ext cx="80639" cy="59618"/>
          </a:xfrm>
          <a:custGeom>
            <a:avLst/>
            <a:gdLst/>
            <a:ahLst/>
            <a:cxnLst/>
            <a:rect l="l" t="t" r="r" b="b"/>
            <a:pathLst>
              <a:path w="1803" h="1333" extrusionOk="0">
                <a:moveTo>
                  <a:pt x="1636" y="0"/>
                </a:moveTo>
                <a:cubicBezTo>
                  <a:pt x="1583" y="0"/>
                  <a:pt x="1521" y="19"/>
                  <a:pt x="1456" y="57"/>
                </a:cubicBezTo>
                <a:lnTo>
                  <a:pt x="317" y="714"/>
                </a:lnTo>
                <a:cubicBezTo>
                  <a:pt x="140" y="816"/>
                  <a:pt x="1" y="1027"/>
                  <a:pt x="11" y="1179"/>
                </a:cubicBezTo>
                <a:cubicBezTo>
                  <a:pt x="15" y="1278"/>
                  <a:pt x="78" y="1332"/>
                  <a:pt x="168" y="1332"/>
                </a:cubicBezTo>
                <a:cubicBezTo>
                  <a:pt x="220" y="1332"/>
                  <a:pt x="282" y="1314"/>
                  <a:pt x="347" y="1275"/>
                </a:cubicBezTo>
                <a:lnTo>
                  <a:pt x="1486" y="619"/>
                </a:lnTo>
                <a:cubicBezTo>
                  <a:pt x="1667" y="517"/>
                  <a:pt x="1803" y="306"/>
                  <a:pt x="1792" y="153"/>
                </a:cubicBezTo>
                <a:cubicBezTo>
                  <a:pt x="1788" y="54"/>
                  <a:pt x="1726" y="0"/>
                  <a:pt x="163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27"/>
          <p:cNvSpPr/>
          <p:nvPr/>
        </p:nvSpPr>
        <p:spPr>
          <a:xfrm flipH="1">
            <a:off x="7946478" y="2031282"/>
            <a:ext cx="89092" cy="207121"/>
          </a:xfrm>
          <a:custGeom>
            <a:avLst/>
            <a:gdLst/>
            <a:ahLst/>
            <a:cxnLst/>
            <a:rect l="l" t="t" r="r" b="b"/>
            <a:pathLst>
              <a:path w="1992" h="4631" extrusionOk="0">
                <a:moveTo>
                  <a:pt x="1597" y="1"/>
                </a:moveTo>
                <a:cubicBezTo>
                  <a:pt x="1553" y="1"/>
                  <a:pt x="1503" y="15"/>
                  <a:pt x="1452" y="44"/>
                </a:cubicBezTo>
                <a:lnTo>
                  <a:pt x="313" y="701"/>
                </a:lnTo>
                <a:cubicBezTo>
                  <a:pt x="136" y="807"/>
                  <a:pt x="0" y="1055"/>
                  <a:pt x="13" y="1259"/>
                </a:cubicBezTo>
                <a:lnTo>
                  <a:pt x="197" y="4403"/>
                </a:lnTo>
                <a:cubicBezTo>
                  <a:pt x="204" y="4548"/>
                  <a:pt x="285" y="4631"/>
                  <a:pt x="394" y="4631"/>
                </a:cubicBezTo>
                <a:cubicBezTo>
                  <a:pt x="439" y="4631"/>
                  <a:pt x="489" y="4617"/>
                  <a:pt x="540" y="4587"/>
                </a:cubicBezTo>
                <a:lnTo>
                  <a:pt x="1679" y="3931"/>
                </a:lnTo>
                <a:cubicBezTo>
                  <a:pt x="1856" y="3829"/>
                  <a:pt x="1992" y="3578"/>
                  <a:pt x="1979" y="3374"/>
                </a:cubicBezTo>
                <a:lnTo>
                  <a:pt x="1795" y="232"/>
                </a:lnTo>
                <a:cubicBezTo>
                  <a:pt x="1788" y="85"/>
                  <a:pt x="1707" y="1"/>
                  <a:pt x="1597" y="1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27"/>
          <p:cNvSpPr/>
          <p:nvPr/>
        </p:nvSpPr>
        <p:spPr>
          <a:xfrm flipH="1">
            <a:off x="7947059" y="2031282"/>
            <a:ext cx="87929" cy="207121"/>
          </a:xfrm>
          <a:custGeom>
            <a:avLst/>
            <a:gdLst/>
            <a:ahLst/>
            <a:cxnLst/>
            <a:rect l="l" t="t" r="r" b="b"/>
            <a:pathLst>
              <a:path w="1966" h="4631" extrusionOk="0">
                <a:moveTo>
                  <a:pt x="1585" y="0"/>
                </a:moveTo>
                <a:cubicBezTo>
                  <a:pt x="1541" y="0"/>
                  <a:pt x="1489" y="14"/>
                  <a:pt x="1439" y="44"/>
                </a:cubicBezTo>
                <a:lnTo>
                  <a:pt x="300" y="701"/>
                </a:lnTo>
                <a:cubicBezTo>
                  <a:pt x="130" y="799"/>
                  <a:pt x="0" y="1034"/>
                  <a:pt x="0" y="1235"/>
                </a:cubicBezTo>
                <a:lnTo>
                  <a:pt x="0" y="1259"/>
                </a:lnTo>
                <a:lnTo>
                  <a:pt x="184" y="4403"/>
                </a:lnTo>
                <a:cubicBezTo>
                  <a:pt x="191" y="4549"/>
                  <a:pt x="273" y="4631"/>
                  <a:pt x="381" y="4631"/>
                </a:cubicBezTo>
                <a:cubicBezTo>
                  <a:pt x="425" y="4631"/>
                  <a:pt x="477" y="4618"/>
                  <a:pt x="527" y="4587"/>
                </a:cubicBezTo>
                <a:lnTo>
                  <a:pt x="1666" y="3931"/>
                </a:lnTo>
                <a:cubicBezTo>
                  <a:pt x="1836" y="3832"/>
                  <a:pt x="1966" y="3601"/>
                  <a:pt x="1966" y="3400"/>
                </a:cubicBezTo>
                <a:lnTo>
                  <a:pt x="1966" y="3374"/>
                </a:lnTo>
                <a:lnTo>
                  <a:pt x="1782" y="232"/>
                </a:lnTo>
                <a:cubicBezTo>
                  <a:pt x="1775" y="85"/>
                  <a:pt x="1693" y="0"/>
                  <a:pt x="158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27"/>
          <p:cNvSpPr/>
          <p:nvPr/>
        </p:nvSpPr>
        <p:spPr>
          <a:xfrm flipH="1">
            <a:off x="7942050" y="2254908"/>
            <a:ext cx="80639" cy="59618"/>
          </a:xfrm>
          <a:custGeom>
            <a:avLst/>
            <a:gdLst/>
            <a:ahLst/>
            <a:cxnLst/>
            <a:rect l="l" t="t" r="r" b="b"/>
            <a:pathLst>
              <a:path w="1803" h="1333" extrusionOk="0">
                <a:moveTo>
                  <a:pt x="1634" y="1"/>
                </a:moveTo>
                <a:cubicBezTo>
                  <a:pt x="1582" y="1"/>
                  <a:pt x="1521" y="19"/>
                  <a:pt x="1456" y="56"/>
                </a:cubicBezTo>
                <a:lnTo>
                  <a:pt x="317" y="712"/>
                </a:lnTo>
                <a:cubicBezTo>
                  <a:pt x="140" y="817"/>
                  <a:pt x="1" y="1025"/>
                  <a:pt x="11" y="1181"/>
                </a:cubicBezTo>
                <a:cubicBezTo>
                  <a:pt x="17" y="1280"/>
                  <a:pt x="79" y="1333"/>
                  <a:pt x="169" y="1333"/>
                </a:cubicBezTo>
                <a:cubicBezTo>
                  <a:pt x="222" y="1333"/>
                  <a:pt x="284" y="1314"/>
                  <a:pt x="351" y="1277"/>
                </a:cubicBezTo>
                <a:lnTo>
                  <a:pt x="1487" y="621"/>
                </a:lnTo>
                <a:cubicBezTo>
                  <a:pt x="1666" y="519"/>
                  <a:pt x="1803" y="307"/>
                  <a:pt x="1793" y="151"/>
                </a:cubicBezTo>
                <a:cubicBezTo>
                  <a:pt x="1788" y="54"/>
                  <a:pt x="1725" y="1"/>
                  <a:pt x="163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27"/>
          <p:cNvSpPr/>
          <p:nvPr/>
        </p:nvSpPr>
        <p:spPr>
          <a:xfrm flipH="1">
            <a:off x="7772632" y="1726255"/>
            <a:ext cx="100273" cy="411649"/>
          </a:xfrm>
          <a:custGeom>
            <a:avLst/>
            <a:gdLst/>
            <a:ahLst/>
            <a:cxnLst/>
            <a:rect l="l" t="t" r="r" b="b"/>
            <a:pathLst>
              <a:path w="2242" h="9204" extrusionOk="0">
                <a:moveTo>
                  <a:pt x="1597" y="1"/>
                </a:moveTo>
                <a:cubicBezTo>
                  <a:pt x="1552" y="1"/>
                  <a:pt x="1501" y="15"/>
                  <a:pt x="1449" y="45"/>
                </a:cubicBezTo>
                <a:lnTo>
                  <a:pt x="313" y="701"/>
                </a:lnTo>
                <a:cubicBezTo>
                  <a:pt x="133" y="806"/>
                  <a:pt x="1" y="1055"/>
                  <a:pt x="10" y="1259"/>
                </a:cubicBezTo>
                <a:lnTo>
                  <a:pt x="446" y="8973"/>
                </a:lnTo>
                <a:cubicBezTo>
                  <a:pt x="455" y="9120"/>
                  <a:pt x="535" y="9204"/>
                  <a:pt x="644" y="9204"/>
                </a:cubicBezTo>
                <a:cubicBezTo>
                  <a:pt x="689" y="9204"/>
                  <a:pt x="738" y="9189"/>
                  <a:pt x="790" y="9160"/>
                </a:cubicBezTo>
                <a:lnTo>
                  <a:pt x="1928" y="8504"/>
                </a:lnTo>
                <a:cubicBezTo>
                  <a:pt x="2105" y="8398"/>
                  <a:pt x="2241" y="8150"/>
                  <a:pt x="2231" y="7946"/>
                </a:cubicBezTo>
                <a:lnTo>
                  <a:pt x="1792" y="232"/>
                </a:lnTo>
                <a:cubicBezTo>
                  <a:pt x="1785" y="85"/>
                  <a:pt x="1706" y="1"/>
                  <a:pt x="1597" y="1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27"/>
          <p:cNvSpPr/>
          <p:nvPr/>
        </p:nvSpPr>
        <p:spPr>
          <a:xfrm flipH="1">
            <a:off x="7773124" y="1726255"/>
            <a:ext cx="99334" cy="411649"/>
          </a:xfrm>
          <a:custGeom>
            <a:avLst/>
            <a:gdLst/>
            <a:ahLst/>
            <a:cxnLst/>
            <a:rect l="l" t="t" r="r" b="b"/>
            <a:pathLst>
              <a:path w="2221" h="9204" extrusionOk="0">
                <a:moveTo>
                  <a:pt x="1588" y="1"/>
                </a:moveTo>
                <a:cubicBezTo>
                  <a:pt x="1541" y="1"/>
                  <a:pt x="1494" y="14"/>
                  <a:pt x="1439" y="45"/>
                </a:cubicBezTo>
                <a:lnTo>
                  <a:pt x="303" y="701"/>
                </a:lnTo>
                <a:cubicBezTo>
                  <a:pt x="130" y="799"/>
                  <a:pt x="0" y="1034"/>
                  <a:pt x="0" y="1234"/>
                </a:cubicBezTo>
                <a:lnTo>
                  <a:pt x="0" y="1259"/>
                </a:lnTo>
                <a:lnTo>
                  <a:pt x="436" y="8973"/>
                </a:lnTo>
                <a:cubicBezTo>
                  <a:pt x="446" y="9119"/>
                  <a:pt x="524" y="9204"/>
                  <a:pt x="633" y="9204"/>
                </a:cubicBezTo>
                <a:cubicBezTo>
                  <a:pt x="678" y="9204"/>
                  <a:pt x="728" y="9190"/>
                  <a:pt x="780" y="9160"/>
                </a:cubicBezTo>
                <a:lnTo>
                  <a:pt x="1918" y="8504"/>
                </a:lnTo>
                <a:cubicBezTo>
                  <a:pt x="2088" y="8405"/>
                  <a:pt x="2221" y="8170"/>
                  <a:pt x="2221" y="7970"/>
                </a:cubicBezTo>
                <a:lnTo>
                  <a:pt x="2221" y="7946"/>
                </a:lnTo>
                <a:lnTo>
                  <a:pt x="1782" y="232"/>
                </a:lnTo>
                <a:cubicBezTo>
                  <a:pt x="1775" y="85"/>
                  <a:pt x="1698" y="1"/>
                  <a:pt x="158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p27"/>
          <p:cNvSpPr/>
          <p:nvPr/>
        </p:nvSpPr>
        <p:spPr>
          <a:xfrm flipH="1">
            <a:off x="7768249" y="2154366"/>
            <a:ext cx="80505" cy="59618"/>
          </a:xfrm>
          <a:custGeom>
            <a:avLst/>
            <a:gdLst/>
            <a:ahLst/>
            <a:cxnLst/>
            <a:rect l="l" t="t" r="r" b="b"/>
            <a:pathLst>
              <a:path w="1800" h="1333" extrusionOk="0">
                <a:moveTo>
                  <a:pt x="1633" y="1"/>
                </a:moveTo>
                <a:cubicBezTo>
                  <a:pt x="1580" y="1"/>
                  <a:pt x="1518" y="19"/>
                  <a:pt x="1453" y="57"/>
                </a:cubicBezTo>
                <a:lnTo>
                  <a:pt x="314" y="713"/>
                </a:lnTo>
                <a:cubicBezTo>
                  <a:pt x="137" y="815"/>
                  <a:pt x="1" y="1025"/>
                  <a:pt x="8" y="1182"/>
                </a:cubicBezTo>
                <a:cubicBezTo>
                  <a:pt x="14" y="1279"/>
                  <a:pt x="77" y="1333"/>
                  <a:pt x="168" y="1333"/>
                </a:cubicBezTo>
                <a:cubicBezTo>
                  <a:pt x="220" y="1333"/>
                  <a:pt x="282" y="1315"/>
                  <a:pt x="348" y="1278"/>
                </a:cubicBezTo>
                <a:lnTo>
                  <a:pt x="1487" y="617"/>
                </a:lnTo>
                <a:cubicBezTo>
                  <a:pt x="1664" y="515"/>
                  <a:pt x="1800" y="308"/>
                  <a:pt x="1793" y="152"/>
                </a:cubicBezTo>
                <a:cubicBezTo>
                  <a:pt x="1786" y="54"/>
                  <a:pt x="1723" y="1"/>
                  <a:pt x="163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27"/>
          <p:cNvSpPr/>
          <p:nvPr/>
        </p:nvSpPr>
        <p:spPr>
          <a:xfrm flipH="1">
            <a:off x="7598875" y="1778047"/>
            <a:ext cx="91418" cy="259316"/>
          </a:xfrm>
          <a:custGeom>
            <a:avLst/>
            <a:gdLst/>
            <a:ahLst/>
            <a:cxnLst/>
            <a:rect l="l" t="t" r="r" b="b"/>
            <a:pathLst>
              <a:path w="2044" h="5798" extrusionOk="0">
                <a:moveTo>
                  <a:pt x="1601" y="1"/>
                </a:moveTo>
                <a:cubicBezTo>
                  <a:pt x="1555" y="1"/>
                  <a:pt x="1505" y="15"/>
                  <a:pt x="1452" y="46"/>
                </a:cubicBezTo>
                <a:lnTo>
                  <a:pt x="317" y="702"/>
                </a:lnTo>
                <a:cubicBezTo>
                  <a:pt x="137" y="804"/>
                  <a:pt x="1" y="1055"/>
                  <a:pt x="14" y="1259"/>
                </a:cubicBezTo>
                <a:lnTo>
                  <a:pt x="252" y="5568"/>
                </a:lnTo>
                <a:cubicBezTo>
                  <a:pt x="259" y="5713"/>
                  <a:pt x="339" y="5798"/>
                  <a:pt x="448" y="5798"/>
                </a:cubicBezTo>
                <a:cubicBezTo>
                  <a:pt x="492" y="5798"/>
                  <a:pt x="541" y="5784"/>
                  <a:pt x="592" y="5755"/>
                </a:cubicBezTo>
                <a:lnTo>
                  <a:pt x="1731" y="5094"/>
                </a:lnTo>
                <a:cubicBezTo>
                  <a:pt x="1912" y="4992"/>
                  <a:pt x="2044" y="4744"/>
                  <a:pt x="2034" y="4537"/>
                </a:cubicBezTo>
                <a:lnTo>
                  <a:pt x="1796" y="230"/>
                </a:lnTo>
                <a:cubicBezTo>
                  <a:pt x="1789" y="85"/>
                  <a:pt x="1710" y="1"/>
                  <a:pt x="1601" y="1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27"/>
          <p:cNvSpPr/>
          <p:nvPr/>
        </p:nvSpPr>
        <p:spPr>
          <a:xfrm flipH="1">
            <a:off x="7599322" y="1778137"/>
            <a:ext cx="90345" cy="259271"/>
          </a:xfrm>
          <a:custGeom>
            <a:avLst/>
            <a:gdLst/>
            <a:ahLst/>
            <a:cxnLst/>
            <a:rect l="l" t="t" r="r" b="b"/>
            <a:pathLst>
              <a:path w="2020" h="5797" extrusionOk="0">
                <a:moveTo>
                  <a:pt x="1584" y="0"/>
                </a:moveTo>
                <a:cubicBezTo>
                  <a:pt x="1540" y="0"/>
                  <a:pt x="1493" y="13"/>
                  <a:pt x="1438" y="44"/>
                </a:cubicBezTo>
                <a:lnTo>
                  <a:pt x="303" y="700"/>
                </a:lnTo>
                <a:cubicBezTo>
                  <a:pt x="129" y="799"/>
                  <a:pt x="0" y="1033"/>
                  <a:pt x="0" y="1234"/>
                </a:cubicBezTo>
                <a:lnTo>
                  <a:pt x="0" y="1257"/>
                </a:lnTo>
                <a:lnTo>
                  <a:pt x="238" y="5566"/>
                </a:lnTo>
                <a:cubicBezTo>
                  <a:pt x="245" y="5712"/>
                  <a:pt x="324" y="5797"/>
                  <a:pt x="432" y="5797"/>
                </a:cubicBezTo>
                <a:cubicBezTo>
                  <a:pt x="479" y="5797"/>
                  <a:pt x="528" y="5779"/>
                  <a:pt x="578" y="5753"/>
                </a:cubicBezTo>
                <a:lnTo>
                  <a:pt x="1717" y="5092"/>
                </a:lnTo>
                <a:cubicBezTo>
                  <a:pt x="1890" y="4995"/>
                  <a:pt x="2020" y="4760"/>
                  <a:pt x="2020" y="4559"/>
                </a:cubicBezTo>
                <a:lnTo>
                  <a:pt x="2020" y="4535"/>
                </a:lnTo>
                <a:lnTo>
                  <a:pt x="1782" y="228"/>
                </a:lnTo>
                <a:cubicBezTo>
                  <a:pt x="1775" y="82"/>
                  <a:pt x="1694" y="0"/>
                  <a:pt x="15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27"/>
          <p:cNvSpPr/>
          <p:nvPr/>
        </p:nvSpPr>
        <p:spPr>
          <a:xfrm flipH="1">
            <a:off x="7594313" y="2053779"/>
            <a:ext cx="80594" cy="59663"/>
          </a:xfrm>
          <a:custGeom>
            <a:avLst/>
            <a:gdLst/>
            <a:ahLst/>
            <a:cxnLst/>
            <a:rect l="l" t="t" r="r" b="b"/>
            <a:pathLst>
              <a:path w="1802" h="1334" extrusionOk="0">
                <a:moveTo>
                  <a:pt x="1631" y="0"/>
                </a:moveTo>
                <a:cubicBezTo>
                  <a:pt x="1579" y="0"/>
                  <a:pt x="1517" y="18"/>
                  <a:pt x="1452" y="55"/>
                </a:cubicBezTo>
                <a:lnTo>
                  <a:pt x="313" y="715"/>
                </a:lnTo>
                <a:cubicBezTo>
                  <a:pt x="136" y="817"/>
                  <a:pt x="0" y="1027"/>
                  <a:pt x="7" y="1181"/>
                </a:cubicBezTo>
                <a:cubicBezTo>
                  <a:pt x="13" y="1279"/>
                  <a:pt x="76" y="1333"/>
                  <a:pt x="167" y="1333"/>
                </a:cubicBezTo>
                <a:cubicBezTo>
                  <a:pt x="219" y="1333"/>
                  <a:pt x="282" y="1315"/>
                  <a:pt x="347" y="1275"/>
                </a:cubicBezTo>
                <a:lnTo>
                  <a:pt x="1486" y="619"/>
                </a:lnTo>
                <a:cubicBezTo>
                  <a:pt x="1662" y="517"/>
                  <a:pt x="1802" y="307"/>
                  <a:pt x="1792" y="153"/>
                </a:cubicBezTo>
                <a:cubicBezTo>
                  <a:pt x="1785" y="54"/>
                  <a:pt x="1723" y="0"/>
                  <a:pt x="16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27"/>
          <p:cNvSpPr/>
          <p:nvPr/>
        </p:nvSpPr>
        <p:spPr>
          <a:xfrm flipH="1">
            <a:off x="6156137" y="2261662"/>
            <a:ext cx="257303" cy="278100"/>
          </a:xfrm>
          <a:custGeom>
            <a:avLst/>
            <a:gdLst/>
            <a:ahLst/>
            <a:cxnLst/>
            <a:rect l="l" t="t" r="r" b="b"/>
            <a:pathLst>
              <a:path w="5753" h="6218" extrusionOk="0">
                <a:moveTo>
                  <a:pt x="1934" y="0"/>
                </a:moveTo>
                <a:lnTo>
                  <a:pt x="0" y="1140"/>
                </a:lnTo>
                <a:cubicBezTo>
                  <a:pt x="265" y="1989"/>
                  <a:pt x="755" y="2985"/>
                  <a:pt x="1064" y="3618"/>
                </a:cubicBezTo>
                <a:cubicBezTo>
                  <a:pt x="2037" y="5587"/>
                  <a:pt x="2874" y="6217"/>
                  <a:pt x="3787" y="6217"/>
                </a:cubicBezTo>
                <a:cubicBezTo>
                  <a:pt x="3889" y="6217"/>
                  <a:pt x="3992" y="6209"/>
                  <a:pt x="4096" y="6194"/>
                </a:cubicBezTo>
                <a:cubicBezTo>
                  <a:pt x="5753" y="5963"/>
                  <a:pt x="5637" y="5352"/>
                  <a:pt x="4685" y="4451"/>
                </a:cubicBezTo>
                <a:cubicBezTo>
                  <a:pt x="3981" y="3784"/>
                  <a:pt x="3644" y="3098"/>
                  <a:pt x="3644" y="3098"/>
                </a:cubicBezTo>
                <a:lnTo>
                  <a:pt x="3644" y="3098"/>
                </a:lnTo>
                <a:cubicBezTo>
                  <a:pt x="4015" y="3271"/>
                  <a:pt x="4311" y="3404"/>
                  <a:pt x="4532" y="3441"/>
                </a:cubicBezTo>
                <a:cubicBezTo>
                  <a:pt x="4584" y="3449"/>
                  <a:pt x="4632" y="3453"/>
                  <a:pt x="4678" y="3453"/>
                </a:cubicBezTo>
                <a:cubicBezTo>
                  <a:pt x="5021" y="3453"/>
                  <a:pt x="5193" y="3226"/>
                  <a:pt x="5229" y="3087"/>
                </a:cubicBezTo>
                <a:cubicBezTo>
                  <a:pt x="5259" y="2968"/>
                  <a:pt x="4953" y="2914"/>
                  <a:pt x="4559" y="2598"/>
                </a:cubicBezTo>
                <a:cubicBezTo>
                  <a:pt x="4059" y="2193"/>
                  <a:pt x="3774" y="1846"/>
                  <a:pt x="3142" y="1557"/>
                </a:cubicBezTo>
                <a:cubicBezTo>
                  <a:pt x="2903" y="1449"/>
                  <a:pt x="2400" y="1132"/>
                  <a:pt x="2298" y="895"/>
                </a:cubicBezTo>
                <a:cubicBezTo>
                  <a:pt x="2189" y="650"/>
                  <a:pt x="2067" y="344"/>
                  <a:pt x="1934" y="0"/>
                </a:cubicBezTo>
                <a:close/>
              </a:path>
            </a:pathLst>
          </a:custGeom>
          <a:solidFill>
            <a:srgbClr val="B16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27"/>
          <p:cNvSpPr/>
          <p:nvPr/>
        </p:nvSpPr>
        <p:spPr>
          <a:xfrm flipH="1">
            <a:off x="6310170" y="1452984"/>
            <a:ext cx="276624" cy="869991"/>
          </a:xfrm>
          <a:custGeom>
            <a:avLst/>
            <a:gdLst/>
            <a:ahLst/>
            <a:cxnLst/>
            <a:rect l="l" t="t" r="r" b="b"/>
            <a:pathLst>
              <a:path w="6185" h="19452" extrusionOk="0">
                <a:moveTo>
                  <a:pt x="1108" y="1"/>
                </a:moveTo>
                <a:cubicBezTo>
                  <a:pt x="1108" y="1"/>
                  <a:pt x="707" y="1130"/>
                  <a:pt x="316" y="1796"/>
                </a:cubicBezTo>
                <a:cubicBezTo>
                  <a:pt x="0" y="2334"/>
                  <a:pt x="266" y="10925"/>
                  <a:pt x="425" y="11645"/>
                </a:cubicBezTo>
                <a:cubicBezTo>
                  <a:pt x="585" y="12367"/>
                  <a:pt x="3726" y="19390"/>
                  <a:pt x="3726" y="19390"/>
                </a:cubicBezTo>
                <a:cubicBezTo>
                  <a:pt x="3726" y="19390"/>
                  <a:pt x="3930" y="19451"/>
                  <a:pt x="4250" y="19451"/>
                </a:cubicBezTo>
                <a:cubicBezTo>
                  <a:pt x="4731" y="19451"/>
                  <a:pt x="5476" y="19314"/>
                  <a:pt x="6184" y="18625"/>
                </a:cubicBezTo>
                <a:lnTo>
                  <a:pt x="3848" y="11268"/>
                </a:lnTo>
                <a:lnTo>
                  <a:pt x="3702" y="4998"/>
                </a:lnTo>
                <a:cubicBezTo>
                  <a:pt x="3702" y="4998"/>
                  <a:pt x="3795" y="481"/>
                  <a:pt x="1108" y="1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27"/>
          <p:cNvSpPr/>
          <p:nvPr/>
        </p:nvSpPr>
        <p:spPr>
          <a:xfrm flipH="1">
            <a:off x="6310170" y="1452984"/>
            <a:ext cx="227069" cy="869991"/>
          </a:xfrm>
          <a:custGeom>
            <a:avLst/>
            <a:gdLst/>
            <a:ahLst/>
            <a:cxnLst/>
            <a:rect l="l" t="t" r="r" b="b"/>
            <a:pathLst>
              <a:path w="5077" h="19452" extrusionOk="0">
                <a:moveTo>
                  <a:pt x="0" y="1"/>
                </a:moveTo>
                <a:lnTo>
                  <a:pt x="0" y="1"/>
                </a:lnTo>
                <a:cubicBezTo>
                  <a:pt x="1687" y="521"/>
                  <a:pt x="1714" y="1589"/>
                  <a:pt x="1894" y="3921"/>
                </a:cubicBezTo>
                <a:cubicBezTo>
                  <a:pt x="2054" y="5941"/>
                  <a:pt x="2152" y="18160"/>
                  <a:pt x="2152" y="18160"/>
                </a:cubicBezTo>
                <a:cubicBezTo>
                  <a:pt x="2132" y="18176"/>
                  <a:pt x="2111" y="18190"/>
                  <a:pt x="2091" y="18207"/>
                </a:cubicBezTo>
                <a:cubicBezTo>
                  <a:pt x="2407" y="18918"/>
                  <a:pt x="2618" y="19390"/>
                  <a:pt x="2618" y="19390"/>
                </a:cubicBezTo>
                <a:cubicBezTo>
                  <a:pt x="2618" y="19390"/>
                  <a:pt x="2822" y="19451"/>
                  <a:pt x="3142" y="19451"/>
                </a:cubicBezTo>
                <a:cubicBezTo>
                  <a:pt x="3621" y="19451"/>
                  <a:pt x="4366" y="19312"/>
                  <a:pt x="5076" y="18625"/>
                </a:cubicBezTo>
                <a:lnTo>
                  <a:pt x="2740" y="11268"/>
                </a:lnTo>
                <a:lnTo>
                  <a:pt x="2594" y="4998"/>
                </a:lnTo>
                <a:lnTo>
                  <a:pt x="2594" y="4948"/>
                </a:lnTo>
                <a:cubicBezTo>
                  <a:pt x="2594" y="4441"/>
                  <a:pt x="2516" y="450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27"/>
          <p:cNvSpPr/>
          <p:nvPr/>
        </p:nvSpPr>
        <p:spPr>
          <a:xfrm flipH="1">
            <a:off x="6873704" y="3491339"/>
            <a:ext cx="104030" cy="177961"/>
          </a:xfrm>
          <a:custGeom>
            <a:avLst/>
            <a:gdLst/>
            <a:ahLst/>
            <a:cxnLst/>
            <a:rect l="l" t="t" r="r" b="b"/>
            <a:pathLst>
              <a:path w="2326" h="3979" extrusionOk="0">
                <a:moveTo>
                  <a:pt x="0" y="1"/>
                </a:moveTo>
                <a:lnTo>
                  <a:pt x="0" y="3979"/>
                </a:lnTo>
                <a:lnTo>
                  <a:pt x="2326" y="3979"/>
                </a:lnTo>
                <a:lnTo>
                  <a:pt x="2326" y="1"/>
                </a:lnTo>
                <a:close/>
              </a:path>
            </a:pathLst>
          </a:custGeom>
          <a:solidFill>
            <a:srgbClr val="B16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27"/>
          <p:cNvSpPr/>
          <p:nvPr/>
        </p:nvSpPr>
        <p:spPr>
          <a:xfrm flipH="1">
            <a:off x="6443540" y="3346295"/>
            <a:ext cx="109084" cy="191915"/>
          </a:xfrm>
          <a:custGeom>
            <a:avLst/>
            <a:gdLst/>
            <a:ahLst/>
            <a:cxnLst/>
            <a:rect l="l" t="t" r="r" b="b"/>
            <a:pathLst>
              <a:path w="2439" h="4291" extrusionOk="0">
                <a:moveTo>
                  <a:pt x="1" y="0"/>
                </a:moveTo>
                <a:lnTo>
                  <a:pt x="1" y="4212"/>
                </a:lnTo>
                <a:lnTo>
                  <a:pt x="2323" y="4291"/>
                </a:lnTo>
                <a:lnTo>
                  <a:pt x="2439" y="82"/>
                </a:lnTo>
                <a:lnTo>
                  <a:pt x="1" y="0"/>
                </a:lnTo>
                <a:close/>
              </a:path>
            </a:pathLst>
          </a:custGeom>
          <a:solidFill>
            <a:srgbClr val="B16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27"/>
          <p:cNvSpPr/>
          <p:nvPr/>
        </p:nvSpPr>
        <p:spPr>
          <a:xfrm flipH="1">
            <a:off x="6430435" y="2199896"/>
            <a:ext cx="574672" cy="1394347"/>
          </a:xfrm>
          <a:custGeom>
            <a:avLst/>
            <a:gdLst/>
            <a:ahLst/>
            <a:cxnLst/>
            <a:rect l="l" t="t" r="r" b="b"/>
            <a:pathLst>
              <a:path w="12849" h="31176" extrusionOk="0">
                <a:moveTo>
                  <a:pt x="12151" y="1"/>
                </a:moveTo>
                <a:lnTo>
                  <a:pt x="938" y="481"/>
                </a:lnTo>
                <a:cubicBezTo>
                  <a:pt x="938" y="2700"/>
                  <a:pt x="786" y="15603"/>
                  <a:pt x="786" y="15603"/>
                </a:cubicBezTo>
                <a:cubicBezTo>
                  <a:pt x="734" y="16238"/>
                  <a:pt x="119" y="17374"/>
                  <a:pt x="72" y="19676"/>
                </a:cubicBezTo>
                <a:cubicBezTo>
                  <a:pt x="0" y="23011"/>
                  <a:pt x="513" y="30868"/>
                  <a:pt x="513" y="30868"/>
                </a:cubicBezTo>
                <a:cubicBezTo>
                  <a:pt x="513" y="30868"/>
                  <a:pt x="1043" y="31175"/>
                  <a:pt x="1844" y="31175"/>
                </a:cubicBezTo>
                <a:cubicBezTo>
                  <a:pt x="2214" y="31175"/>
                  <a:pt x="2641" y="31110"/>
                  <a:pt x="3101" y="30919"/>
                </a:cubicBezTo>
                <a:cubicBezTo>
                  <a:pt x="3101" y="30919"/>
                  <a:pt x="4927" y="19805"/>
                  <a:pt x="5341" y="16504"/>
                </a:cubicBezTo>
                <a:cubicBezTo>
                  <a:pt x="5705" y="13624"/>
                  <a:pt x="6959" y="5934"/>
                  <a:pt x="6959" y="5934"/>
                </a:cubicBezTo>
                <a:lnTo>
                  <a:pt x="8734" y="15670"/>
                </a:lnTo>
                <a:cubicBezTo>
                  <a:pt x="8734" y="15670"/>
                  <a:pt x="8306" y="17387"/>
                  <a:pt x="8448" y="19363"/>
                </a:cubicBezTo>
                <a:cubicBezTo>
                  <a:pt x="8558" y="20889"/>
                  <a:pt x="9972" y="28539"/>
                  <a:pt x="9972" y="28539"/>
                </a:cubicBezTo>
                <a:cubicBezTo>
                  <a:pt x="9972" y="28539"/>
                  <a:pt x="10560" y="28938"/>
                  <a:pt x="11502" y="28938"/>
                </a:cubicBezTo>
                <a:cubicBezTo>
                  <a:pt x="11843" y="28938"/>
                  <a:pt x="12231" y="28886"/>
                  <a:pt x="12654" y="28743"/>
                </a:cubicBezTo>
                <a:cubicBezTo>
                  <a:pt x="12654" y="28743"/>
                  <a:pt x="12790" y="16739"/>
                  <a:pt x="12817" y="15338"/>
                </a:cubicBezTo>
                <a:cubicBezTo>
                  <a:pt x="12848" y="13740"/>
                  <a:pt x="12151" y="1"/>
                  <a:pt x="1215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27"/>
          <p:cNvSpPr/>
          <p:nvPr/>
        </p:nvSpPr>
        <p:spPr>
          <a:xfrm flipH="1">
            <a:off x="6736846" y="3603018"/>
            <a:ext cx="269826" cy="302520"/>
          </a:xfrm>
          <a:custGeom>
            <a:avLst/>
            <a:gdLst/>
            <a:ahLst/>
            <a:cxnLst/>
            <a:rect l="l" t="t" r="r" b="b"/>
            <a:pathLst>
              <a:path w="6033" h="6764" extrusionOk="0">
                <a:moveTo>
                  <a:pt x="631" y="0"/>
                </a:moveTo>
                <a:cubicBezTo>
                  <a:pt x="499" y="0"/>
                  <a:pt x="388" y="433"/>
                  <a:pt x="283" y="829"/>
                </a:cubicBezTo>
                <a:cubicBezTo>
                  <a:pt x="158" y="1305"/>
                  <a:pt x="1" y="1841"/>
                  <a:pt x="198" y="2318"/>
                </a:cubicBezTo>
                <a:cubicBezTo>
                  <a:pt x="307" y="2583"/>
                  <a:pt x="481" y="2814"/>
                  <a:pt x="644" y="3052"/>
                </a:cubicBezTo>
                <a:cubicBezTo>
                  <a:pt x="923" y="3464"/>
                  <a:pt x="1171" y="3912"/>
                  <a:pt x="1225" y="4402"/>
                </a:cubicBezTo>
                <a:cubicBezTo>
                  <a:pt x="1249" y="4619"/>
                  <a:pt x="1239" y="4837"/>
                  <a:pt x="1273" y="5051"/>
                </a:cubicBezTo>
                <a:cubicBezTo>
                  <a:pt x="1392" y="5796"/>
                  <a:pt x="1915" y="6377"/>
                  <a:pt x="2640" y="6588"/>
                </a:cubicBezTo>
                <a:cubicBezTo>
                  <a:pt x="3016" y="6699"/>
                  <a:pt x="3453" y="6763"/>
                  <a:pt x="3899" y="6763"/>
                </a:cubicBezTo>
                <a:cubicBezTo>
                  <a:pt x="4572" y="6763"/>
                  <a:pt x="5263" y="6617"/>
                  <a:pt x="5791" y="6265"/>
                </a:cubicBezTo>
                <a:cubicBezTo>
                  <a:pt x="6032" y="6105"/>
                  <a:pt x="5982" y="5408"/>
                  <a:pt x="5842" y="5160"/>
                </a:cubicBezTo>
                <a:cubicBezTo>
                  <a:pt x="5699" y="4909"/>
                  <a:pt x="5298" y="4551"/>
                  <a:pt x="5121" y="4327"/>
                </a:cubicBezTo>
                <a:cubicBezTo>
                  <a:pt x="4366" y="3382"/>
                  <a:pt x="4091" y="3079"/>
                  <a:pt x="3765" y="2270"/>
                </a:cubicBezTo>
                <a:cubicBezTo>
                  <a:pt x="3561" y="1774"/>
                  <a:pt x="3465" y="1512"/>
                  <a:pt x="3357" y="1080"/>
                </a:cubicBezTo>
                <a:cubicBezTo>
                  <a:pt x="3285" y="801"/>
                  <a:pt x="3255" y="638"/>
                  <a:pt x="3221" y="424"/>
                </a:cubicBezTo>
                <a:cubicBezTo>
                  <a:pt x="3174" y="129"/>
                  <a:pt x="3097" y="6"/>
                  <a:pt x="2977" y="6"/>
                </a:cubicBezTo>
                <a:cubicBezTo>
                  <a:pt x="2976" y="6"/>
                  <a:pt x="2974" y="6"/>
                  <a:pt x="2973" y="6"/>
                </a:cubicBezTo>
                <a:lnTo>
                  <a:pt x="2973" y="335"/>
                </a:lnTo>
                <a:cubicBezTo>
                  <a:pt x="2976" y="574"/>
                  <a:pt x="2272" y="650"/>
                  <a:pt x="1896" y="650"/>
                </a:cubicBezTo>
                <a:cubicBezTo>
                  <a:pt x="1865" y="650"/>
                  <a:pt x="1836" y="650"/>
                  <a:pt x="1810" y="649"/>
                </a:cubicBezTo>
                <a:cubicBezTo>
                  <a:pt x="1283" y="628"/>
                  <a:pt x="817" y="445"/>
                  <a:pt x="647" y="258"/>
                </a:cubicBezTo>
                <a:lnTo>
                  <a:pt x="647" y="2"/>
                </a:lnTo>
                <a:cubicBezTo>
                  <a:pt x="642" y="1"/>
                  <a:pt x="636" y="0"/>
                  <a:pt x="63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27"/>
          <p:cNvSpPr/>
          <p:nvPr/>
        </p:nvSpPr>
        <p:spPr>
          <a:xfrm flipH="1">
            <a:off x="6194645" y="3499300"/>
            <a:ext cx="396890" cy="204393"/>
          </a:xfrm>
          <a:custGeom>
            <a:avLst/>
            <a:gdLst/>
            <a:ahLst/>
            <a:cxnLst/>
            <a:rect l="l" t="t" r="r" b="b"/>
            <a:pathLst>
              <a:path w="8874" h="4570" extrusionOk="0">
                <a:moveTo>
                  <a:pt x="857" y="1"/>
                </a:moveTo>
                <a:cubicBezTo>
                  <a:pt x="645" y="1"/>
                  <a:pt x="466" y="992"/>
                  <a:pt x="323" y="1634"/>
                </a:cubicBezTo>
                <a:cubicBezTo>
                  <a:pt x="191" y="2236"/>
                  <a:pt x="0" y="2933"/>
                  <a:pt x="474" y="3263"/>
                </a:cubicBezTo>
                <a:cubicBezTo>
                  <a:pt x="833" y="3510"/>
                  <a:pt x="1609" y="3576"/>
                  <a:pt x="2244" y="3576"/>
                </a:cubicBezTo>
                <a:cubicBezTo>
                  <a:pt x="2448" y="3576"/>
                  <a:pt x="2638" y="3569"/>
                  <a:pt x="2795" y="3559"/>
                </a:cubicBezTo>
                <a:cubicBezTo>
                  <a:pt x="2811" y="3558"/>
                  <a:pt x="2828" y="3558"/>
                  <a:pt x="2844" y="3558"/>
                </a:cubicBezTo>
                <a:cubicBezTo>
                  <a:pt x="3489" y="3558"/>
                  <a:pt x="4474" y="4246"/>
                  <a:pt x="5236" y="4416"/>
                </a:cubicBezTo>
                <a:cubicBezTo>
                  <a:pt x="5716" y="4524"/>
                  <a:pt x="6169" y="4569"/>
                  <a:pt x="6578" y="4569"/>
                </a:cubicBezTo>
                <a:cubicBezTo>
                  <a:pt x="7391" y="4569"/>
                  <a:pt x="8029" y="4390"/>
                  <a:pt x="8357" y="4171"/>
                </a:cubicBezTo>
                <a:cubicBezTo>
                  <a:pt x="8853" y="3841"/>
                  <a:pt x="8874" y="3266"/>
                  <a:pt x="8395" y="3049"/>
                </a:cubicBezTo>
                <a:cubicBezTo>
                  <a:pt x="7629" y="2706"/>
                  <a:pt x="5940" y="2036"/>
                  <a:pt x="5070" y="1601"/>
                </a:cubicBezTo>
                <a:cubicBezTo>
                  <a:pt x="4549" y="1339"/>
                  <a:pt x="4023" y="965"/>
                  <a:pt x="3703" y="614"/>
                </a:cubicBezTo>
                <a:cubicBezTo>
                  <a:pt x="3435" y="329"/>
                  <a:pt x="3339" y="156"/>
                  <a:pt x="3217" y="153"/>
                </a:cubicBezTo>
                <a:lnTo>
                  <a:pt x="3203" y="512"/>
                </a:lnTo>
                <a:cubicBezTo>
                  <a:pt x="2988" y="621"/>
                  <a:pt x="2670" y="671"/>
                  <a:pt x="2336" y="671"/>
                </a:cubicBezTo>
                <a:cubicBezTo>
                  <a:pt x="1721" y="671"/>
                  <a:pt x="1052" y="502"/>
                  <a:pt x="871" y="227"/>
                </a:cubicBezTo>
                <a:lnTo>
                  <a:pt x="871" y="2"/>
                </a:lnTo>
                <a:cubicBezTo>
                  <a:pt x="866" y="1"/>
                  <a:pt x="862" y="1"/>
                  <a:pt x="85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27"/>
          <p:cNvSpPr/>
          <p:nvPr/>
        </p:nvSpPr>
        <p:spPr>
          <a:xfrm flipH="1">
            <a:off x="6549046" y="2382241"/>
            <a:ext cx="144820" cy="488442"/>
          </a:xfrm>
          <a:custGeom>
            <a:avLst/>
            <a:gdLst/>
            <a:ahLst/>
            <a:cxnLst/>
            <a:rect l="l" t="t" r="r" b="b"/>
            <a:pathLst>
              <a:path w="3238" h="10921" extrusionOk="0">
                <a:moveTo>
                  <a:pt x="3237" y="0"/>
                </a:moveTo>
                <a:lnTo>
                  <a:pt x="3237" y="0"/>
                </a:lnTo>
                <a:cubicBezTo>
                  <a:pt x="1857" y="1333"/>
                  <a:pt x="0" y="1857"/>
                  <a:pt x="0" y="1857"/>
                </a:cubicBezTo>
                <a:lnTo>
                  <a:pt x="1653" y="10920"/>
                </a:lnTo>
                <a:lnTo>
                  <a:pt x="755" y="2258"/>
                </a:lnTo>
                <a:cubicBezTo>
                  <a:pt x="2611" y="1170"/>
                  <a:pt x="3237" y="1"/>
                  <a:pt x="32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27"/>
          <p:cNvSpPr/>
          <p:nvPr/>
        </p:nvSpPr>
        <p:spPr>
          <a:xfrm flipH="1">
            <a:off x="6452484" y="1455578"/>
            <a:ext cx="484998" cy="819943"/>
          </a:xfrm>
          <a:custGeom>
            <a:avLst/>
            <a:gdLst/>
            <a:ahLst/>
            <a:cxnLst/>
            <a:rect l="l" t="t" r="r" b="b"/>
            <a:pathLst>
              <a:path w="10844" h="18333" extrusionOk="0">
                <a:moveTo>
                  <a:pt x="6852" y="1"/>
                </a:moveTo>
                <a:lnTo>
                  <a:pt x="3456" y="99"/>
                </a:lnTo>
                <a:cubicBezTo>
                  <a:pt x="2667" y="290"/>
                  <a:pt x="1072" y="551"/>
                  <a:pt x="715" y="2125"/>
                </a:cubicBezTo>
                <a:cubicBezTo>
                  <a:pt x="286" y="4019"/>
                  <a:pt x="147" y="8137"/>
                  <a:pt x="147" y="8137"/>
                </a:cubicBezTo>
                <a:lnTo>
                  <a:pt x="1" y="17302"/>
                </a:lnTo>
                <a:cubicBezTo>
                  <a:pt x="797" y="17883"/>
                  <a:pt x="2655" y="18332"/>
                  <a:pt x="4736" y="18332"/>
                </a:cubicBezTo>
                <a:cubicBezTo>
                  <a:pt x="6832" y="18332"/>
                  <a:pt x="9154" y="17877"/>
                  <a:pt x="10843" y="16643"/>
                </a:cubicBezTo>
                <a:cubicBezTo>
                  <a:pt x="10843" y="16643"/>
                  <a:pt x="10432" y="5638"/>
                  <a:pt x="10432" y="3925"/>
                </a:cubicBezTo>
                <a:cubicBezTo>
                  <a:pt x="10432" y="2211"/>
                  <a:pt x="9480" y="154"/>
                  <a:pt x="6852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27"/>
          <p:cNvSpPr/>
          <p:nvPr/>
        </p:nvSpPr>
        <p:spPr>
          <a:xfrm flipH="1">
            <a:off x="6440946" y="1437464"/>
            <a:ext cx="191781" cy="868336"/>
          </a:xfrm>
          <a:custGeom>
            <a:avLst/>
            <a:gdLst/>
            <a:ahLst/>
            <a:cxnLst/>
            <a:rect l="l" t="t" r="r" b="b"/>
            <a:pathLst>
              <a:path w="4288" h="19415" extrusionOk="0">
                <a:moveTo>
                  <a:pt x="3" y="1"/>
                </a:moveTo>
                <a:lnTo>
                  <a:pt x="0" y="229"/>
                </a:lnTo>
                <a:cubicBezTo>
                  <a:pt x="0" y="229"/>
                  <a:pt x="1183" y="1164"/>
                  <a:pt x="1503" y="2551"/>
                </a:cubicBezTo>
                <a:cubicBezTo>
                  <a:pt x="1823" y="3938"/>
                  <a:pt x="1874" y="19414"/>
                  <a:pt x="1874" y="19414"/>
                </a:cubicBezTo>
                <a:cubicBezTo>
                  <a:pt x="1874" y="19414"/>
                  <a:pt x="3516" y="19111"/>
                  <a:pt x="4287" y="18507"/>
                </a:cubicBezTo>
                <a:cubicBezTo>
                  <a:pt x="4287" y="18507"/>
                  <a:pt x="4189" y="6288"/>
                  <a:pt x="4029" y="4268"/>
                </a:cubicBezTo>
                <a:cubicBezTo>
                  <a:pt x="3794" y="1205"/>
                  <a:pt x="3818" y="324"/>
                  <a:pt x="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p27"/>
          <p:cNvSpPr/>
          <p:nvPr/>
        </p:nvSpPr>
        <p:spPr>
          <a:xfrm flipH="1">
            <a:off x="6706880" y="1437464"/>
            <a:ext cx="277250" cy="872898"/>
          </a:xfrm>
          <a:custGeom>
            <a:avLst/>
            <a:gdLst/>
            <a:ahLst/>
            <a:cxnLst/>
            <a:rect l="l" t="t" r="r" b="b"/>
            <a:pathLst>
              <a:path w="6199" h="19517" extrusionOk="0">
                <a:moveTo>
                  <a:pt x="3808" y="1"/>
                </a:moveTo>
                <a:cubicBezTo>
                  <a:pt x="3808" y="1"/>
                  <a:pt x="3808" y="1"/>
                  <a:pt x="3808" y="1"/>
                </a:cubicBezTo>
                <a:cubicBezTo>
                  <a:pt x="3808" y="1"/>
                  <a:pt x="2363" y="304"/>
                  <a:pt x="1201" y="773"/>
                </a:cubicBezTo>
                <a:cubicBezTo>
                  <a:pt x="562" y="1028"/>
                  <a:pt x="96" y="3605"/>
                  <a:pt x="44" y="5598"/>
                </a:cubicBezTo>
                <a:cubicBezTo>
                  <a:pt x="0" y="7338"/>
                  <a:pt x="276" y="18575"/>
                  <a:pt x="276" y="18575"/>
                </a:cubicBezTo>
                <a:cubicBezTo>
                  <a:pt x="1567" y="19347"/>
                  <a:pt x="3280" y="19516"/>
                  <a:pt x="4532" y="19516"/>
                </a:cubicBezTo>
                <a:cubicBezTo>
                  <a:pt x="5504" y="19516"/>
                  <a:pt x="6198" y="19414"/>
                  <a:pt x="6198" y="19414"/>
                </a:cubicBezTo>
                <a:cubicBezTo>
                  <a:pt x="6198" y="19414"/>
                  <a:pt x="6042" y="11343"/>
                  <a:pt x="6021" y="6709"/>
                </a:cubicBezTo>
                <a:cubicBezTo>
                  <a:pt x="5998" y="1354"/>
                  <a:pt x="3814" y="1"/>
                  <a:pt x="380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27"/>
          <p:cNvSpPr/>
          <p:nvPr/>
        </p:nvSpPr>
        <p:spPr>
          <a:xfrm flipH="1">
            <a:off x="6912794" y="1504373"/>
            <a:ext cx="824461" cy="466169"/>
          </a:xfrm>
          <a:custGeom>
            <a:avLst/>
            <a:gdLst/>
            <a:ahLst/>
            <a:cxnLst/>
            <a:rect l="l" t="t" r="r" b="b"/>
            <a:pathLst>
              <a:path w="18434" h="10423" extrusionOk="0">
                <a:moveTo>
                  <a:pt x="4188" y="1"/>
                </a:moveTo>
                <a:cubicBezTo>
                  <a:pt x="4055" y="1"/>
                  <a:pt x="3918" y="115"/>
                  <a:pt x="3876" y="253"/>
                </a:cubicBezTo>
                <a:cubicBezTo>
                  <a:pt x="3825" y="427"/>
                  <a:pt x="3883" y="617"/>
                  <a:pt x="3941" y="790"/>
                </a:cubicBezTo>
                <a:cubicBezTo>
                  <a:pt x="4015" y="1018"/>
                  <a:pt x="4247" y="1337"/>
                  <a:pt x="3924" y="1389"/>
                </a:cubicBezTo>
                <a:cubicBezTo>
                  <a:pt x="3884" y="1395"/>
                  <a:pt x="3843" y="1398"/>
                  <a:pt x="3803" y="1398"/>
                </a:cubicBezTo>
                <a:cubicBezTo>
                  <a:pt x="3567" y="1398"/>
                  <a:pt x="3324" y="1298"/>
                  <a:pt x="3117" y="1208"/>
                </a:cubicBezTo>
                <a:cubicBezTo>
                  <a:pt x="2703" y="1031"/>
                  <a:pt x="2298" y="835"/>
                  <a:pt x="1901" y="623"/>
                </a:cubicBezTo>
                <a:cubicBezTo>
                  <a:pt x="1642" y="488"/>
                  <a:pt x="1377" y="338"/>
                  <a:pt x="1088" y="334"/>
                </a:cubicBezTo>
                <a:cubicBezTo>
                  <a:pt x="1084" y="334"/>
                  <a:pt x="1080" y="334"/>
                  <a:pt x="1075" y="334"/>
                </a:cubicBezTo>
                <a:cubicBezTo>
                  <a:pt x="655" y="334"/>
                  <a:pt x="274" y="655"/>
                  <a:pt x="139" y="1052"/>
                </a:cubicBezTo>
                <a:cubicBezTo>
                  <a:pt x="0" y="1453"/>
                  <a:pt x="85" y="1905"/>
                  <a:pt x="289" y="2279"/>
                </a:cubicBezTo>
                <a:cubicBezTo>
                  <a:pt x="493" y="2650"/>
                  <a:pt x="806" y="2949"/>
                  <a:pt x="1143" y="3211"/>
                </a:cubicBezTo>
                <a:cubicBezTo>
                  <a:pt x="1870" y="3772"/>
                  <a:pt x="2832" y="4030"/>
                  <a:pt x="3713" y="4265"/>
                </a:cubicBezTo>
                <a:cubicBezTo>
                  <a:pt x="4137" y="4377"/>
                  <a:pt x="4423" y="4510"/>
                  <a:pt x="4953" y="4842"/>
                </a:cubicBezTo>
                <a:cubicBezTo>
                  <a:pt x="5657" y="5335"/>
                  <a:pt x="9312" y="8450"/>
                  <a:pt x="11063" y="9732"/>
                </a:cubicBezTo>
                <a:cubicBezTo>
                  <a:pt x="11731" y="10221"/>
                  <a:pt x="12198" y="10423"/>
                  <a:pt x="12583" y="10423"/>
                </a:cubicBezTo>
                <a:cubicBezTo>
                  <a:pt x="13111" y="10423"/>
                  <a:pt x="13486" y="10043"/>
                  <a:pt x="14021" y="9500"/>
                </a:cubicBezTo>
                <a:cubicBezTo>
                  <a:pt x="14945" y="8562"/>
                  <a:pt x="18434" y="4155"/>
                  <a:pt x="18434" y="4155"/>
                </a:cubicBezTo>
                <a:lnTo>
                  <a:pt x="15622" y="2208"/>
                </a:lnTo>
                <a:cubicBezTo>
                  <a:pt x="14599" y="3951"/>
                  <a:pt x="12375" y="7467"/>
                  <a:pt x="12375" y="7467"/>
                </a:cubicBezTo>
                <a:cubicBezTo>
                  <a:pt x="12179" y="7314"/>
                  <a:pt x="7503" y="4387"/>
                  <a:pt x="6450" y="3082"/>
                </a:cubicBezTo>
                <a:cubicBezTo>
                  <a:pt x="6202" y="2568"/>
                  <a:pt x="6008" y="2140"/>
                  <a:pt x="5657" y="1681"/>
                </a:cubicBezTo>
                <a:cubicBezTo>
                  <a:pt x="5253" y="1154"/>
                  <a:pt x="4838" y="637"/>
                  <a:pt x="4410" y="134"/>
                </a:cubicBezTo>
                <a:cubicBezTo>
                  <a:pt x="4376" y="96"/>
                  <a:pt x="4341" y="55"/>
                  <a:pt x="4301" y="32"/>
                </a:cubicBezTo>
                <a:cubicBezTo>
                  <a:pt x="4265" y="10"/>
                  <a:pt x="4227" y="1"/>
                  <a:pt x="4188" y="1"/>
                </a:cubicBezTo>
                <a:close/>
              </a:path>
            </a:pathLst>
          </a:custGeom>
          <a:solidFill>
            <a:srgbClr val="B16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27"/>
          <p:cNvSpPr/>
          <p:nvPr/>
        </p:nvSpPr>
        <p:spPr>
          <a:xfrm flipH="1">
            <a:off x="6854830" y="1461392"/>
            <a:ext cx="633217" cy="519034"/>
          </a:xfrm>
          <a:custGeom>
            <a:avLst/>
            <a:gdLst/>
            <a:ahLst/>
            <a:cxnLst/>
            <a:rect l="l" t="t" r="r" b="b"/>
            <a:pathLst>
              <a:path w="14158" h="11605" extrusionOk="0">
                <a:moveTo>
                  <a:pt x="13117" y="0"/>
                </a:moveTo>
                <a:lnTo>
                  <a:pt x="13117" y="0"/>
                </a:lnTo>
                <a:cubicBezTo>
                  <a:pt x="10737" y="694"/>
                  <a:pt x="10897" y="1537"/>
                  <a:pt x="9316" y="4063"/>
                </a:cubicBezTo>
                <a:cubicBezTo>
                  <a:pt x="7732" y="6589"/>
                  <a:pt x="6674" y="7735"/>
                  <a:pt x="6674" y="7735"/>
                </a:cubicBezTo>
                <a:lnTo>
                  <a:pt x="1622" y="4553"/>
                </a:lnTo>
                <a:cubicBezTo>
                  <a:pt x="1622" y="4553"/>
                  <a:pt x="569" y="5232"/>
                  <a:pt x="1" y="6626"/>
                </a:cubicBezTo>
                <a:cubicBezTo>
                  <a:pt x="1" y="6626"/>
                  <a:pt x="5080" y="10563"/>
                  <a:pt x="5787" y="11005"/>
                </a:cubicBezTo>
                <a:cubicBezTo>
                  <a:pt x="6367" y="11370"/>
                  <a:pt x="6785" y="11604"/>
                  <a:pt x="7194" y="11604"/>
                </a:cubicBezTo>
                <a:cubicBezTo>
                  <a:pt x="7494" y="11604"/>
                  <a:pt x="7790" y="11477"/>
                  <a:pt x="8140" y="11182"/>
                </a:cubicBezTo>
                <a:cubicBezTo>
                  <a:pt x="8969" y="10481"/>
                  <a:pt x="12311" y="6806"/>
                  <a:pt x="12311" y="6806"/>
                </a:cubicBezTo>
                <a:cubicBezTo>
                  <a:pt x="13838" y="5263"/>
                  <a:pt x="14157" y="1139"/>
                  <a:pt x="13117" y="0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p27"/>
          <p:cNvSpPr/>
          <p:nvPr/>
        </p:nvSpPr>
        <p:spPr>
          <a:xfrm flipH="1">
            <a:off x="6874330" y="1461392"/>
            <a:ext cx="613716" cy="518989"/>
          </a:xfrm>
          <a:custGeom>
            <a:avLst/>
            <a:gdLst/>
            <a:ahLst/>
            <a:cxnLst/>
            <a:rect l="l" t="t" r="r" b="b"/>
            <a:pathLst>
              <a:path w="13722" h="11604" extrusionOk="0">
                <a:moveTo>
                  <a:pt x="13117" y="0"/>
                </a:moveTo>
                <a:cubicBezTo>
                  <a:pt x="10737" y="694"/>
                  <a:pt x="10897" y="1537"/>
                  <a:pt x="9316" y="4063"/>
                </a:cubicBezTo>
                <a:cubicBezTo>
                  <a:pt x="7732" y="6589"/>
                  <a:pt x="6674" y="7735"/>
                  <a:pt x="6674" y="7735"/>
                </a:cubicBezTo>
                <a:lnTo>
                  <a:pt x="1622" y="4553"/>
                </a:lnTo>
                <a:cubicBezTo>
                  <a:pt x="1622" y="4553"/>
                  <a:pt x="1571" y="4586"/>
                  <a:pt x="1486" y="4651"/>
                </a:cubicBezTo>
                <a:cubicBezTo>
                  <a:pt x="1207" y="4865"/>
                  <a:pt x="558" y="5436"/>
                  <a:pt x="112" y="6375"/>
                </a:cubicBezTo>
                <a:cubicBezTo>
                  <a:pt x="75" y="6456"/>
                  <a:pt x="38" y="6538"/>
                  <a:pt x="1" y="6626"/>
                </a:cubicBezTo>
                <a:cubicBezTo>
                  <a:pt x="1" y="6626"/>
                  <a:pt x="5080" y="10563"/>
                  <a:pt x="5787" y="11005"/>
                </a:cubicBezTo>
                <a:cubicBezTo>
                  <a:pt x="6368" y="11369"/>
                  <a:pt x="6786" y="11603"/>
                  <a:pt x="7194" y="11603"/>
                </a:cubicBezTo>
                <a:cubicBezTo>
                  <a:pt x="7494" y="11603"/>
                  <a:pt x="7790" y="11478"/>
                  <a:pt x="8140" y="11182"/>
                </a:cubicBezTo>
                <a:cubicBezTo>
                  <a:pt x="8969" y="10481"/>
                  <a:pt x="12311" y="6806"/>
                  <a:pt x="12311" y="6806"/>
                </a:cubicBezTo>
                <a:cubicBezTo>
                  <a:pt x="13239" y="5865"/>
                  <a:pt x="13722" y="3968"/>
                  <a:pt x="13722" y="2370"/>
                </a:cubicBezTo>
                <a:cubicBezTo>
                  <a:pt x="13722" y="1347"/>
                  <a:pt x="13522" y="445"/>
                  <a:pt x="1311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27"/>
          <p:cNvSpPr/>
          <p:nvPr/>
        </p:nvSpPr>
        <p:spPr>
          <a:xfrm flipH="1">
            <a:off x="6743376" y="1568554"/>
            <a:ext cx="81400" cy="269826"/>
          </a:xfrm>
          <a:custGeom>
            <a:avLst/>
            <a:gdLst/>
            <a:ahLst/>
            <a:cxnLst/>
            <a:rect l="l" t="t" r="r" b="b"/>
            <a:pathLst>
              <a:path w="1820" h="6033" extrusionOk="0">
                <a:moveTo>
                  <a:pt x="1" y="1"/>
                </a:moveTo>
                <a:lnTo>
                  <a:pt x="785" y="1320"/>
                </a:lnTo>
                <a:lnTo>
                  <a:pt x="228" y="2656"/>
                </a:lnTo>
                <a:lnTo>
                  <a:pt x="1819" y="6032"/>
                </a:lnTo>
                <a:lnTo>
                  <a:pt x="500" y="2656"/>
                </a:lnTo>
                <a:lnTo>
                  <a:pt x="1003" y="1242"/>
                </a:lnTo>
                <a:lnTo>
                  <a:pt x="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27"/>
          <p:cNvSpPr/>
          <p:nvPr/>
        </p:nvSpPr>
        <p:spPr>
          <a:xfrm flipH="1">
            <a:off x="6479275" y="1550619"/>
            <a:ext cx="54162" cy="278145"/>
          </a:xfrm>
          <a:custGeom>
            <a:avLst/>
            <a:gdLst/>
            <a:ahLst/>
            <a:cxnLst/>
            <a:rect l="l" t="t" r="r" b="b"/>
            <a:pathLst>
              <a:path w="1211" h="6219" extrusionOk="0">
                <a:moveTo>
                  <a:pt x="558" y="0"/>
                </a:moveTo>
                <a:lnTo>
                  <a:pt x="137" y="1401"/>
                </a:lnTo>
                <a:lnTo>
                  <a:pt x="935" y="2459"/>
                </a:lnTo>
                <a:lnTo>
                  <a:pt x="0" y="6219"/>
                </a:lnTo>
                <a:lnTo>
                  <a:pt x="1210" y="2415"/>
                </a:lnTo>
                <a:lnTo>
                  <a:pt x="341" y="1286"/>
                </a:lnTo>
                <a:lnTo>
                  <a:pt x="558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27"/>
          <p:cNvSpPr/>
          <p:nvPr/>
        </p:nvSpPr>
        <p:spPr>
          <a:xfrm flipH="1">
            <a:off x="6471806" y="975675"/>
            <a:ext cx="285793" cy="285614"/>
          </a:xfrm>
          <a:custGeom>
            <a:avLst/>
            <a:gdLst/>
            <a:ahLst/>
            <a:cxnLst/>
            <a:rect l="l" t="t" r="r" b="b"/>
            <a:pathLst>
              <a:path w="6390" h="6386" extrusionOk="0">
                <a:moveTo>
                  <a:pt x="3194" y="1"/>
                </a:moveTo>
                <a:cubicBezTo>
                  <a:pt x="1433" y="1"/>
                  <a:pt x="1" y="1429"/>
                  <a:pt x="1" y="3194"/>
                </a:cubicBezTo>
                <a:cubicBezTo>
                  <a:pt x="1" y="4958"/>
                  <a:pt x="1433" y="6386"/>
                  <a:pt x="3194" y="6386"/>
                </a:cubicBezTo>
                <a:cubicBezTo>
                  <a:pt x="4958" y="6386"/>
                  <a:pt x="6390" y="4958"/>
                  <a:pt x="6390" y="3194"/>
                </a:cubicBezTo>
                <a:cubicBezTo>
                  <a:pt x="6390" y="1429"/>
                  <a:pt x="4958" y="1"/>
                  <a:pt x="319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27"/>
          <p:cNvSpPr/>
          <p:nvPr/>
        </p:nvSpPr>
        <p:spPr>
          <a:xfrm flipH="1">
            <a:off x="6800713" y="1220054"/>
            <a:ext cx="60871" cy="149516"/>
          </a:xfrm>
          <a:custGeom>
            <a:avLst/>
            <a:gdLst/>
            <a:ahLst/>
            <a:cxnLst/>
            <a:rect l="l" t="t" r="r" b="b"/>
            <a:pathLst>
              <a:path w="1361" h="3343" extrusionOk="0">
                <a:moveTo>
                  <a:pt x="0" y="1"/>
                </a:moveTo>
                <a:lnTo>
                  <a:pt x="0" y="1"/>
                </a:lnTo>
                <a:cubicBezTo>
                  <a:pt x="0" y="1"/>
                  <a:pt x="518" y="2431"/>
                  <a:pt x="725" y="2829"/>
                </a:cubicBezTo>
                <a:cubicBezTo>
                  <a:pt x="932" y="3230"/>
                  <a:pt x="1360" y="3343"/>
                  <a:pt x="1360" y="3343"/>
                </a:cubicBezTo>
                <a:lnTo>
                  <a:pt x="1326" y="1632"/>
                </a:lnTo>
                <a:lnTo>
                  <a:pt x="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27"/>
          <p:cNvSpPr/>
          <p:nvPr/>
        </p:nvSpPr>
        <p:spPr>
          <a:xfrm flipH="1">
            <a:off x="6817888" y="1063829"/>
            <a:ext cx="78045" cy="161323"/>
          </a:xfrm>
          <a:custGeom>
            <a:avLst/>
            <a:gdLst/>
            <a:ahLst/>
            <a:cxnLst/>
            <a:rect l="l" t="t" r="r" b="b"/>
            <a:pathLst>
              <a:path w="1745" h="3607" extrusionOk="0">
                <a:moveTo>
                  <a:pt x="1287" y="0"/>
                </a:moveTo>
                <a:cubicBezTo>
                  <a:pt x="1096" y="0"/>
                  <a:pt x="731" y="47"/>
                  <a:pt x="426" y="359"/>
                </a:cubicBezTo>
                <a:cubicBezTo>
                  <a:pt x="0" y="794"/>
                  <a:pt x="238" y="2158"/>
                  <a:pt x="768" y="3494"/>
                </a:cubicBezTo>
                <a:lnTo>
                  <a:pt x="1744" y="3606"/>
                </a:lnTo>
                <a:lnTo>
                  <a:pt x="1744" y="3606"/>
                </a:lnTo>
                <a:lnTo>
                  <a:pt x="1418" y="9"/>
                </a:lnTo>
                <a:cubicBezTo>
                  <a:pt x="1418" y="9"/>
                  <a:pt x="1368" y="0"/>
                  <a:pt x="128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798;p27"/>
          <p:cNvSpPr/>
          <p:nvPr/>
        </p:nvSpPr>
        <p:spPr>
          <a:xfrm flipH="1">
            <a:off x="6487638" y="997143"/>
            <a:ext cx="430657" cy="559107"/>
          </a:xfrm>
          <a:custGeom>
            <a:avLst/>
            <a:gdLst/>
            <a:ahLst/>
            <a:cxnLst/>
            <a:rect l="l" t="t" r="r" b="b"/>
            <a:pathLst>
              <a:path w="9629" h="12501" extrusionOk="0">
                <a:moveTo>
                  <a:pt x="6227" y="0"/>
                </a:moveTo>
                <a:cubicBezTo>
                  <a:pt x="5320" y="0"/>
                  <a:pt x="4384" y="270"/>
                  <a:pt x="3679" y="715"/>
                </a:cubicBezTo>
                <a:cubicBezTo>
                  <a:pt x="1830" y="1877"/>
                  <a:pt x="2533" y="5097"/>
                  <a:pt x="2533" y="5097"/>
                </a:cubicBezTo>
                <a:cubicBezTo>
                  <a:pt x="2508" y="5112"/>
                  <a:pt x="2482" y="5119"/>
                  <a:pt x="2455" y="5119"/>
                </a:cubicBezTo>
                <a:cubicBezTo>
                  <a:pt x="2269" y="5119"/>
                  <a:pt x="2030" y="4806"/>
                  <a:pt x="1819" y="4587"/>
                </a:cubicBezTo>
                <a:cubicBezTo>
                  <a:pt x="1692" y="4453"/>
                  <a:pt x="1415" y="4294"/>
                  <a:pt x="1123" y="4294"/>
                </a:cubicBezTo>
                <a:cubicBezTo>
                  <a:pt x="860" y="4294"/>
                  <a:pt x="585" y="4423"/>
                  <a:pt x="398" y="4815"/>
                </a:cubicBezTo>
                <a:cubicBezTo>
                  <a:pt x="0" y="5658"/>
                  <a:pt x="745" y="6773"/>
                  <a:pt x="1364" y="6966"/>
                </a:cubicBezTo>
                <a:cubicBezTo>
                  <a:pt x="1573" y="7032"/>
                  <a:pt x="1748" y="7058"/>
                  <a:pt x="1893" y="7058"/>
                </a:cubicBezTo>
                <a:cubicBezTo>
                  <a:pt x="2489" y="7058"/>
                  <a:pt x="2594" y="6616"/>
                  <a:pt x="2594" y="6616"/>
                </a:cubicBezTo>
                <a:lnTo>
                  <a:pt x="2673" y="10584"/>
                </a:lnTo>
                <a:cubicBezTo>
                  <a:pt x="3362" y="11471"/>
                  <a:pt x="4857" y="12500"/>
                  <a:pt x="5776" y="12500"/>
                </a:cubicBezTo>
                <a:cubicBezTo>
                  <a:pt x="5840" y="12500"/>
                  <a:pt x="5902" y="12495"/>
                  <a:pt x="5960" y="12485"/>
                </a:cubicBezTo>
                <a:cubicBezTo>
                  <a:pt x="6674" y="12359"/>
                  <a:pt x="6831" y="11156"/>
                  <a:pt x="6148" y="10367"/>
                </a:cubicBezTo>
                <a:lnTo>
                  <a:pt x="6144" y="9193"/>
                </a:lnTo>
                <a:lnTo>
                  <a:pt x="6144" y="9193"/>
                </a:lnTo>
                <a:cubicBezTo>
                  <a:pt x="6144" y="9193"/>
                  <a:pt x="6770" y="9288"/>
                  <a:pt x="7261" y="9288"/>
                </a:cubicBezTo>
                <a:cubicBezTo>
                  <a:pt x="7381" y="9288"/>
                  <a:pt x="7493" y="9282"/>
                  <a:pt x="7585" y="9268"/>
                </a:cubicBezTo>
                <a:cubicBezTo>
                  <a:pt x="8371" y="9146"/>
                  <a:pt x="8864" y="8527"/>
                  <a:pt x="9101" y="7677"/>
                </a:cubicBezTo>
                <a:cubicBezTo>
                  <a:pt x="9482" y="6310"/>
                  <a:pt x="9628" y="5209"/>
                  <a:pt x="9305" y="2527"/>
                </a:cubicBezTo>
                <a:cubicBezTo>
                  <a:pt x="9085" y="707"/>
                  <a:pt x="7693" y="0"/>
                  <a:pt x="6227" y="0"/>
                </a:cubicBezTo>
                <a:close/>
              </a:path>
            </a:pathLst>
          </a:custGeom>
          <a:solidFill>
            <a:srgbClr val="B16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27"/>
          <p:cNvSpPr/>
          <p:nvPr/>
        </p:nvSpPr>
        <p:spPr>
          <a:xfrm flipH="1">
            <a:off x="6471806" y="955236"/>
            <a:ext cx="380207" cy="284630"/>
          </a:xfrm>
          <a:custGeom>
            <a:avLst/>
            <a:gdLst/>
            <a:ahLst/>
            <a:cxnLst/>
            <a:rect l="l" t="t" r="r" b="b"/>
            <a:pathLst>
              <a:path w="8501" h="6364" extrusionOk="0">
                <a:moveTo>
                  <a:pt x="2986" y="1"/>
                </a:moveTo>
                <a:cubicBezTo>
                  <a:pt x="1575" y="1"/>
                  <a:pt x="1057" y="510"/>
                  <a:pt x="667" y="938"/>
                </a:cubicBezTo>
                <a:cubicBezTo>
                  <a:pt x="18" y="1652"/>
                  <a:pt x="436" y="2437"/>
                  <a:pt x="436" y="2437"/>
                </a:cubicBezTo>
                <a:cubicBezTo>
                  <a:pt x="436" y="2437"/>
                  <a:pt x="1" y="5214"/>
                  <a:pt x="337" y="5524"/>
                </a:cubicBezTo>
                <a:cubicBezTo>
                  <a:pt x="582" y="5744"/>
                  <a:pt x="956" y="6364"/>
                  <a:pt x="1055" y="6364"/>
                </a:cubicBezTo>
                <a:cubicBezTo>
                  <a:pt x="1385" y="6356"/>
                  <a:pt x="1527" y="4925"/>
                  <a:pt x="1697" y="4086"/>
                </a:cubicBezTo>
                <a:cubicBezTo>
                  <a:pt x="1883" y="3180"/>
                  <a:pt x="1960" y="2817"/>
                  <a:pt x="2272" y="2817"/>
                </a:cubicBezTo>
                <a:cubicBezTo>
                  <a:pt x="2291" y="2817"/>
                  <a:pt x="2312" y="2818"/>
                  <a:pt x="2333" y="2821"/>
                </a:cubicBezTo>
                <a:cubicBezTo>
                  <a:pt x="2522" y="2848"/>
                  <a:pt x="3571" y="2947"/>
                  <a:pt x="4611" y="2947"/>
                </a:cubicBezTo>
                <a:cubicBezTo>
                  <a:pt x="5026" y="2947"/>
                  <a:pt x="5440" y="2931"/>
                  <a:pt x="5797" y="2889"/>
                </a:cubicBezTo>
                <a:cubicBezTo>
                  <a:pt x="7048" y="2736"/>
                  <a:pt x="7525" y="2430"/>
                  <a:pt x="7525" y="2430"/>
                </a:cubicBezTo>
                <a:cubicBezTo>
                  <a:pt x="8341" y="1784"/>
                  <a:pt x="8501" y="873"/>
                  <a:pt x="8303" y="53"/>
                </a:cubicBezTo>
                <a:lnTo>
                  <a:pt x="8303" y="53"/>
                </a:lnTo>
                <a:cubicBezTo>
                  <a:pt x="7799" y="301"/>
                  <a:pt x="7250" y="385"/>
                  <a:pt x="6680" y="385"/>
                </a:cubicBezTo>
                <a:cubicBezTo>
                  <a:pt x="5762" y="385"/>
                  <a:pt x="4791" y="166"/>
                  <a:pt x="3870" y="57"/>
                </a:cubicBezTo>
                <a:cubicBezTo>
                  <a:pt x="3541" y="18"/>
                  <a:pt x="3248" y="1"/>
                  <a:pt x="298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27"/>
          <p:cNvSpPr/>
          <p:nvPr/>
        </p:nvSpPr>
        <p:spPr>
          <a:xfrm flipH="1">
            <a:off x="6824865" y="1028854"/>
            <a:ext cx="60468" cy="45128"/>
          </a:xfrm>
          <a:custGeom>
            <a:avLst/>
            <a:gdLst/>
            <a:ahLst/>
            <a:cxnLst/>
            <a:rect l="l" t="t" r="r" b="b"/>
            <a:pathLst>
              <a:path w="1352" h="1009" extrusionOk="0">
                <a:moveTo>
                  <a:pt x="592" y="1"/>
                </a:moveTo>
                <a:cubicBezTo>
                  <a:pt x="351" y="1"/>
                  <a:pt x="118" y="136"/>
                  <a:pt x="1" y="373"/>
                </a:cubicBezTo>
                <a:lnTo>
                  <a:pt x="1181" y="1008"/>
                </a:lnTo>
                <a:cubicBezTo>
                  <a:pt x="1351" y="668"/>
                  <a:pt x="1222" y="254"/>
                  <a:pt x="895" y="77"/>
                </a:cubicBezTo>
                <a:cubicBezTo>
                  <a:pt x="798" y="25"/>
                  <a:pt x="694" y="1"/>
                  <a:pt x="5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27"/>
          <p:cNvSpPr/>
          <p:nvPr/>
        </p:nvSpPr>
        <p:spPr>
          <a:xfrm flipH="1">
            <a:off x="6643505" y="1340500"/>
            <a:ext cx="143701" cy="88690"/>
          </a:xfrm>
          <a:custGeom>
            <a:avLst/>
            <a:gdLst/>
            <a:ahLst/>
            <a:cxnLst/>
            <a:rect l="l" t="t" r="r" b="b"/>
            <a:pathLst>
              <a:path w="3213" h="1983" extrusionOk="0">
                <a:moveTo>
                  <a:pt x="0" y="0"/>
                </a:moveTo>
                <a:cubicBezTo>
                  <a:pt x="0" y="0"/>
                  <a:pt x="116" y="521"/>
                  <a:pt x="483" y="990"/>
                </a:cubicBezTo>
                <a:cubicBezTo>
                  <a:pt x="932" y="1561"/>
                  <a:pt x="3213" y="1982"/>
                  <a:pt x="3213" y="1982"/>
                </a:cubicBezTo>
                <a:lnTo>
                  <a:pt x="3213" y="1516"/>
                </a:lnTo>
                <a:cubicBezTo>
                  <a:pt x="3213" y="1516"/>
                  <a:pt x="1462" y="1163"/>
                  <a:pt x="850" y="837"/>
                </a:cubicBezTo>
                <a:cubicBezTo>
                  <a:pt x="438" y="619"/>
                  <a:pt x="102" y="242"/>
                  <a:pt x="0" y="0"/>
                </a:cubicBezTo>
                <a:close/>
              </a:path>
            </a:pathLst>
          </a:custGeom>
          <a:solidFill>
            <a:srgbClr val="9A4A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p27"/>
          <p:cNvSpPr/>
          <p:nvPr/>
        </p:nvSpPr>
        <p:spPr>
          <a:xfrm flipH="1">
            <a:off x="6662334" y="1189015"/>
            <a:ext cx="31397" cy="32783"/>
          </a:xfrm>
          <a:custGeom>
            <a:avLst/>
            <a:gdLst/>
            <a:ahLst/>
            <a:cxnLst/>
            <a:rect l="l" t="t" r="r" b="b"/>
            <a:pathLst>
              <a:path w="702" h="733" extrusionOk="0">
                <a:moveTo>
                  <a:pt x="351" y="1"/>
                </a:moveTo>
                <a:cubicBezTo>
                  <a:pt x="157" y="1"/>
                  <a:pt x="1" y="164"/>
                  <a:pt x="1" y="365"/>
                </a:cubicBezTo>
                <a:cubicBezTo>
                  <a:pt x="1" y="569"/>
                  <a:pt x="157" y="732"/>
                  <a:pt x="351" y="732"/>
                </a:cubicBezTo>
                <a:cubicBezTo>
                  <a:pt x="545" y="732"/>
                  <a:pt x="702" y="569"/>
                  <a:pt x="702" y="368"/>
                </a:cubicBezTo>
                <a:cubicBezTo>
                  <a:pt x="702" y="167"/>
                  <a:pt x="545" y="1"/>
                  <a:pt x="3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p27"/>
          <p:cNvSpPr/>
          <p:nvPr/>
        </p:nvSpPr>
        <p:spPr>
          <a:xfrm flipH="1">
            <a:off x="6678882" y="1135568"/>
            <a:ext cx="38732" cy="29161"/>
          </a:xfrm>
          <a:custGeom>
            <a:avLst/>
            <a:gdLst/>
            <a:ahLst/>
            <a:cxnLst/>
            <a:rect l="l" t="t" r="r" b="b"/>
            <a:pathLst>
              <a:path w="866" h="652" extrusionOk="0">
                <a:moveTo>
                  <a:pt x="487" y="1"/>
                </a:moveTo>
                <a:cubicBezTo>
                  <a:pt x="419" y="1"/>
                  <a:pt x="350" y="18"/>
                  <a:pt x="287" y="54"/>
                </a:cubicBezTo>
                <a:cubicBezTo>
                  <a:pt x="79" y="169"/>
                  <a:pt x="1" y="435"/>
                  <a:pt x="114" y="652"/>
                </a:cubicBezTo>
                <a:lnTo>
                  <a:pt x="865" y="237"/>
                </a:lnTo>
                <a:cubicBezTo>
                  <a:pt x="787" y="86"/>
                  <a:pt x="639" y="1"/>
                  <a:pt x="48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27"/>
          <p:cNvSpPr/>
          <p:nvPr/>
        </p:nvSpPr>
        <p:spPr>
          <a:xfrm flipH="1">
            <a:off x="6614747" y="1314022"/>
            <a:ext cx="39403" cy="26522"/>
          </a:xfrm>
          <a:custGeom>
            <a:avLst/>
            <a:gdLst/>
            <a:ahLst/>
            <a:cxnLst/>
            <a:rect l="l" t="t" r="r" b="b"/>
            <a:pathLst>
              <a:path w="881" h="593" extrusionOk="0">
                <a:moveTo>
                  <a:pt x="82" y="1"/>
                </a:moveTo>
                <a:lnTo>
                  <a:pt x="82" y="1"/>
                </a:lnTo>
                <a:cubicBezTo>
                  <a:pt x="0" y="228"/>
                  <a:pt x="115" y="484"/>
                  <a:pt x="336" y="565"/>
                </a:cubicBezTo>
                <a:cubicBezTo>
                  <a:pt x="385" y="584"/>
                  <a:pt x="434" y="593"/>
                  <a:pt x="483" y="593"/>
                </a:cubicBezTo>
                <a:cubicBezTo>
                  <a:pt x="657" y="593"/>
                  <a:pt x="819" y="480"/>
                  <a:pt x="881" y="300"/>
                </a:cubicBezTo>
                <a:lnTo>
                  <a:pt x="82" y="1"/>
                </a:lnTo>
                <a:close/>
              </a:path>
            </a:pathLst>
          </a:custGeom>
          <a:solidFill>
            <a:srgbClr val="9A4A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27"/>
          <p:cNvSpPr/>
          <p:nvPr/>
        </p:nvSpPr>
        <p:spPr>
          <a:xfrm flipH="1">
            <a:off x="6515905" y="1127652"/>
            <a:ext cx="36988" cy="31621"/>
          </a:xfrm>
          <a:custGeom>
            <a:avLst/>
            <a:gdLst/>
            <a:ahLst/>
            <a:cxnLst/>
            <a:rect l="l" t="t" r="r" b="b"/>
            <a:pathLst>
              <a:path w="827" h="707" extrusionOk="0">
                <a:moveTo>
                  <a:pt x="343" y="0"/>
                </a:moveTo>
                <a:cubicBezTo>
                  <a:pt x="212" y="0"/>
                  <a:pt x="84" y="62"/>
                  <a:pt x="0" y="180"/>
                </a:cubicBezTo>
                <a:lnTo>
                  <a:pt x="687" y="706"/>
                </a:lnTo>
                <a:cubicBezTo>
                  <a:pt x="826" y="510"/>
                  <a:pt x="785" y="234"/>
                  <a:pt x="595" y="88"/>
                </a:cubicBezTo>
                <a:cubicBezTo>
                  <a:pt x="520" y="29"/>
                  <a:pt x="431" y="0"/>
                  <a:pt x="34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27"/>
          <p:cNvSpPr/>
          <p:nvPr/>
        </p:nvSpPr>
        <p:spPr>
          <a:xfrm flipH="1">
            <a:off x="6531558" y="1184632"/>
            <a:ext cx="31531" cy="32739"/>
          </a:xfrm>
          <a:custGeom>
            <a:avLst/>
            <a:gdLst/>
            <a:ahLst/>
            <a:cxnLst/>
            <a:rect l="l" t="t" r="r" b="b"/>
            <a:pathLst>
              <a:path w="705" h="732" extrusionOk="0">
                <a:moveTo>
                  <a:pt x="351" y="0"/>
                </a:moveTo>
                <a:cubicBezTo>
                  <a:pt x="157" y="0"/>
                  <a:pt x="1" y="163"/>
                  <a:pt x="1" y="364"/>
                </a:cubicBezTo>
                <a:cubicBezTo>
                  <a:pt x="1" y="565"/>
                  <a:pt x="157" y="728"/>
                  <a:pt x="351" y="731"/>
                </a:cubicBezTo>
                <a:cubicBezTo>
                  <a:pt x="544" y="731"/>
                  <a:pt x="704" y="568"/>
                  <a:pt x="704" y="367"/>
                </a:cubicBezTo>
                <a:cubicBezTo>
                  <a:pt x="704" y="163"/>
                  <a:pt x="544" y="0"/>
                  <a:pt x="35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27"/>
          <p:cNvSpPr/>
          <p:nvPr/>
        </p:nvSpPr>
        <p:spPr>
          <a:xfrm flipH="1">
            <a:off x="6557141" y="1186153"/>
            <a:ext cx="54609" cy="94459"/>
          </a:xfrm>
          <a:custGeom>
            <a:avLst/>
            <a:gdLst/>
            <a:ahLst/>
            <a:cxnLst/>
            <a:rect l="l" t="t" r="r" b="b"/>
            <a:pathLst>
              <a:path w="1221" h="2112" extrusionOk="0">
                <a:moveTo>
                  <a:pt x="0" y="1"/>
                </a:moveTo>
                <a:lnTo>
                  <a:pt x="116" y="2111"/>
                </a:lnTo>
                <a:lnTo>
                  <a:pt x="1221" y="1734"/>
                </a:lnTo>
                <a:lnTo>
                  <a:pt x="0" y="1"/>
                </a:lnTo>
                <a:close/>
              </a:path>
            </a:pathLst>
          </a:custGeom>
          <a:solidFill>
            <a:srgbClr val="9A4A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27"/>
          <p:cNvSpPr/>
          <p:nvPr/>
        </p:nvSpPr>
        <p:spPr>
          <a:xfrm flipH="1">
            <a:off x="6594665" y="1505178"/>
            <a:ext cx="148755" cy="75943"/>
          </a:xfrm>
          <a:custGeom>
            <a:avLst/>
            <a:gdLst/>
            <a:ahLst/>
            <a:cxnLst/>
            <a:rect l="l" t="t" r="r" b="b"/>
            <a:pathLst>
              <a:path w="3326" h="1698" extrusionOk="0">
                <a:moveTo>
                  <a:pt x="2128" y="1"/>
                </a:moveTo>
                <a:lnTo>
                  <a:pt x="2034" y="955"/>
                </a:lnTo>
                <a:lnTo>
                  <a:pt x="898" y="98"/>
                </a:lnTo>
                <a:lnTo>
                  <a:pt x="0" y="993"/>
                </a:lnTo>
                <a:cubicBezTo>
                  <a:pt x="360" y="1369"/>
                  <a:pt x="1112" y="1697"/>
                  <a:pt x="1786" y="1697"/>
                </a:cubicBezTo>
                <a:cubicBezTo>
                  <a:pt x="1856" y="1697"/>
                  <a:pt x="1925" y="1694"/>
                  <a:pt x="1993" y="1686"/>
                </a:cubicBezTo>
                <a:cubicBezTo>
                  <a:pt x="2713" y="1605"/>
                  <a:pt x="3111" y="1394"/>
                  <a:pt x="3325" y="884"/>
                </a:cubicBezTo>
                <a:lnTo>
                  <a:pt x="2128" y="1"/>
                </a:ln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9" name="Google Shape;809;p27"/>
          <p:cNvSpPr/>
          <p:nvPr/>
        </p:nvSpPr>
        <p:spPr>
          <a:xfrm flipH="1">
            <a:off x="6594665" y="1505178"/>
            <a:ext cx="148755" cy="72544"/>
          </a:xfrm>
          <a:custGeom>
            <a:avLst/>
            <a:gdLst/>
            <a:ahLst/>
            <a:cxnLst/>
            <a:rect l="l" t="t" r="r" b="b"/>
            <a:pathLst>
              <a:path w="3326" h="1622" extrusionOk="0">
                <a:moveTo>
                  <a:pt x="2128" y="1"/>
                </a:moveTo>
                <a:lnTo>
                  <a:pt x="2034" y="955"/>
                </a:lnTo>
                <a:lnTo>
                  <a:pt x="2034" y="955"/>
                </a:lnTo>
                <a:lnTo>
                  <a:pt x="2761" y="605"/>
                </a:lnTo>
                <a:cubicBezTo>
                  <a:pt x="2761" y="605"/>
                  <a:pt x="2903" y="1003"/>
                  <a:pt x="2894" y="1421"/>
                </a:cubicBezTo>
                <a:cubicBezTo>
                  <a:pt x="3087" y="1295"/>
                  <a:pt x="3227" y="1123"/>
                  <a:pt x="3325" y="884"/>
                </a:cubicBezTo>
                <a:lnTo>
                  <a:pt x="2128" y="1"/>
                </a:lnTo>
                <a:close/>
                <a:moveTo>
                  <a:pt x="898" y="98"/>
                </a:moveTo>
                <a:lnTo>
                  <a:pt x="21" y="969"/>
                </a:lnTo>
                <a:lnTo>
                  <a:pt x="0" y="993"/>
                </a:lnTo>
                <a:cubicBezTo>
                  <a:pt x="255" y="1261"/>
                  <a:pt x="711" y="1503"/>
                  <a:pt x="1193" y="1622"/>
                </a:cubicBezTo>
                <a:cubicBezTo>
                  <a:pt x="1095" y="1388"/>
                  <a:pt x="1037" y="1126"/>
                  <a:pt x="1047" y="843"/>
                </a:cubicBezTo>
                <a:lnTo>
                  <a:pt x="1047" y="843"/>
                </a:lnTo>
                <a:lnTo>
                  <a:pt x="2034" y="955"/>
                </a:lnTo>
                <a:lnTo>
                  <a:pt x="898" y="98"/>
                </a:lnTo>
                <a:close/>
              </a:path>
            </a:pathLst>
          </a:custGeom>
          <a:solidFill>
            <a:srgbClr val="23C7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" name="Google Shape;810;p27"/>
          <p:cNvSpPr/>
          <p:nvPr/>
        </p:nvSpPr>
        <p:spPr>
          <a:xfrm flipH="1">
            <a:off x="6611884" y="1532237"/>
            <a:ext cx="85917" cy="84575"/>
          </a:xfrm>
          <a:custGeom>
            <a:avLst/>
            <a:gdLst/>
            <a:ahLst/>
            <a:cxnLst/>
            <a:rect l="l" t="t" r="r" b="b"/>
            <a:pathLst>
              <a:path w="1921" h="1891" extrusionOk="0">
                <a:moveTo>
                  <a:pt x="1741" y="0"/>
                </a:moveTo>
                <a:lnTo>
                  <a:pt x="1014" y="350"/>
                </a:lnTo>
                <a:lnTo>
                  <a:pt x="27" y="238"/>
                </a:lnTo>
                <a:lnTo>
                  <a:pt x="27" y="238"/>
                </a:lnTo>
                <a:cubicBezTo>
                  <a:pt x="0" y="925"/>
                  <a:pt x="385" y="1489"/>
                  <a:pt x="765" y="1843"/>
                </a:cubicBezTo>
                <a:cubicBezTo>
                  <a:pt x="881" y="1877"/>
                  <a:pt x="986" y="1890"/>
                  <a:pt x="1079" y="1890"/>
                </a:cubicBezTo>
                <a:cubicBezTo>
                  <a:pt x="1374" y="1890"/>
                  <a:pt x="1540" y="1758"/>
                  <a:pt x="1540" y="1758"/>
                </a:cubicBezTo>
                <a:cubicBezTo>
                  <a:pt x="1540" y="1758"/>
                  <a:pt x="1799" y="1456"/>
                  <a:pt x="1860" y="959"/>
                </a:cubicBezTo>
                <a:cubicBezTo>
                  <a:pt x="1921" y="493"/>
                  <a:pt x="1741" y="0"/>
                  <a:pt x="174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811;p27"/>
          <p:cNvSpPr/>
          <p:nvPr/>
        </p:nvSpPr>
        <p:spPr>
          <a:xfrm flipH="1">
            <a:off x="6572482" y="1610819"/>
            <a:ext cx="112126" cy="417642"/>
          </a:xfrm>
          <a:custGeom>
            <a:avLst/>
            <a:gdLst/>
            <a:ahLst/>
            <a:cxnLst/>
            <a:rect l="l" t="t" r="r" b="b"/>
            <a:pathLst>
              <a:path w="2507" h="9338" extrusionOk="0">
                <a:moveTo>
                  <a:pt x="1245" y="1"/>
                </a:moveTo>
                <a:lnTo>
                  <a:pt x="470" y="86"/>
                </a:lnTo>
                <a:cubicBezTo>
                  <a:pt x="470" y="86"/>
                  <a:pt x="1" y="6740"/>
                  <a:pt x="14" y="7209"/>
                </a:cubicBezTo>
                <a:cubicBezTo>
                  <a:pt x="28" y="7679"/>
                  <a:pt x="889" y="9337"/>
                  <a:pt x="1337" y="9337"/>
                </a:cubicBezTo>
                <a:cubicBezTo>
                  <a:pt x="1339" y="9337"/>
                  <a:pt x="1341" y="9337"/>
                  <a:pt x="1344" y="9337"/>
                </a:cubicBezTo>
                <a:cubicBezTo>
                  <a:pt x="1789" y="9323"/>
                  <a:pt x="2506" y="7477"/>
                  <a:pt x="2459" y="6957"/>
                </a:cubicBezTo>
                <a:cubicBezTo>
                  <a:pt x="2412" y="6437"/>
                  <a:pt x="1245" y="1"/>
                  <a:pt x="12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p27"/>
          <p:cNvSpPr/>
          <p:nvPr/>
        </p:nvSpPr>
        <p:spPr>
          <a:xfrm flipH="1">
            <a:off x="6628925" y="1610819"/>
            <a:ext cx="45" cy="224"/>
          </a:xfrm>
          <a:custGeom>
            <a:avLst/>
            <a:gdLst/>
            <a:ahLst/>
            <a:cxnLst/>
            <a:rect l="l" t="t" r="r" b="b"/>
            <a:pathLst>
              <a:path w="1" h="5" extrusionOk="0">
                <a:moveTo>
                  <a:pt x="1" y="1"/>
                </a:moveTo>
                <a:lnTo>
                  <a:pt x="1" y="1"/>
                </a:lnTo>
                <a:lnTo>
                  <a:pt x="1" y="5"/>
                </a:lnTo>
                <a:close/>
              </a:path>
            </a:pathLst>
          </a:custGeom>
          <a:solidFill>
            <a:srgbClr val="DCDC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813;p27"/>
          <p:cNvSpPr/>
          <p:nvPr/>
        </p:nvSpPr>
        <p:spPr>
          <a:xfrm flipH="1">
            <a:off x="6628120" y="1611580"/>
            <a:ext cx="626" cy="3846"/>
          </a:xfrm>
          <a:custGeom>
            <a:avLst/>
            <a:gdLst/>
            <a:ahLst/>
            <a:cxnLst/>
            <a:rect l="l" t="t" r="r" b="b"/>
            <a:pathLst>
              <a:path w="14" h="86" extrusionOk="0">
                <a:moveTo>
                  <a:pt x="0" y="1"/>
                </a:moveTo>
                <a:lnTo>
                  <a:pt x="8" y="54"/>
                </a:lnTo>
                <a:lnTo>
                  <a:pt x="8" y="54"/>
                </a:lnTo>
                <a:cubicBezTo>
                  <a:pt x="5" y="30"/>
                  <a:pt x="2" y="13"/>
                  <a:pt x="0" y="1"/>
                </a:cubicBezTo>
                <a:close/>
                <a:moveTo>
                  <a:pt x="8" y="54"/>
                </a:moveTo>
                <a:cubicBezTo>
                  <a:pt x="10" y="64"/>
                  <a:pt x="11" y="74"/>
                  <a:pt x="13" y="86"/>
                </a:cubicBezTo>
                <a:lnTo>
                  <a:pt x="8" y="54"/>
                </a:lnTo>
                <a:close/>
              </a:path>
            </a:pathLst>
          </a:custGeom>
          <a:solidFill>
            <a:srgbClr val="DCDC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4" name="Google Shape;814;p27"/>
          <p:cNvSpPr/>
          <p:nvPr/>
        </p:nvSpPr>
        <p:spPr>
          <a:xfrm flipH="1">
            <a:off x="6628120" y="1610819"/>
            <a:ext cx="35959" cy="13283"/>
          </a:xfrm>
          <a:custGeom>
            <a:avLst/>
            <a:gdLst/>
            <a:ahLst/>
            <a:cxnLst/>
            <a:rect l="l" t="t" r="r" b="b"/>
            <a:pathLst>
              <a:path w="804" h="297" extrusionOk="0">
                <a:moveTo>
                  <a:pt x="786" y="1"/>
                </a:moveTo>
                <a:cubicBezTo>
                  <a:pt x="630" y="117"/>
                  <a:pt x="470" y="151"/>
                  <a:pt x="334" y="151"/>
                </a:cubicBezTo>
                <a:cubicBezTo>
                  <a:pt x="147" y="151"/>
                  <a:pt x="11" y="86"/>
                  <a:pt x="11" y="86"/>
                </a:cubicBezTo>
                <a:lnTo>
                  <a:pt x="1" y="263"/>
                </a:lnTo>
                <a:cubicBezTo>
                  <a:pt x="89" y="286"/>
                  <a:pt x="174" y="297"/>
                  <a:pt x="252" y="297"/>
                </a:cubicBezTo>
                <a:cubicBezTo>
                  <a:pt x="589" y="297"/>
                  <a:pt x="803" y="103"/>
                  <a:pt x="803" y="103"/>
                </a:cubicBezTo>
                <a:cubicBezTo>
                  <a:pt x="797" y="62"/>
                  <a:pt x="793" y="35"/>
                  <a:pt x="790" y="18"/>
                </a:cubicBezTo>
                <a:lnTo>
                  <a:pt x="790" y="15"/>
                </a:lnTo>
                <a:lnTo>
                  <a:pt x="790" y="11"/>
                </a:lnTo>
                <a:lnTo>
                  <a:pt x="790" y="8"/>
                </a:lnTo>
                <a:lnTo>
                  <a:pt x="786" y="8"/>
                </a:lnTo>
                <a:lnTo>
                  <a:pt x="786" y="5"/>
                </a:lnTo>
                <a:lnTo>
                  <a:pt x="786" y="1"/>
                </a:lnTo>
                <a:close/>
              </a:path>
            </a:pathLst>
          </a:custGeom>
          <a:solidFill>
            <a:srgbClr val="23C7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27"/>
          <p:cNvSpPr/>
          <p:nvPr/>
        </p:nvSpPr>
        <p:spPr>
          <a:xfrm flipH="1">
            <a:off x="6652450" y="1402668"/>
            <a:ext cx="189500" cy="195269"/>
          </a:xfrm>
          <a:custGeom>
            <a:avLst/>
            <a:gdLst/>
            <a:ahLst/>
            <a:cxnLst/>
            <a:rect l="l" t="t" r="r" b="b"/>
            <a:pathLst>
              <a:path w="4237" h="4366" extrusionOk="0">
                <a:moveTo>
                  <a:pt x="935" y="1"/>
                </a:moveTo>
                <a:cubicBezTo>
                  <a:pt x="935" y="1"/>
                  <a:pt x="170" y="293"/>
                  <a:pt x="0" y="1640"/>
                </a:cubicBezTo>
                <a:cubicBezTo>
                  <a:pt x="466" y="2727"/>
                  <a:pt x="1316" y="3655"/>
                  <a:pt x="2560" y="4366"/>
                </a:cubicBezTo>
                <a:lnTo>
                  <a:pt x="3250" y="3135"/>
                </a:lnTo>
                <a:lnTo>
                  <a:pt x="4237" y="3247"/>
                </a:lnTo>
                <a:lnTo>
                  <a:pt x="4237" y="3247"/>
                </a:lnTo>
                <a:lnTo>
                  <a:pt x="948" y="746"/>
                </a:lnTo>
                <a:lnTo>
                  <a:pt x="935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6" name="Google Shape;816;p27"/>
          <p:cNvSpPr/>
          <p:nvPr/>
        </p:nvSpPr>
        <p:spPr>
          <a:xfrm flipH="1">
            <a:off x="6581293" y="1418053"/>
            <a:ext cx="71202" cy="146161"/>
          </a:xfrm>
          <a:custGeom>
            <a:avLst/>
            <a:gdLst/>
            <a:ahLst/>
            <a:cxnLst/>
            <a:rect l="l" t="t" r="r" b="b"/>
            <a:pathLst>
              <a:path w="1592" h="3268" extrusionOk="0">
                <a:moveTo>
                  <a:pt x="201" y="0"/>
                </a:moveTo>
                <a:lnTo>
                  <a:pt x="205" y="956"/>
                </a:lnTo>
                <a:cubicBezTo>
                  <a:pt x="205" y="956"/>
                  <a:pt x="68" y="2214"/>
                  <a:pt x="1" y="2903"/>
                </a:cubicBezTo>
                <a:lnTo>
                  <a:pt x="728" y="2553"/>
                </a:lnTo>
                <a:lnTo>
                  <a:pt x="1517" y="3267"/>
                </a:lnTo>
                <a:cubicBezTo>
                  <a:pt x="1517" y="3267"/>
                  <a:pt x="1592" y="1194"/>
                  <a:pt x="1261" y="650"/>
                </a:cubicBezTo>
                <a:cubicBezTo>
                  <a:pt x="932" y="105"/>
                  <a:pt x="201" y="0"/>
                  <a:pt x="201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94 Rectángulo"/>
          <p:cNvSpPr/>
          <p:nvPr/>
        </p:nvSpPr>
        <p:spPr>
          <a:xfrm>
            <a:off x="216024" y="3219822"/>
            <a:ext cx="2987824" cy="28803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9" name="Google Shape;727;p27"/>
          <p:cNvSpPr txBox="1">
            <a:spLocks/>
          </p:cNvSpPr>
          <p:nvPr/>
        </p:nvSpPr>
        <p:spPr>
          <a:xfrm flipH="1">
            <a:off x="152848" y="3291830"/>
            <a:ext cx="341104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EFEFEF"/>
              </a:buClr>
              <a:buSzPts val="1100"/>
              <a:buFont typeface="Dosis ExtraLight"/>
              <a:buNone/>
              <a:tabLst/>
              <a:defRPr/>
            </a:pPr>
            <a:r>
              <a:rPr kumimoji="0" lang="es-ES" sz="113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taatliches"/>
                <a:ea typeface="Staatliches"/>
                <a:cs typeface="Staatliches"/>
                <a:sym typeface="Staatliches"/>
              </a:rPr>
              <a:t>MEDIDAS DE REESTRUCTURACIÓN</a:t>
            </a:r>
          </a:p>
        </p:txBody>
      </p:sp>
      <p:sp>
        <p:nvSpPr>
          <p:cNvPr id="102" name="Google Shape;727;p27"/>
          <p:cNvSpPr txBox="1">
            <a:spLocks/>
          </p:cNvSpPr>
          <p:nvPr/>
        </p:nvSpPr>
        <p:spPr>
          <a:xfrm flipH="1">
            <a:off x="3347864" y="4227934"/>
            <a:ext cx="6552728" cy="36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1600"/>
              </a:spcAft>
              <a:buClr>
                <a:srgbClr val="EFEFEF"/>
              </a:buClr>
              <a:buSzPts val="1100"/>
              <a:buFont typeface="Arial" pitchFamily="34" charset="0"/>
              <a:buChar char="•"/>
              <a:tabLst/>
              <a:defRPr/>
            </a:pPr>
            <a:r>
              <a:rPr lang="es-ES" sz="1100" dirty="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REGULACION DE AFOROS.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1600"/>
              </a:spcAft>
              <a:buClr>
                <a:srgbClr val="EFEFEF"/>
              </a:buClr>
              <a:buSzPts val="1100"/>
              <a:buFont typeface="Arial" pitchFamily="34" charset="0"/>
              <a:buChar char="•"/>
              <a:tabLst/>
              <a:defRPr/>
            </a:pPr>
            <a:r>
              <a:rPr lang="es-ES" sz="1100" dirty="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EDUCACION Y COMUNICACIÓN.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1600"/>
              </a:spcAft>
              <a:buClr>
                <a:srgbClr val="EFEFEF"/>
              </a:buClr>
              <a:buSzPts val="1100"/>
              <a:buFont typeface="Arial" pitchFamily="34" charset="0"/>
              <a:buChar char="•"/>
              <a:tabLst/>
              <a:defRPr/>
            </a:pPr>
            <a:r>
              <a:rPr lang="es-ES" sz="1100" noProof="0" dirty="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MEJORA MEDIDAS SANITARIAS: INTEGRARLAS COMO COSTUMBRES.</a:t>
            </a:r>
            <a:endParaRPr kumimoji="0" lang="es-ES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taatliches"/>
              <a:ea typeface="Staatliches"/>
              <a:cs typeface="Staatliches"/>
              <a:sym typeface="Staatliches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1600"/>
              </a:spcAft>
              <a:buClr>
                <a:srgbClr val="EFEFEF"/>
              </a:buClr>
              <a:buSzPts val="1100"/>
              <a:buFont typeface="Arial" pitchFamily="34" charset="0"/>
              <a:buChar char="•"/>
              <a:tabLst/>
              <a:defRPr/>
            </a:pPr>
            <a:r>
              <a:rPr lang="es-ES" sz="1100" dirty="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ESTRATEGIAS DE MONITOREO.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1600"/>
              </a:spcAft>
              <a:buClr>
                <a:srgbClr val="EFEFEF"/>
              </a:buClr>
              <a:buSzPts val="1100"/>
              <a:buFont typeface="Arial" pitchFamily="34" charset="0"/>
              <a:buChar char="•"/>
              <a:tabLst/>
              <a:defRPr/>
            </a:pPr>
            <a:r>
              <a:rPr lang="es-ES" sz="1100" dirty="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ADAPTACIONES A INFRAESTRUCTURAS.</a:t>
            </a:r>
            <a:endParaRPr kumimoji="0" lang="es-ES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taatliches"/>
              <a:ea typeface="Staatliches"/>
              <a:cs typeface="Staatliches"/>
              <a:sym typeface="Staatliches"/>
            </a:endParaRPr>
          </a:p>
        </p:txBody>
      </p:sp>
      <p:sp>
        <p:nvSpPr>
          <p:cNvPr id="103" name="Google Shape;727;p27"/>
          <p:cNvSpPr txBox="1">
            <a:spLocks/>
          </p:cNvSpPr>
          <p:nvPr/>
        </p:nvSpPr>
        <p:spPr>
          <a:xfrm flipH="1">
            <a:off x="35496" y="3939902"/>
            <a:ext cx="2664296" cy="843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EFEFEF"/>
              </a:buClr>
              <a:buSzPts val="1100"/>
              <a:buFont typeface="Dosis ExtraLight"/>
              <a:buNone/>
              <a:tabLst/>
              <a:defRPr/>
            </a:pPr>
            <a:endParaRPr kumimoji="0" lang="es-E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taatliches"/>
              <a:ea typeface="Staatliches"/>
              <a:cs typeface="Staatliches"/>
              <a:sym typeface="Staatliches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EFEFEF"/>
              </a:buClr>
              <a:buSzPts val="1100"/>
              <a:buFont typeface="Dosis ExtraLight"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taatliches"/>
                <a:ea typeface="Staatliches"/>
                <a:cs typeface="Staatliches"/>
                <a:sym typeface="Staatliches"/>
              </a:rPr>
              <a:t>ES APLICAR EL VOLTAJE  AL SISTEMA (LEY DE OHM)</a:t>
            </a:r>
          </a:p>
        </p:txBody>
      </p:sp>
      <p:cxnSp>
        <p:nvCxnSpPr>
          <p:cNvPr id="104" name="103 Conector recto de flecha"/>
          <p:cNvCxnSpPr/>
          <p:nvPr/>
        </p:nvCxnSpPr>
        <p:spPr>
          <a:xfrm flipV="1">
            <a:off x="2339752" y="4371950"/>
            <a:ext cx="360040" cy="617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5" name="104 Abrir llave"/>
          <p:cNvSpPr/>
          <p:nvPr/>
        </p:nvSpPr>
        <p:spPr>
          <a:xfrm>
            <a:off x="2987824" y="3435846"/>
            <a:ext cx="432048" cy="163564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27"/>
          <p:cNvSpPr/>
          <p:nvPr/>
        </p:nvSpPr>
        <p:spPr>
          <a:xfrm rot="-368550" flipH="1">
            <a:off x="6014222" y="2537173"/>
            <a:ext cx="3053229" cy="931142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27"/>
          <p:cNvSpPr txBox="1">
            <a:spLocks noGrp="1"/>
          </p:cNvSpPr>
          <p:nvPr>
            <p:ph type="subTitle" idx="2"/>
          </p:nvPr>
        </p:nvSpPr>
        <p:spPr>
          <a:xfrm flipH="1">
            <a:off x="1835696" y="555526"/>
            <a:ext cx="4608512" cy="57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/>
            <a:r>
              <a:rPr lang="es-ES" i="1" dirty="0"/>
              <a:t> “Cada frase que pronuncio no debe considerarse una afirmación, sino una pregunta”. </a:t>
            </a:r>
            <a:br>
              <a:rPr lang="es-ES" i="1" dirty="0"/>
            </a:br>
            <a:r>
              <a:rPr lang="es-ES" i="1" dirty="0" err="1"/>
              <a:t>Neil</a:t>
            </a:r>
            <a:r>
              <a:rPr lang="es-ES" i="1" dirty="0"/>
              <a:t> </a:t>
            </a:r>
            <a:r>
              <a:rPr lang="es-ES" i="1" dirty="0" err="1"/>
              <a:t>Bohr</a:t>
            </a:r>
            <a:r>
              <a:rPr lang="es-ES" i="1" dirty="0"/>
              <a:t>.</a:t>
            </a:r>
            <a:endParaRPr dirty="0"/>
          </a:p>
        </p:txBody>
      </p:sp>
      <p:sp>
        <p:nvSpPr>
          <p:cNvPr id="727" name="Google Shape;727;p27"/>
          <p:cNvSpPr txBox="1">
            <a:spLocks noGrp="1"/>
          </p:cNvSpPr>
          <p:nvPr>
            <p:ph type="subTitle" idx="1"/>
          </p:nvPr>
        </p:nvSpPr>
        <p:spPr>
          <a:xfrm flipH="1">
            <a:off x="1437450" y="3013730"/>
            <a:ext cx="3051000" cy="27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b="1" dirty="0"/>
              <a:t>ACCIONES</a:t>
            </a:r>
            <a:endParaRPr sz="1600" b="1" dirty="0"/>
          </a:p>
        </p:txBody>
      </p:sp>
      <p:sp>
        <p:nvSpPr>
          <p:cNvPr id="728" name="Google Shape;728;p27"/>
          <p:cNvSpPr/>
          <p:nvPr/>
        </p:nvSpPr>
        <p:spPr>
          <a:xfrm flipH="1">
            <a:off x="8904710" y="2528558"/>
            <a:ext cx="14312" cy="3533"/>
          </a:xfrm>
          <a:custGeom>
            <a:avLst/>
            <a:gdLst/>
            <a:ahLst/>
            <a:cxnLst/>
            <a:rect l="l" t="t" r="r" b="b"/>
            <a:pathLst>
              <a:path w="320" h="79" extrusionOk="0">
                <a:moveTo>
                  <a:pt x="1" y="1"/>
                </a:moveTo>
                <a:lnTo>
                  <a:pt x="1" y="1"/>
                </a:lnTo>
                <a:cubicBezTo>
                  <a:pt x="86" y="51"/>
                  <a:pt x="205" y="78"/>
                  <a:pt x="320" y="78"/>
                </a:cubicBezTo>
                <a:cubicBezTo>
                  <a:pt x="205" y="78"/>
                  <a:pt x="89" y="51"/>
                  <a:pt x="1" y="1"/>
                </a:cubicBezTo>
                <a:close/>
              </a:path>
            </a:pathLst>
          </a:custGeom>
          <a:solidFill>
            <a:srgbClr val="E5E5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27"/>
          <p:cNvSpPr/>
          <p:nvPr/>
        </p:nvSpPr>
        <p:spPr>
          <a:xfrm flipH="1">
            <a:off x="8991387" y="1619628"/>
            <a:ext cx="16325" cy="2639"/>
          </a:xfrm>
          <a:custGeom>
            <a:avLst/>
            <a:gdLst/>
            <a:ahLst/>
            <a:cxnLst/>
            <a:rect l="l" t="t" r="r" b="b"/>
            <a:pathLst>
              <a:path w="365" h="59" extrusionOk="0">
                <a:moveTo>
                  <a:pt x="1" y="1"/>
                </a:moveTo>
                <a:cubicBezTo>
                  <a:pt x="126" y="1"/>
                  <a:pt x="256" y="21"/>
                  <a:pt x="365" y="59"/>
                </a:cubicBezTo>
                <a:cubicBezTo>
                  <a:pt x="256" y="21"/>
                  <a:pt x="130" y="1"/>
                  <a:pt x="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27"/>
          <p:cNvSpPr/>
          <p:nvPr/>
        </p:nvSpPr>
        <p:spPr>
          <a:xfrm flipH="1">
            <a:off x="7744052" y="2630867"/>
            <a:ext cx="473280" cy="287090"/>
          </a:xfrm>
          <a:custGeom>
            <a:avLst/>
            <a:gdLst/>
            <a:ahLst/>
            <a:cxnLst/>
            <a:rect l="l" t="t" r="r" b="b"/>
            <a:pathLst>
              <a:path w="10582" h="6419" extrusionOk="0">
                <a:moveTo>
                  <a:pt x="10581" y="0"/>
                </a:moveTo>
                <a:lnTo>
                  <a:pt x="1" y="6120"/>
                </a:lnTo>
                <a:lnTo>
                  <a:pt x="504" y="6418"/>
                </a:lnTo>
                <a:lnTo>
                  <a:pt x="10581" y="595"/>
                </a:lnTo>
                <a:lnTo>
                  <a:pt x="10581" y="0"/>
                </a:lnTo>
                <a:close/>
              </a:path>
            </a:pathLst>
          </a:custGeom>
          <a:solidFill>
            <a:srgbClr val="3747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27"/>
          <p:cNvSpPr/>
          <p:nvPr/>
        </p:nvSpPr>
        <p:spPr>
          <a:xfrm flipH="1">
            <a:off x="8330576" y="835101"/>
            <a:ext cx="449799" cy="1817266"/>
          </a:xfrm>
          <a:custGeom>
            <a:avLst/>
            <a:gdLst/>
            <a:ahLst/>
            <a:cxnLst/>
            <a:rect l="l" t="t" r="r" b="b"/>
            <a:pathLst>
              <a:path w="10057" h="40632" extrusionOk="0">
                <a:moveTo>
                  <a:pt x="9155" y="1"/>
                </a:moveTo>
                <a:cubicBezTo>
                  <a:pt x="9092" y="1"/>
                  <a:pt x="9031" y="44"/>
                  <a:pt x="9013" y="112"/>
                </a:cubicBezTo>
                <a:lnTo>
                  <a:pt x="14" y="40062"/>
                </a:lnTo>
                <a:cubicBezTo>
                  <a:pt x="0" y="40123"/>
                  <a:pt x="28" y="40185"/>
                  <a:pt x="82" y="40216"/>
                </a:cubicBezTo>
                <a:lnTo>
                  <a:pt x="670" y="40556"/>
                </a:lnTo>
                <a:cubicBezTo>
                  <a:pt x="673" y="40559"/>
                  <a:pt x="673" y="40559"/>
                  <a:pt x="677" y="40562"/>
                </a:cubicBezTo>
                <a:cubicBezTo>
                  <a:pt x="764" y="40607"/>
                  <a:pt x="872" y="40631"/>
                  <a:pt x="983" y="40631"/>
                </a:cubicBezTo>
                <a:cubicBezTo>
                  <a:pt x="998" y="40631"/>
                  <a:pt x="1013" y="40631"/>
                  <a:pt x="1028" y="40630"/>
                </a:cubicBezTo>
                <a:lnTo>
                  <a:pt x="1279" y="39525"/>
                </a:lnTo>
                <a:lnTo>
                  <a:pt x="10044" y="608"/>
                </a:lnTo>
                <a:cubicBezTo>
                  <a:pt x="10057" y="550"/>
                  <a:pt x="10030" y="485"/>
                  <a:pt x="9975" y="455"/>
                </a:cubicBezTo>
                <a:lnTo>
                  <a:pt x="9224" y="19"/>
                </a:lnTo>
                <a:cubicBezTo>
                  <a:pt x="9202" y="7"/>
                  <a:pt x="9178" y="1"/>
                  <a:pt x="9155" y="1"/>
                </a:cubicBezTo>
                <a:close/>
              </a:path>
            </a:pathLst>
          </a:custGeom>
          <a:solidFill>
            <a:srgbClr val="3747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732;p27"/>
          <p:cNvSpPr/>
          <p:nvPr/>
        </p:nvSpPr>
        <p:spPr>
          <a:xfrm flipH="1">
            <a:off x="8284956" y="831702"/>
            <a:ext cx="449486" cy="1820621"/>
          </a:xfrm>
          <a:custGeom>
            <a:avLst/>
            <a:gdLst/>
            <a:ahLst/>
            <a:cxnLst/>
            <a:rect l="l" t="t" r="r" b="b"/>
            <a:pathLst>
              <a:path w="10050" h="40707" extrusionOk="0">
                <a:moveTo>
                  <a:pt x="10050" y="1"/>
                </a:moveTo>
                <a:lnTo>
                  <a:pt x="9041" y="585"/>
                </a:lnTo>
                <a:lnTo>
                  <a:pt x="252" y="39601"/>
                </a:lnTo>
                <a:lnTo>
                  <a:pt x="1" y="40706"/>
                </a:lnTo>
                <a:cubicBezTo>
                  <a:pt x="112" y="40706"/>
                  <a:pt x="221" y="40682"/>
                  <a:pt x="307" y="40632"/>
                </a:cubicBezTo>
                <a:lnTo>
                  <a:pt x="894" y="40292"/>
                </a:lnTo>
                <a:cubicBezTo>
                  <a:pt x="949" y="40257"/>
                  <a:pt x="990" y="40204"/>
                  <a:pt x="1007" y="40138"/>
                </a:cubicBezTo>
                <a:lnTo>
                  <a:pt x="10050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p27"/>
          <p:cNvSpPr/>
          <p:nvPr/>
        </p:nvSpPr>
        <p:spPr>
          <a:xfrm flipH="1">
            <a:off x="8239739" y="1718023"/>
            <a:ext cx="45396" cy="1584920"/>
          </a:xfrm>
          <a:custGeom>
            <a:avLst/>
            <a:gdLst/>
            <a:ahLst/>
            <a:cxnLst/>
            <a:rect l="l" t="t" r="r" b="b"/>
            <a:pathLst>
              <a:path w="1015" h="35437" extrusionOk="0">
                <a:moveTo>
                  <a:pt x="1" y="1"/>
                </a:moveTo>
                <a:lnTo>
                  <a:pt x="4" y="34856"/>
                </a:lnTo>
                <a:cubicBezTo>
                  <a:pt x="4" y="34924"/>
                  <a:pt x="45" y="34992"/>
                  <a:pt x="134" y="35043"/>
                </a:cubicBezTo>
                <a:lnTo>
                  <a:pt x="680" y="35359"/>
                </a:lnTo>
                <a:cubicBezTo>
                  <a:pt x="684" y="35363"/>
                  <a:pt x="684" y="35363"/>
                  <a:pt x="688" y="35363"/>
                </a:cubicBezTo>
                <a:cubicBezTo>
                  <a:pt x="776" y="35413"/>
                  <a:pt x="895" y="35437"/>
                  <a:pt x="1014" y="35437"/>
                </a:cubicBezTo>
                <a:lnTo>
                  <a:pt x="1014" y="34278"/>
                </a:lnTo>
                <a:lnTo>
                  <a:pt x="1011" y="586"/>
                </a:lnTo>
                <a:lnTo>
                  <a:pt x="1" y="1"/>
                </a:lnTo>
                <a:close/>
              </a:path>
            </a:pathLst>
          </a:custGeom>
          <a:solidFill>
            <a:srgbClr val="3747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p27"/>
          <p:cNvSpPr/>
          <p:nvPr/>
        </p:nvSpPr>
        <p:spPr>
          <a:xfrm flipH="1">
            <a:off x="8194612" y="1718202"/>
            <a:ext cx="45351" cy="1584741"/>
          </a:xfrm>
          <a:custGeom>
            <a:avLst/>
            <a:gdLst/>
            <a:ahLst/>
            <a:cxnLst/>
            <a:rect l="l" t="t" r="r" b="b"/>
            <a:pathLst>
              <a:path w="1014" h="35433" extrusionOk="0">
                <a:moveTo>
                  <a:pt x="1013" y="0"/>
                </a:moveTo>
                <a:lnTo>
                  <a:pt x="1" y="582"/>
                </a:lnTo>
                <a:lnTo>
                  <a:pt x="4" y="34274"/>
                </a:lnTo>
                <a:lnTo>
                  <a:pt x="4" y="35433"/>
                </a:lnTo>
                <a:cubicBezTo>
                  <a:pt x="123" y="35433"/>
                  <a:pt x="246" y="35409"/>
                  <a:pt x="334" y="35355"/>
                </a:cubicBezTo>
                <a:lnTo>
                  <a:pt x="878" y="35039"/>
                </a:lnTo>
                <a:cubicBezTo>
                  <a:pt x="959" y="34991"/>
                  <a:pt x="1007" y="34927"/>
                  <a:pt x="1010" y="34866"/>
                </a:cubicBezTo>
                <a:lnTo>
                  <a:pt x="1010" y="34838"/>
                </a:lnTo>
                <a:lnTo>
                  <a:pt x="1013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27"/>
          <p:cNvSpPr/>
          <p:nvPr/>
        </p:nvSpPr>
        <p:spPr>
          <a:xfrm flipH="1">
            <a:off x="7654826" y="1535544"/>
            <a:ext cx="314148" cy="1429679"/>
          </a:xfrm>
          <a:custGeom>
            <a:avLst/>
            <a:gdLst/>
            <a:ahLst/>
            <a:cxnLst/>
            <a:rect l="l" t="t" r="r" b="b"/>
            <a:pathLst>
              <a:path w="7024" h="31966" extrusionOk="0">
                <a:moveTo>
                  <a:pt x="0" y="1"/>
                </a:moveTo>
                <a:lnTo>
                  <a:pt x="6010" y="31357"/>
                </a:lnTo>
                <a:cubicBezTo>
                  <a:pt x="6028" y="31439"/>
                  <a:pt x="6075" y="31511"/>
                  <a:pt x="6150" y="31551"/>
                </a:cubicBezTo>
                <a:lnTo>
                  <a:pt x="6711" y="31875"/>
                </a:lnTo>
                <a:cubicBezTo>
                  <a:pt x="6830" y="31946"/>
                  <a:pt x="6956" y="31966"/>
                  <a:pt x="7024" y="31966"/>
                </a:cubicBezTo>
                <a:lnTo>
                  <a:pt x="6809" y="30837"/>
                </a:lnTo>
                <a:lnTo>
                  <a:pt x="1010" y="583"/>
                </a:lnTo>
                <a:lnTo>
                  <a:pt x="0" y="1"/>
                </a:lnTo>
                <a:close/>
              </a:path>
            </a:pathLst>
          </a:custGeom>
          <a:solidFill>
            <a:srgbClr val="3747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27"/>
          <p:cNvSpPr/>
          <p:nvPr/>
        </p:nvSpPr>
        <p:spPr>
          <a:xfrm flipH="1">
            <a:off x="7609833" y="1535723"/>
            <a:ext cx="314014" cy="1429500"/>
          </a:xfrm>
          <a:custGeom>
            <a:avLst/>
            <a:gdLst/>
            <a:ahLst/>
            <a:cxnLst/>
            <a:rect l="l" t="t" r="r" b="b"/>
            <a:pathLst>
              <a:path w="7021" h="31962" extrusionOk="0">
                <a:moveTo>
                  <a:pt x="1014" y="0"/>
                </a:moveTo>
                <a:lnTo>
                  <a:pt x="1" y="579"/>
                </a:lnTo>
                <a:lnTo>
                  <a:pt x="5800" y="30833"/>
                </a:lnTo>
                <a:lnTo>
                  <a:pt x="6015" y="31962"/>
                </a:lnTo>
                <a:cubicBezTo>
                  <a:pt x="6134" y="31962"/>
                  <a:pt x="6253" y="31935"/>
                  <a:pt x="6345" y="31884"/>
                </a:cubicBezTo>
                <a:lnTo>
                  <a:pt x="6371" y="31871"/>
                </a:lnTo>
                <a:lnTo>
                  <a:pt x="6886" y="31571"/>
                </a:lnTo>
                <a:cubicBezTo>
                  <a:pt x="6977" y="31516"/>
                  <a:pt x="7021" y="31449"/>
                  <a:pt x="7021" y="31381"/>
                </a:cubicBezTo>
                <a:lnTo>
                  <a:pt x="7021" y="31374"/>
                </a:lnTo>
                <a:lnTo>
                  <a:pt x="7014" y="31337"/>
                </a:lnTo>
                <a:lnTo>
                  <a:pt x="7014" y="31330"/>
                </a:lnTo>
                <a:lnTo>
                  <a:pt x="1014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27"/>
          <p:cNvSpPr/>
          <p:nvPr/>
        </p:nvSpPr>
        <p:spPr>
          <a:xfrm flipH="1">
            <a:off x="7699059" y="2631448"/>
            <a:ext cx="511251" cy="347200"/>
          </a:xfrm>
          <a:custGeom>
            <a:avLst/>
            <a:gdLst/>
            <a:ahLst/>
            <a:cxnLst/>
            <a:rect l="l" t="t" r="r" b="b"/>
            <a:pathLst>
              <a:path w="11431" h="7763" extrusionOk="0">
                <a:moveTo>
                  <a:pt x="11430" y="0"/>
                </a:moveTo>
                <a:lnTo>
                  <a:pt x="0" y="6600"/>
                </a:lnTo>
                <a:lnTo>
                  <a:pt x="0" y="7762"/>
                </a:lnTo>
                <a:lnTo>
                  <a:pt x="11430" y="1163"/>
                </a:lnTo>
                <a:lnTo>
                  <a:pt x="11430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27"/>
          <p:cNvSpPr/>
          <p:nvPr/>
        </p:nvSpPr>
        <p:spPr>
          <a:xfrm flipH="1">
            <a:off x="7428562" y="1439430"/>
            <a:ext cx="1487285" cy="900940"/>
          </a:xfrm>
          <a:custGeom>
            <a:avLst/>
            <a:gdLst/>
            <a:ahLst/>
            <a:cxnLst/>
            <a:rect l="l" t="t" r="r" b="b"/>
            <a:pathLst>
              <a:path w="33254" h="20144" extrusionOk="0">
                <a:moveTo>
                  <a:pt x="29221" y="0"/>
                </a:moveTo>
                <a:cubicBezTo>
                  <a:pt x="29105" y="0"/>
                  <a:pt x="28988" y="26"/>
                  <a:pt x="28898" y="77"/>
                </a:cubicBezTo>
                <a:lnTo>
                  <a:pt x="324" y="16575"/>
                </a:lnTo>
                <a:cubicBezTo>
                  <a:pt x="143" y="16681"/>
                  <a:pt x="1" y="16929"/>
                  <a:pt x="1" y="17133"/>
                </a:cubicBezTo>
                <a:lnTo>
                  <a:pt x="1" y="17554"/>
                </a:lnTo>
                <a:cubicBezTo>
                  <a:pt x="1" y="17758"/>
                  <a:pt x="143" y="18010"/>
                  <a:pt x="324" y="18112"/>
                </a:cubicBezTo>
                <a:lnTo>
                  <a:pt x="3710" y="20068"/>
                </a:lnTo>
                <a:cubicBezTo>
                  <a:pt x="3798" y="20118"/>
                  <a:pt x="3914" y="20144"/>
                  <a:pt x="4031" y="20144"/>
                </a:cubicBezTo>
                <a:cubicBezTo>
                  <a:pt x="4147" y="20144"/>
                  <a:pt x="4263" y="20118"/>
                  <a:pt x="4352" y="20068"/>
                </a:cubicBezTo>
                <a:lnTo>
                  <a:pt x="32931" y="3568"/>
                </a:lnTo>
                <a:cubicBezTo>
                  <a:pt x="33108" y="3466"/>
                  <a:pt x="33254" y="3214"/>
                  <a:pt x="33254" y="3010"/>
                </a:cubicBezTo>
                <a:lnTo>
                  <a:pt x="33254" y="2592"/>
                </a:lnTo>
                <a:cubicBezTo>
                  <a:pt x="33254" y="2385"/>
                  <a:pt x="33108" y="2137"/>
                  <a:pt x="32931" y="2031"/>
                </a:cubicBezTo>
                <a:lnTo>
                  <a:pt x="29544" y="77"/>
                </a:lnTo>
                <a:cubicBezTo>
                  <a:pt x="29454" y="26"/>
                  <a:pt x="29338" y="0"/>
                  <a:pt x="2922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" name="Google Shape;739;p27"/>
          <p:cNvSpPr/>
          <p:nvPr/>
        </p:nvSpPr>
        <p:spPr>
          <a:xfrm flipH="1">
            <a:off x="7435092" y="1508351"/>
            <a:ext cx="1472884" cy="779959"/>
          </a:xfrm>
          <a:custGeom>
            <a:avLst/>
            <a:gdLst/>
            <a:ahLst/>
            <a:cxnLst/>
            <a:rect l="l" t="t" r="r" b="b"/>
            <a:pathLst>
              <a:path w="32932" h="17439" extrusionOk="0">
                <a:moveTo>
                  <a:pt x="766" y="14678"/>
                </a:moveTo>
                <a:lnTo>
                  <a:pt x="148" y="15034"/>
                </a:lnTo>
                <a:cubicBezTo>
                  <a:pt x="76" y="15075"/>
                  <a:pt x="32" y="15130"/>
                  <a:pt x="18" y="15181"/>
                </a:cubicBezTo>
                <a:cubicBezTo>
                  <a:pt x="1" y="15246"/>
                  <a:pt x="25" y="15310"/>
                  <a:pt x="82" y="15365"/>
                </a:cubicBezTo>
                <a:cubicBezTo>
                  <a:pt x="99" y="15378"/>
                  <a:pt x="123" y="15395"/>
                  <a:pt x="148" y="15409"/>
                </a:cubicBezTo>
                <a:lnTo>
                  <a:pt x="1347" y="16102"/>
                </a:lnTo>
                <a:cubicBezTo>
                  <a:pt x="1058" y="15925"/>
                  <a:pt x="813" y="15517"/>
                  <a:pt x="793" y="15184"/>
                </a:cubicBezTo>
                <a:lnTo>
                  <a:pt x="766" y="14678"/>
                </a:lnTo>
                <a:close/>
                <a:moveTo>
                  <a:pt x="31904" y="0"/>
                </a:moveTo>
                <a:cubicBezTo>
                  <a:pt x="31813" y="171"/>
                  <a:pt x="31680" y="320"/>
                  <a:pt x="31531" y="405"/>
                </a:cubicBezTo>
                <a:lnTo>
                  <a:pt x="3384" y="16656"/>
                </a:lnTo>
                <a:cubicBezTo>
                  <a:pt x="3380" y="16656"/>
                  <a:pt x="3380" y="16660"/>
                  <a:pt x="3380" y="16660"/>
                </a:cubicBezTo>
                <a:lnTo>
                  <a:pt x="3377" y="16660"/>
                </a:lnTo>
                <a:cubicBezTo>
                  <a:pt x="3231" y="16744"/>
                  <a:pt x="3037" y="16785"/>
                  <a:pt x="2847" y="16785"/>
                </a:cubicBezTo>
                <a:cubicBezTo>
                  <a:pt x="2660" y="16785"/>
                  <a:pt x="2473" y="16744"/>
                  <a:pt x="2326" y="16666"/>
                </a:cubicBezTo>
                <a:lnTo>
                  <a:pt x="2326" y="16666"/>
                </a:lnTo>
                <a:lnTo>
                  <a:pt x="3534" y="17364"/>
                </a:lnTo>
                <a:cubicBezTo>
                  <a:pt x="3557" y="17377"/>
                  <a:pt x="3588" y="17391"/>
                  <a:pt x="3619" y="17400"/>
                </a:cubicBezTo>
                <a:cubicBezTo>
                  <a:pt x="3625" y="17405"/>
                  <a:pt x="3632" y="17408"/>
                  <a:pt x="3639" y="17408"/>
                </a:cubicBezTo>
                <a:cubicBezTo>
                  <a:pt x="3707" y="17428"/>
                  <a:pt x="3782" y="17438"/>
                  <a:pt x="3853" y="17438"/>
                </a:cubicBezTo>
                <a:cubicBezTo>
                  <a:pt x="3972" y="17438"/>
                  <a:pt x="4088" y="17414"/>
                  <a:pt x="4176" y="17364"/>
                </a:cubicBezTo>
                <a:lnTo>
                  <a:pt x="32755" y="864"/>
                </a:lnTo>
                <a:cubicBezTo>
                  <a:pt x="32932" y="762"/>
                  <a:pt x="32932" y="596"/>
                  <a:pt x="32755" y="490"/>
                </a:cubicBezTo>
                <a:lnTo>
                  <a:pt x="3190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0" name="Google Shape;740;p27"/>
          <p:cNvSpPr/>
          <p:nvPr/>
        </p:nvSpPr>
        <p:spPr>
          <a:xfrm flipH="1">
            <a:off x="8735650" y="2336932"/>
            <a:ext cx="14312" cy="3533"/>
          </a:xfrm>
          <a:custGeom>
            <a:avLst/>
            <a:gdLst/>
            <a:ahLst/>
            <a:cxnLst/>
            <a:rect l="l" t="t" r="r" b="b"/>
            <a:pathLst>
              <a:path w="320" h="79" extrusionOk="0">
                <a:moveTo>
                  <a:pt x="1" y="1"/>
                </a:moveTo>
                <a:lnTo>
                  <a:pt x="1" y="1"/>
                </a:lnTo>
                <a:cubicBezTo>
                  <a:pt x="86" y="51"/>
                  <a:pt x="205" y="78"/>
                  <a:pt x="320" y="78"/>
                </a:cubicBezTo>
                <a:cubicBezTo>
                  <a:pt x="205" y="78"/>
                  <a:pt x="89" y="51"/>
                  <a:pt x="1" y="1"/>
                </a:cubicBezTo>
                <a:close/>
              </a:path>
            </a:pathLst>
          </a:custGeom>
          <a:solidFill>
            <a:srgbClr val="E5E5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1" name="Google Shape;741;p27"/>
          <p:cNvSpPr/>
          <p:nvPr/>
        </p:nvSpPr>
        <p:spPr>
          <a:xfrm flipH="1">
            <a:off x="8735650" y="2182898"/>
            <a:ext cx="180197" cy="157566"/>
          </a:xfrm>
          <a:custGeom>
            <a:avLst/>
            <a:gdLst/>
            <a:ahLst/>
            <a:cxnLst/>
            <a:rect l="l" t="t" r="r" b="b"/>
            <a:pathLst>
              <a:path w="4029" h="3523" extrusionOk="0">
                <a:moveTo>
                  <a:pt x="258" y="0"/>
                </a:moveTo>
                <a:cubicBezTo>
                  <a:pt x="109" y="119"/>
                  <a:pt x="1" y="333"/>
                  <a:pt x="1" y="514"/>
                </a:cubicBezTo>
                <a:lnTo>
                  <a:pt x="1" y="931"/>
                </a:lnTo>
                <a:cubicBezTo>
                  <a:pt x="1" y="1122"/>
                  <a:pt x="126" y="1350"/>
                  <a:pt x="286" y="1466"/>
                </a:cubicBezTo>
                <a:cubicBezTo>
                  <a:pt x="296" y="1476"/>
                  <a:pt x="310" y="1482"/>
                  <a:pt x="324" y="1489"/>
                </a:cubicBezTo>
                <a:lnTo>
                  <a:pt x="3710" y="3445"/>
                </a:lnTo>
                <a:cubicBezTo>
                  <a:pt x="3798" y="3495"/>
                  <a:pt x="3914" y="3522"/>
                  <a:pt x="4029" y="3522"/>
                </a:cubicBezTo>
                <a:lnTo>
                  <a:pt x="4029" y="2359"/>
                </a:lnTo>
                <a:cubicBezTo>
                  <a:pt x="3958" y="2359"/>
                  <a:pt x="3883" y="2346"/>
                  <a:pt x="3815" y="2326"/>
                </a:cubicBezTo>
                <a:cubicBezTo>
                  <a:pt x="3808" y="2326"/>
                  <a:pt x="3801" y="2323"/>
                  <a:pt x="3795" y="2318"/>
                </a:cubicBezTo>
                <a:cubicBezTo>
                  <a:pt x="3764" y="2309"/>
                  <a:pt x="3737" y="2295"/>
                  <a:pt x="3710" y="2282"/>
                </a:cubicBezTo>
                <a:lnTo>
                  <a:pt x="2489" y="1578"/>
                </a:lnTo>
                <a:cubicBezTo>
                  <a:pt x="2489" y="1578"/>
                  <a:pt x="2486" y="1578"/>
                  <a:pt x="2486" y="1574"/>
                </a:cubicBezTo>
                <a:lnTo>
                  <a:pt x="1543" y="1030"/>
                </a:lnTo>
                <a:lnTo>
                  <a:pt x="1540" y="1030"/>
                </a:lnTo>
                <a:lnTo>
                  <a:pt x="324" y="327"/>
                </a:lnTo>
                <a:cubicBezTo>
                  <a:pt x="299" y="313"/>
                  <a:pt x="279" y="296"/>
                  <a:pt x="258" y="283"/>
                </a:cubicBezTo>
                <a:cubicBezTo>
                  <a:pt x="201" y="228"/>
                  <a:pt x="177" y="164"/>
                  <a:pt x="194" y="99"/>
                </a:cubicBezTo>
                <a:cubicBezTo>
                  <a:pt x="205" y="65"/>
                  <a:pt x="225" y="31"/>
                  <a:pt x="25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2" name="Google Shape;742;p27"/>
          <p:cNvSpPr/>
          <p:nvPr/>
        </p:nvSpPr>
        <p:spPr>
          <a:xfrm flipH="1">
            <a:off x="8745176" y="2187326"/>
            <a:ext cx="162799" cy="99603"/>
          </a:xfrm>
          <a:custGeom>
            <a:avLst/>
            <a:gdLst/>
            <a:ahLst/>
            <a:cxnLst/>
            <a:rect l="l" t="t" r="r" b="b"/>
            <a:pathLst>
              <a:path w="3640" h="2227" extrusionOk="0">
                <a:moveTo>
                  <a:pt x="3619" y="2219"/>
                </a:moveTo>
                <a:cubicBezTo>
                  <a:pt x="3625" y="2224"/>
                  <a:pt x="3632" y="2227"/>
                  <a:pt x="3639" y="2227"/>
                </a:cubicBezTo>
                <a:cubicBezTo>
                  <a:pt x="3632" y="2227"/>
                  <a:pt x="3625" y="2224"/>
                  <a:pt x="3619" y="2219"/>
                </a:cubicBezTo>
                <a:close/>
                <a:moveTo>
                  <a:pt x="18" y="0"/>
                </a:moveTo>
                <a:cubicBezTo>
                  <a:pt x="1" y="65"/>
                  <a:pt x="25" y="129"/>
                  <a:pt x="82" y="184"/>
                </a:cubicBezTo>
                <a:cubicBezTo>
                  <a:pt x="25" y="129"/>
                  <a:pt x="1" y="65"/>
                  <a:pt x="18" y="0"/>
                </a:cubicBezTo>
                <a:close/>
              </a:path>
            </a:pathLst>
          </a:custGeom>
          <a:solidFill>
            <a:srgbClr val="70D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p27"/>
          <p:cNvSpPr/>
          <p:nvPr/>
        </p:nvSpPr>
        <p:spPr>
          <a:xfrm flipH="1">
            <a:off x="7474450" y="-92546"/>
            <a:ext cx="1485809" cy="2351685"/>
          </a:xfrm>
          <a:custGeom>
            <a:avLst/>
            <a:gdLst/>
            <a:ahLst/>
            <a:cxnLst/>
            <a:rect l="l" t="t" r="r" b="b"/>
            <a:pathLst>
              <a:path w="33221" h="52581" extrusionOk="0">
                <a:moveTo>
                  <a:pt x="29207" y="1"/>
                </a:moveTo>
                <a:cubicBezTo>
                  <a:pt x="29013" y="1"/>
                  <a:pt x="28819" y="44"/>
                  <a:pt x="28671" y="131"/>
                </a:cubicBezTo>
                <a:lnTo>
                  <a:pt x="521" y="16382"/>
                </a:lnTo>
                <a:cubicBezTo>
                  <a:pt x="225" y="16552"/>
                  <a:pt x="1" y="16970"/>
                  <a:pt x="21" y="17310"/>
                </a:cubicBezTo>
                <a:lnTo>
                  <a:pt x="1962" y="50978"/>
                </a:lnTo>
                <a:cubicBezTo>
                  <a:pt x="1982" y="51322"/>
                  <a:pt x="2241" y="51736"/>
                  <a:pt x="2536" y="51906"/>
                </a:cubicBezTo>
                <a:lnTo>
                  <a:pt x="3479" y="52450"/>
                </a:lnTo>
                <a:cubicBezTo>
                  <a:pt x="3627" y="52537"/>
                  <a:pt x="3820" y="52580"/>
                  <a:pt x="4015" y="52580"/>
                </a:cubicBezTo>
                <a:cubicBezTo>
                  <a:pt x="4209" y="52580"/>
                  <a:pt x="4403" y="52537"/>
                  <a:pt x="4553" y="52450"/>
                </a:cubicBezTo>
                <a:lnTo>
                  <a:pt x="32700" y="36199"/>
                </a:lnTo>
                <a:cubicBezTo>
                  <a:pt x="32996" y="36029"/>
                  <a:pt x="33220" y="35611"/>
                  <a:pt x="33203" y="35271"/>
                </a:cubicBezTo>
                <a:lnTo>
                  <a:pt x="31258" y="1603"/>
                </a:lnTo>
                <a:cubicBezTo>
                  <a:pt x="31238" y="1259"/>
                  <a:pt x="30983" y="845"/>
                  <a:pt x="30687" y="675"/>
                </a:cubicBezTo>
                <a:lnTo>
                  <a:pt x="29742" y="131"/>
                </a:lnTo>
                <a:cubicBezTo>
                  <a:pt x="29594" y="44"/>
                  <a:pt x="29400" y="1"/>
                  <a:pt x="29207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27"/>
          <p:cNvSpPr/>
          <p:nvPr/>
        </p:nvSpPr>
        <p:spPr>
          <a:xfrm flipH="1">
            <a:off x="7562826" y="-92457"/>
            <a:ext cx="1390769" cy="802724"/>
          </a:xfrm>
          <a:custGeom>
            <a:avLst/>
            <a:gdLst/>
            <a:ahLst/>
            <a:cxnLst/>
            <a:rect l="l" t="t" r="r" b="b"/>
            <a:pathLst>
              <a:path w="31096" h="17948" extrusionOk="0">
                <a:moveTo>
                  <a:pt x="29060" y="1"/>
                </a:moveTo>
                <a:cubicBezTo>
                  <a:pt x="28866" y="1"/>
                  <a:pt x="28671" y="43"/>
                  <a:pt x="28522" y="129"/>
                </a:cubicBezTo>
                <a:lnTo>
                  <a:pt x="372" y="16380"/>
                </a:lnTo>
                <a:cubicBezTo>
                  <a:pt x="225" y="16468"/>
                  <a:pt x="93" y="16614"/>
                  <a:pt x="1" y="16785"/>
                </a:cubicBezTo>
                <a:lnTo>
                  <a:pt x="2017" y="17947"/>
                </a:lnTo>
                <a:cubicBezTo>
                  <a:pt x="2106" y="17780"/>
                  <a:pt x="2238" y="17631"/>
                  <a:pt x="2387" y="17543"/>
                </a:cubicBezTo>
                <a:lnTo>
                  <a:pt x="30535" y="1291"/>
                </a:lnTo>
                <a:cubicBezTo>
                  <a:pt x="30622" y="1242"/>
                  <a:pt x="30706" y="1219"/>
                  <a:pt x="30781" y="1219"/>
                </a:cubicBezTo>
                <a:cubicBezTo>
                  <a:pt x="30938" y="1219"/>
                  <a:pt x="31057" y="1322"/>
                  <a:pt x="31096" y="1509"/>
                </a:cubicBezTo>
                <a:cubicBezTo>
                  <a:pt x="31045" y="1189"/>
                  <a:pt x="30810" y="833"/>
                  <a:pt x="30542" y="673"/>
                </a:cubicBezTo>
                <a:lnTo>
                  <a:pt x="29593" y="125"/>
                </a:lnTo>
                <a:cubicBezTo>
                  <a:pt x="29446" y="42"/>
                  <a:pt x="29253" y="1"/>
                  <a:pt x="29060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27"/>
          <p:cNvSpPr/>
          <p:nvPr/>
        </p:nvSpPr>
        <p:spPr>
          <a:xfrm flipH="1">
            <a:off x="7474450" y="-37981"/>
            <a:ext cx="1395644" cy="2294616"/>
          </a:xfrm>
          <a:custGeom>
            <a:avLst/>
            <a:gdLst/>
            <a:ahLst/>
            <a:cxnLst/>
            <a:rect l="l" t="t" r="r" b="b"/>
            <a:pathLst>
              <a:path w="31205" h="51305" extrusionOk="0">
                <a:moveTo>
                  <a:pt x="28915" y="0"/>
                </a:moveTo>
                <a:cubicBezTo>
                  <a:pt x="28840" y="0"/>
                  <a:pt x="28757" y="24"/>
                  <a:pt x="28671" y="73"/>
                </a:cubicBezTo>
                <a:lnTo>
                  <a:pt x="520" y="16325"/>
                </a:lnTo>
                <a:cubicBezTo>
                  <a:pt x="225" y="16494"/>
                  <a:pt x="1" y="16913"/>
                  <a:pt x="21" y="17252"/>
                </a:cubicBezTo>
                <a:lnTo>
                  <a:pt x="1962" y="50921"/>
                </a:lnTo>
                <a:cubicBezTo>
                  <a:pt x="1977" y="51164"/>
                  <a:pt x="2109" y="51305"/>
                  <a:pt x="2291" y="51305"/>
                </a:cubicBezTo>
                <a:cubicBezTo>
                  <a:pt x="2366" y="51305"/>
                  <a:pt x="2449" y="51281"/>
                  <a:pt x="2537" y="51230"/>
                </a:cubicBezTo>
                <a:lnTo>
                  <a:pt x="30684" y="34979"/>
                </a:lnTo>
                <a:cubicBezTo>
                  <a:pt x="30980" y="34809"/>
                  <a:pt x="31204" y="34391"/>
                  <a:pt x="31187" y="34051"/>
                </a:cubicBezTo>
                <a:lnTo>
                  <a:pt x="29242" y="383"/>
                </a:lnTo>
                <a:cubicBezTo>
                  <a:pt x="29228" y="139"/>
                  <a:pt x="29096" y="0"/>
                  <a:pt x="28915" y="0"/>
                </a:cubicBezTo>
                <a:close/>
              </a:path>
            </a:pathLst>
          </a:custGeom>
          <a:solidFill>
            <a:srgbClr val="F0F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27"/>
          <p:cNvSpPr/>
          <p:nvPr/>
        </p:nvSpPr>
        <p:spPr>
          <a:xfrm flipH="1">
            <a:off x="7924428" y="58894"/>
            <a:ext cx="721056" cy="513667"/>
          </a:xfrm>
          <a:custGeom>
            <a:avLst/>
            <a:gdLst/>
            <a:ahLst/>
            <a:cxnLst/>
            <a:rect l="l" t="t" r="r" b="b"/>
            <a:pathLst>
              <a:path w="16122" h="11485" extrusionOk="0">
                <a:moveTo>
                  <a:pt x="12092" y="0"/>
                </a:moveTo>
                <a:cubicBezTo>
                  <a:pt x="12010" y="0"/>
                  <a:pt x="11928" y="19"/>
                  <a:pt x="11866" y="56"/>
                </a:cubicBezTo>
                <a:lnTo>
                  <a:pt x="224" y="6774"/>
                </a:lnTo>
                <a:cubicBezTo>
                  <a:pt x="102" y="6849"/>
                  <a:pt x="0" y="7022"/>
                  <a:pt x="0" y="7165"/>
                </a:cubicBezTo>
                <a:lnTo>
                  <a:pt x="3" y="9232"/>
                </a:lnTo>
                <a:lnTo>
                  <a:pt x="1006" y="8651"/>
                </a:lnTo>
                <a:lnTo>
                  <a:pt x="3022" y="9814"/>
                </a:lnTo>
                <a:lnTo>
                  <a:pt x="3022" y="10718"/>
                </a:lnTo>
                <a:cubicBezTo>
                  <a:pt x="3022" y="10861"/>
                  <a:pt x="3124" y="11038"/>
                  <a:pt x="3250" y="11109"/>
                </a:cubicBezTo>
                <a:lnTo>
                  <a:pt x="3805" y="11428"/>
                </a:lnTo>
                <a:cubicBezTo>
                  <a:pt x="3868" y="11466"/>
                  <a:pt x="3949" y="11485"/>
                  <a:pt x="4031" y="11485"/>
                </a:cubicBezTo>
                <a:cubicBezTo>
                  <a:pt x="4112" y="11485"/>
                  <a:pt x="4194" y="11466"/>
                  <a:pt x="4257" y="11428"/>
                </a:cubicBezTo>
                <a:lnTo>
                  <a:pt x="15897" y="4711"/>
                </a:lnTo>
                <a:cubicBezTo>
                  <a:pt x="16024" y="4636"/>
                  <a:pt x="16122" y="4462"/>
                  <a:pt x="16122" y="4319"/>
                </a:cubicBezTo>
                <a:lnTo>
                  <a:pt x="16122" y="2511"/>
                </a:lnTo>
                <a:cubicBezTo>
                  <a:pt x="16122" y="2368"/>
                  <a:pt x="16020" y="2194"/>
                  <a:pt x="15897" y="2120"/>
                </a:cubicBezTo>
                <a:lnTo>
                  <a:pt x="12318" y="56"/>
                </a:lnTo>
                <a:cubicBezTo>
                  <a:pt x="12255" y="19"/>
                  <a:pt x="12173" y="0"/>
                  <a:pt x="1209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27"/>
          <p:cNvSpPr/>
          <p:nvPr/>
        </p:nvSpPr>
        <p:spPr>
          <a:xfrm flipH="1">
            <a:off x="7924428" y="155053"/>
            <a:ext cx="540725" cy="417463"/>
          </a:xfrm>
          <a:custGeom>
            <a:avLst/>
            <a:gdLst/>
            <a:ahLst/>
            <a:cxnLst/>
            <a:rect l="l" t="t" r="r" b="b"/>
            <a:pathLst>
              <a:path w="12090" h="9334" extrusionOk="0">
                <a:moveTo>
                  <a:pt x="11903" y="0"/>
                </a:moveTo>
                <a:cubicBezTo>
                  <a:pt x="11988" y="68"/>
                  <a:pt x="11975" y="170"/>
                  <a:pt x="11865" y="231"/>
                </a:cubicBezTo>
                <a:lnTo>
                  <a:pt x="225" y="6953"/>
                </a:lnTo>
                <a:cubicBezTo>
                  <a:pt x="164" y="6987"/>
                  <a:pt x="82" y="7008"/>
                  <a:pt x="1" y="7008"/>
                </a:cubicBezTo>
                <a:lnTo>
                  <a:pt x="1" y="9333"/>
                </a:lnTo>
                <a:cubicBezTo>
                  <a:pt x="82" y="9333"/>
                  <a:pt x="160" y="9316"/>
                  <a:pt x="225" y="9282"/>
                </a:cubicBezTo>
                <a:lnTo>
                  <a:pt x="11865" y="2557"/>
                </a:lnTo>
                <a:cubicBezTo>
                  <a:pt x="11988" y="2486"/>
                  <a:pt x="12090" y="2312"/>
                  <a:pt x="12090" y="2169"/>
                </a:cubicBezTo>
                <a:lnTo>
                  <a:pt x="12090" y="361"/>
                </a:lnTo>
                <a:cubicBezTo>
                  <a:pt x="12090" y="235"/>
                  <a:pt x="12012" y="82"/>
                  <a:pt x="119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27"/>
          <p:cNvSpPr/>
          <p:nvPr/>
        </p:nvSpPr>
        <p:spPr>
          <a:xfrm flipH="1">
            <a:off x="7928990" y="58894"/>
            <a:ext cx="711933" cy="409547"/>
          </a:xfrm>
          <a:custGeom>
            <a:avLst/>
            <a:gdLst/>
            <a:ahLst/>
            <a:cxnLst/>
            <a:rect l="l" t="t" r="r" b="b"/>
            <a:pathLst>
              <a:path w="15918" h="9157" extrusionOk="0">
                <a:moveTo>
                  <a:pt x="11990" y="0"/>
                </a:moveTo>
                <a:cubicBezTo>
                  <a:pt x="11908" y="0"/>
                  <a:pt x="11826" y="19"/>
                  <a:pt x="11764" y="56"/>
                </a:cubicBezTo>
                <a:lnTo>
                  <a:pt x="122" y="6774"/>
                </a:lnTo>
                <a:cubicBezTo>
                  <a:pt x="0" y="6849"/>
                  <a:pt x="0" y="6964"/>
                  <a:pt x="122" y="7036"/>
                </a:cubicBezTo>
                <a:lnTo>
                  <a:pt x="3703" y="9103"/>
                </a:lnTo>
                <a:cubicBezTo>
                  <a:pt x="3766" y="9138"/>
                  <a:pt x="3847" y="9156"/>
                  <a:pt x="3929" y="9156"/>
                </a:cubicBezTo>
                <a:cubicBezTo>
                  <a:pt x="4010" y="9156"/>
                  <a:pt x="4092" y="9138"/>
                  <a:pt x="4155" y="9103"/>
                </a:cubicBezTo>
                <a:lnTo>
                  <a:pt x="15795" y="2381"/>
                </a:lnTo>
                <a:cubicBezTo>
                  <a:pt x="15918" y="2310"/>
                  <a:pt x="15918" y="2194"/>
                  <a:pt x="15795" y="2120"/>
                </a:cubicBezTo>
                <a:lnTo>
                  <a:pt x="12216" y="56"/>
                </a:lnTo>
                <a:cubicBezTo>
                  <a:pt x="12153" y="19"/>
                  <a:pt x="12071" y="0"/>
                  <a:pt x="1199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27"/>
          <p:cNvSpPr/>
          <p:nvPr/>
        </p:nvSpPr>
        <p:spPr>
          <a:xfrm flipH="1">
            <a:off x="8366132" y="708171"/>
            <a:ext cx="355877" cy="436784"/>
          </a:xfrm>
          <a:custGeom>
            <a:avLst/>
            <a:gdLst/>
            <a:ahLst/>
            <a:cxnLst/>
            <a:rect l="l" t="t" r="r" b="b"/>
            <a:pathLst>
              <a:path w="7957" h="9766" extrusionOk="0">
                <a:moveTo>
                  <a:pt x="5495" y="1"/>
                </a:moveTo>
                <a:cubicBezTo>
                  <a:pt x="4955" y="1"/>
                  <a:pt x="4354" y="172"/>
                  <a:pt x="3727" y="532"/>
                </a:cubicBezTo>
                <a:cubicBezTo>
                  <a:pt x="1609" y="1756"/>
                  <a:pt x="1" y="4697"/>
                  <a:pt x="140" y="7097"/>
                </a:cubicBezTo>
                <a:cubicBezTo>
                  <a:pt x="239" y="8791"/>
                  <a:pt x="1176" y="9765"/>
                  <a:pt x="2463" y="9765"/>
                </a:cubicBezTo>
                <a:cubicBezTo>
                  <a:pt x="3003" y="9765"/>
                  <a:pt x="3604" y="9594"/>
                  <a:pt x="4231" y="9232"/>
                </a:cubicBezTo>
                <a:cubicBezTo>
                  <a:pt x="6348" y="8008"/>
                  <a:pt x="7956" y="5068"/>
                  <a:pt x="7817" y="2667"/>
                </a:cubicBezTo>
                <a:cubicBezTo>
                  <a:pt x="7719" y="973"/>
                  <a:pt x="6782" y="1"/>
                  <a:pt x="54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27"/>
          <p:cNvSpPr/>
          <p:nvPr/>
        </p:nvSpPr>
        <p:spPr>
          <a:xfrm flipH="1">
            <a:off x="8434069" y="708216"/>
            <a:ext cx="121249" cy="218437"/>
          </a:xfrm>
          <a:custGeom>
            <a:avLst/>
            <a:gdLst/>
            <a:ahLst/>
            <a:cxnLst/>
            <a:rect l="l" t="t" r="r" b="b"/>
            <a:pathLst>
              <a:path w="2711" h="4884" extrusionOk="0">
                <a:moveTo>
                  <a:pt x="1768" y="0"/>
                </a:moveTo>
                <a:cubicBezTo>
                  <a:pt x="1227" y="0"/>
                  <a:pt x="626" y="171"/>
                  <a:pt x="0" y="535"/>
                </a:cubicBezTo>
                <a:lnTo>
                  <a:pt x="252" y="4883"/>
                </a:lnTo>
                <a:lnTo>
                  <a:pt x="2710" y="204"/>
                </a:lnTo>
                <a:cubicBezTo>
                  <a:pt x="2428" y="69"/>
                  <a:pt x="2108" y="0"/>
                  <a:pt x="1768" y="0"/>
                </a:cubicBezTo>
                <a:close/>
              </a:path>
            </a:pathLst>
          </a:custGeom>
          <a:solidFill>
            <a:srgbClr val="23C7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27"/>
          <p:cNvSpPr/>
          <p:nvPr/>
        </p:nvSpPr>
        <p:spPr>
          <a:xfrm flipH="1">
            <a:off x="8369979" y="739255"/>
            <a:ext cx="34662" cy="222328"/>
          </a:xfrm>
          <a:custGeom>
            <a:avLst/>
            <a:gdLst/>
            <a:ahLst/>
            <a:cxnLst/>
            <a:rect l="l" t="t" r="r" b="b"/>
            <a:pathLst>
              <a:path w="775" h="4971" extrusionOk="0">
                <a:moveTo>
                  <a:pt x="0" y="0"/>
                </a:moveTo>
                <a:lnTo>
                  <a:pt x="0" y="0"/>
                </a:lnTo>
                <a:cubicBezTo>
                  <a:pt x="412" y="456"/>
                  <a:pt x="674" y="1122"/>
                  <a:pt x="721" y="1972"/>
                </a:cubicBezTo>
                <a:cubicBezTo>
                  <a:pt x="674" y="1122"/>
                  <a:pt x="412" y="453"/>
                  <a:pt x="0" y="0"/>
                </a:cubicBezTo>
                <a:close/>
                <a:moveTo>
                  <a:pt x="721" y="1976"/>
                </a:moveTo>
                <a:cubicBezTo>
                  <a:pt x="775" y="2937"/>
                  <a:pt x="551" y="3983"/>
                  <a:pt x="129" y="4971"/>
                </a:cubicBezTo>
                <a:cubicBezTo>
                  <a:pt x="554" y="3983"/>
                  <a:pt x="775" y="2937"/>
                  <a:pt x="721" y="1976"/>
                </a:cubicBezTo>
                <a:close/>
              </a:path>
            </a:pathLst>
          </a:custGeom>
          <a:solidFill>
            <a:srgbClr val="C0C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27"/>
          <p:cNvSpPr/>
          <p:nvPr/>
        </p:nvSpPr>
        <p:spPr>
          <a:xfrm flipH="1">
            <a:off x="8369934" y="717340"/>
            <a:ext cx="174159" cy="244243"/>
          </a:xfrm>
          <a:custGeom>
            <a:avLst/>
            <a:gdLst/>
            <a:ahLst/>
            <a:cxnLst/>
            <a:rect l="l" t="t" r="r" b="b"/>
            <a:pathLst>
              <a:path w="3894" h="5461" extrusionOk="0">
                <a:moveTo>
                  <a:pt x="2459" y="0"/>
                </a:moveTo>
                <a:lnTo>
                  <a:pt x="1" y="4679"/>
                </a:lnTo>
                <a:lnTo>
                  <a:pt x="3247" y="5461"/>
                </a:lnTo>
                <a:cubicBezTo>
                  <a:pt x="3669" y="4472"/>
                  <a:pt x="3894" y="3424"/>
                  <a:pt x="3839" y="2462"/>
                </a:cubicBezTo>
                <a:cubicBezTo>
                  <a:pt x="3792" y="1612"/>
                  <a:pt x="3530" y="946"/>
                  <a:pt x="3118" y="490"/>
                </a:cubicBezTo>
                <a:cubicBezTo>
                  <a:pt x="2932" y="280"/>
                  <a:pt x="2707" y="116"/>
                  <a:pt x="24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27"/>
          <p:cNvSpPr/>
          <p:nvPr/>
        </p:nvSpPr>
        <p:spPr>
          <a:xfrm flipH="1">
            <a:off x="7673834" y="335117"/>
            <a:ext cx="613538" cy="390628"/>
          </a:xfrm>
          <a:custGeom>
            <a:avLst/>
            <a:gdLst/>
            <a:ahLst/>
            <a:cxnLst/>
            <a:rect l="l" t="t" r="r" b="b"/>
            <a:pathLst>
              <a:path w="13718" h="8734" extrusionOk="0">
                <a:moveTo>
                  <a:pt x="13487" y="0"/>
                </a:moveTo>
                <a:cubicBezTo>
                  <a:pt x="13442" y="0"/>
                  <a:pt x="13392" y="15"/>
                  <a:pt x="13341" y="44"/>
                </a:cubicBezTo>
                <a:lnTo>
                  <a:pt x="313" y="7564"/>
                </a:lnTo>
                <a:cubicBezTo>
                  <a:pt x="135" y="7666"/>
                  <a:pt x="0" y="7914"/>
                  <a:pt x="13" y="8122"/>
                </a:cubicBezTo>
                <a:lnTo>
                  <a:pt x="33" y="8502"/>
                </a:lnTo>
                <a:cubicBezTo>
                  <a:pt x="41" y="8649"/>
                  <a:pt x="120" y="8733"/>
                  <a:pt x="229" y="8733"/>
                </a:cubicBezTo>
                <a:cubicBezTo>
                  <a:pt x="274" y="8733"/>
                  <a:pt x="324" y="8719"/>
                  <a:pt x="377" y="8689"/>
                </a:cubicBezTo>
                <a:cubicBezTo>
                  <a:pt x="2233" y="7619"/>
                  <a:pt x="11546" y="2243"/>
                  <a:pt x="13402" y="1169"/>
                </a:cubicBezTo>
                <a:cubicBezTo>
                  <a:pt x="13582" y="1067"/>
                  <a:pt x="13718" y="819"/>
                  <a:pt x="13704" y="611"/>
                </a:cubicBezTo>
                <a:lnTo>
                  <a:pt x="13684" y="231"/>
                </a:lnTo>
                <a:cubicBezTo>
                  <a:pt x="13677" y="84"/>
                  <a:pt x="13596" y="0"/>
                  <a:pt x="1348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27"/>
          <p:cNvSpPr/>
          <p:nvPr/>
        </p:nvSpPr>
        <p:spPr>
          <a:xfrm flipH="1">
            <a:off x="8238711" y="788408"/>
            <a:ext cx="41728" cy="64717"/>
          </a:xfrm>
          <a:custGeom>
            <a:avLst/>
            <a:gdLst/>
            <a:ahLst/>
            <a:cxnLst/>
            <a:rect l="l" t="t" r="r" b="b"/>
            <a:pathLst>
              <a:path w="933" h="1447" extrusionOk="0">
                <a:moveTo>
                  <a:pt x="758" y="1"/>
                </a:moveTo>
                <a:cubicBezTo>
                  <a:pt x="729" y="1"/>
                  <a:pt x="695" y="10"/>
                  <a:pt x="661" y="30"/>
                </a:cubicBezTo>
                <a:lnTo>
                  <a:pt x="208" y="292"/>
                </a:lnTo>
                <a:cubicBezTo>
                  <a:pt x="90" y="360"/>
                  <a:pt x="1" y="526"/>
                  <a:pt x="8" y="663"/>
                </a:cubicBezTo>
                <a:lnTo>
                  <a:pt x="42" y="1295"/>
                </a:lnTo>
                <a:cubicBezTo>
                  <a:pt x="47" y="1391"/>
                  <a:pt x="100" y="1446"/>
                  <a:pt x="172" y="1446"/>
                </a:cubicBezTo>
                <a:cubicBezTo>
                  <a:pt x="202" y="1446"/>
                  <a:pt x="235" y="1437"/>
                  <a:pt x="269" y="1417"/>
                </a:cubicBezTo>
                <a:lnTo>
                  <a:pt x="725" y="1156"/>
                </a:lnTo>
                <a:cubicBezTo>
                  <a:pt x="845" y="1088"/>
                  <a:pt x="933" y="921"/>
                  <a:pt x="926" y="785"/>
                </a:cubicBezTo>
                <a:lnTo>
                  <a:pt x="889" y="156"/>
                </a:lnTo>
                <a:cubicBezTo>
                  <a:pt x="883" y="57"/>
                  <a:pt x="831" y="1"/>
                  <a:pt x="75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27"/>
          <p:cNvSpPr/>
          <p:nvPr/>
        </p:nvSpPr>
        <p:spPr>
          <a:xfrm flipH="1">
            <a:off x="7666812" y="460393"/>
            <a:ext cx="527844" cy="341162"/>
          </a:xfrm>
          <a:custGeom>
            <a:avLst/>
            <a:gdLst/>
            <a:ahLst/>
            <a:cxnLst/>
            <a:rect l="l" t="t" r="r" b="b"/>
            <a:pathLst>
              <a:path w="11802" h="7628" extrusionOk="0">
                <a:moveTo>
                  <a:pt x="11569" y="1"/>
                </a:moveTo>
                <a:cubicBezTo>
                  <a:pt x="11525" y="1"/>
                  <a:pt x="11475" y="15"/>
                  <a:pt x="11424" y="44"/>
                </a:cubicBezTo>
                <a:lnTo>
                  <a:pt x="314" y="6456"/>
                </a:lnTo>
                <a:cubicBezTo>
                  <a:pt x="137" y="6558"/>
                  <a:pt x="0" y="6810"/>
                  <a:pt x="11" y="7014"/>
                </a:cubicBezTo>
                <a:lnTo>
                  <a:pt x="31" y="7398"/>
                </a:lnTo>
                <a:cubicBezTo>
                  <a:pt x="41" y="7542"/>
                  <a:pt x="120" y="7627"/>
                  <a:pt x="228" y="7627"/>
                </a:cubicBezTo>
                <a:cubicBezTo>
                  <a:pt x="273" y="7627"/>
                  <a:pt x="323" y="7612"/>
                  <a:pt x="375" y="7581"/>
                </a:cubicBezTo>
                <a:lnTo>
                  <a:pt x="11488" y="1170"/>
                </a:lnTo>
                <a:cubicBezTo>
                  <a:pt x="11665" y="1068"/>
                  <a:pt x="11801" y="820"/>
                  <a:pt x="11788" y="612"/>
                </a:cubicBezTo>
                <a:lnTo>
                  <a:pt x="11767" y="231"/>
                </a:lnTo>
                <a:cubicBezTo>
                  <a:pt x="11757" y="84"/>
                  <a:pt x="11678" y="1"/>
                  <a:pt x="115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" name="Google Shape;756;p27"/>
          <p:cNvSpPr/>
          <p:nvPr/>
        </p:nvSpPr>
        <p:spPr>
          <a:xfrm flipH="1">
            <a:off x="8233075" y="914802"/>
            <a:ext cx="41728" cy="64672"/>
          </a:xfrm>
          <a:custGeom>
            <a:avLst/>
            <a:gdLst/>
            <a:ahLst/>
            <a:cxnLst/>
            <a:rect l="l" t="t" r="r" b="b"/>
            <a:pathLst>
              <a:path w="933" h="1446" extrusionOk="0">
                <a:moveTo>
                  <a:pt x="758" y="0"/>
                </a:moveTo>
                <a:cubicBezTo>
                  <a:pt x="728" y="0"/>
                  <a:pt x="695" y="10"/>
                  <a:pt x="661" y="29"/>
                </a:cubicBezTo>
                <a:lnTo>
                  <a:pt x="209" y="291"/>
                </a:lnTo>
                <a:cubicBezTo>
                  <a:pt x="89" y="359"/>
                  <a:pt x="1" y="526"/>
                  <a:pt x="8" y="662"/>
                </a:cubicBezTo>
                <a:lnTo>
                  <a:pt x="41" y="1294"/>
                </a:lnTo>
                <a:cubicBezTo>
                  <a:pt x="47" y="1390"/>
                  <a:pt x="101" y="1446"/>
                  <a:pt x="173" y="1446"/>
                </a:cubicBezTo>
                <a:cubicBezTo>
                  <a:pt x="203" y="1446"/>
                  <a:pt x="236" y="1436"/>
                  <a:pt x="270" y="1416"/>
                </a:cubicBezTo>
                <a:lnTo>
                  <a:pt x="722" y="1158"/>
                </a:lnTo>
                <a:cubicBezTo>
                  <a:pt x="841" y="1087"/>
                  <a:pt x="932" y="920"/>
                  <a:pt x="923" y="784"/>
                </a:cubicBezTo>
                <a:lnTo>
                  <a:pt x="888" y="155"/>
                </a:lnTo>
                <a:cubicBezTo>
                  <a:pt x="884" y="56"/>
                  <a:pt x="831" y="0"/>
                  <a:pt x="758" y="0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27"/>
          <p:cNvSpPr/>
          <p:nvPr/>
        </p:nvSpPr>
        <p:spPr>
          <a:xfrm flipH="1">
            <a:off x="8233523" y="914891"/>
            <a:ext cx="40968" cy="64672"/>
          </a:xfrm>
          <a:custGeom>
            <a:avLst/>
            <a:gdLst/>
            <a:ahLst/>
            <a:cxnLst/>
            <a:rect l="l" t="t" r="r" b="b"/>
            <a:pathLst>
              <a:path w="916" h="1446" extrusionOk="0">
                <a:moveTo>
                  <a:pt x="752" y="0"/>
                </a:moveTo>
                <a:cubicBezTo>
                  <a:pt x="721" y="0"/>
                  <a:pt x="687" y="7"/>
                  <a:pt x="654" y="27"/>
                </a:cubicBezTo>
                <a:lnTo>
                  <a:pt x="202" y="289"/>
                </a:lnTo>
                <a:cubicBezTo>
                  <a:pt x="89" y="354"/>
                  <a:pt x="1" y="510"/>
                  <a:pt x="1" y="646"/>
                </a:cubicBezTo>
                <a:lnTo>
                  <a:pt x="1" y="660"/>
                </a:lnTo>
                <a:lnTo>
                  <a:pt x="34" y="1292"/>
                </a:lnTo>
                <a:cubicBezTo>
                  <a:pt x="42" y="1387"/>
                  <a:pt x="92" y="1445"/>
                  <a:pt x="167" y="1445"/>
                </a:cubicBezTo>
                <a:cubicBezTo>
                  <a:pt x="198" y="1445"/>
                  <a:pt x="229" y="1435"/>
                  <a:pt x="263" y="1414"/>
                </a:cubicBezTo>
                <a:lnTo>
                  <a:pt x="715" y="1156"/>
                </a:lnTo>
                <a:cubicBezTo>
                  <a:pt x="830" y="1088"/>
                  <a:pt x="916" y="932"/>
                  <a:pt x="916" y="799"/>
                </a:cubicBezTo>
                <a:lnTo>
                  <a:pt x="916" y="782"/>
                </a:lnTo>
                <a:lnTo>
                  <a:pt x="881" y="153"/>
                </a:lnTo>
                <a:cubicBezTo>
                  <a:pt x="878" y="55"/>
                  <a:pt x="823" y="0"/>
                  <a:pt x="75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27"/>
          <p:cNvSpPr/>
          <p:nvPr/>
        </p:nvSpPr>
        <p:spPr>
          <a:xfrm flipH="1">
            <a:off x="7661177" y="586786"/>
            <a:ext cx="528023" cy="341207"/>
          </a:xfrm>
          <a:custGeom>
            <a:avLst/>
            <a:gdLst/>
            <a:ahLst/>
            <a:cxnLst/>
            <a:rect l="l" t="t" r="r" b="b"/>
            <a:pathLst>
              <a:path w="11806" h="7629" extrusionOk="0">
                <a:moveTo>
                  <a:pt x="11575" y="0"/>
                </a:moveTo>
                <a:cubicBezTo>
                  <a:pt x="11531" y="0"/>
                  <a:pt x="11482" y="14"/>
                  <a:pt x="11431" y="43"/>
                </a:cubicBezTo>
                <a:lnTo>
                  <a:pt x="314" y="6459"/>
                </a:lnTo>
                <a:cubicBezTo>
                  <a:pt x="137" y="6561"/>
                  <a:pt x="1" y="6812"/>
                  <a:pt x="15" y="7016"/>
                </a:cubicBezTo>
                <a:lnTo>
                  <a:pt x="35" y="7401"/>
                </a:lnTo>
                <a:cubicBezTo>
                  <a:pt x="42" y="7545"/>
                  <a:pt x="121" y="7628"/>
                  <a:pt x="230" y="7628"/>
                </a:cubicBezTo>
                <a:cubicBezTo>
                  <a:pt x="276" y="7628"/>
                  <a:pt x="326" y="7614"/>
                  <a:pt x="379" y="7584"/>
                </a:cubicBezTo>
                <a:lnTo>
                  <a:pt x="11493" y="1173"/>
                </a:lnTo>
                <a:cubicBezTo>
                  <a:pt x="11669" y="1067"/>
                  <a:pt x="11805" y="818"/>
                  <a:pt x="11795" y="614"/>
                </a:cubicBezTo>
                <a:lnTo>
                  <a:pt x="11771" y="231"/>
                </a:lnTo>
                <a:cubicBezTo>
                  <a:pt x="11764" y="85"/>
                  <a:pt x="11684" y="0"/>
                  <a:pt x="1157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27"/>
          <p:cNvSpPr/>
          <p:nvPr/>
        </p:nvSpPr>
        <p:spPr>
          <a:xfrm flipH="1">
            <a:off x="8227485" y="1042314"/>
            <a:ext cx="41863" cy="64583"/>
          </a:xfrm>
          <a:custGeom>
            <a:avLst/>
            <a:gdLst/>
            <a:ahLst/>
            <a:cxnLst/>
            <a:rect l="l" t="t" r="r" b="b"/>
            <a:pathLst>
              <a:path w="936" h="1444" extrusionOk="0">
                <a:moveTo>
                  <a:pt x="760" y="0"/>
                </a:moveTo>
                <a:cubicBezTo>
                  <a:pt x="729" y="0"/>
                  <a:pt x="696" y="10"/>
                  <a:pt x="661" y="31"/>
                </a:cubicBezTo>
                <a:lnTo>
                  <a:pt x="209" y="293"/>
                </a:lnTo>
                <a:cubicBezTo>
                  <a:pt x="90" y="360"/>
                  <a:pt x="1" y="527"/>
                  <a:pt x="8" y="663"/>
                </a:cubicBezTo>
                <a:lnTo>
                  <a:pt x="42" y="1292"/>
                </a:lnTo>
                <a:cubicBezTo>
                  <a:pt x="47" y="1389"/>
                  <a:pt x="100" y="1444"/>
                  <a:pt x="172" y="1444"/>
                </a:cubicBezTo>
                <a:cubicBezTo>
                  <a:pt x="202" y="1444"/>
                  <a:pt x="235" y="1434"/>
                  <a:pt x="270" y="1415"/>
                </a:cubicBezTo>
                <a:lnTo>
                  <a:pt x="725" y="1153"/>
                </a:lnTo>
                <a:cubicBezTo>
                  <a:pt x="845" y="1085"/>
                  <a:pt x="936" y="918"/>
                  <a:pt x="926" y="782"/>
                </a:cubicBezTo>
                <a:lnTo>
                  <a:pt x="892" y="153"/>
                </a:lnTo>
                <a:cubicBezTo>
                  <a:pt x="885" y="57"/>
                  <a:pt x="832" y="0"/>
                  <a:pt x="760" y="0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27"/>
          <p:cNvSpPr/>
          <p:nvPr/>
        </p:nvSpPr>
        <p:spPr>
          <a:xfrm flipH="1">
            <a:off x="8227753" y="1042314"/>
            <a:ext cx="41236" cy="64628"/>
          </a:xfrm>
          <a:custGeom>
            <a:avLst/>
            <a:gdLst/>
            <a:ahLst/>
            <a:cxnLst/>
            <a:rect l="l" t="t" r="r" b="b"/>
            <a:pathLst>
              <a:path w="922" h="1445" extrusionOk="0">
                <a:moveTo>
                  <a:pt x="752" y="1"/>
                </a:moveTo>
                <a:cubicBezTo>
                  <a:pt x="721" y="1"/>
                  <a:pt x="691" y="10"/>
                  <a:pt x="653" y="31"/>
                </a:cubicBezTo>
                <a:lnTo>
                  <a:pt x="201" y="293"/>
                </a:lnTo>
                <a:cubicBezTo>
                  <a:pt x="85" y="357"/>
                  <a:pt x="0" y="514"/>
                  <a:pt x="0" y="646"/>
                </a:cubicBezTo>
                <a:lnTo>
                  <a:pt x="0" y="663"/>
                </a:lnTo>
                <a:lnTo>
                  <a:pt x="34" y="1292"/>
                </a:lnTo>
                <a:cubicBezTo>
                  <a:pt x="41" y="1388"/>
                  <a:pt x="92" y="1445"/>
                  <a:pt x="167" y="1445"/>
                </a:cubicBezTo>
                <a:cubicBezTo>
                  <a:pt x="194" y="1445"/>
                  <a:pt x="228" y="1435"/>
                  <a:pt x="262" y="1415"/>
                </a:cubicBezTo>
                <a:lnTo>
                  <a:pt x="717" y="1153"/>
                </a:lnTo>
                <a:cubicBezTo>
                  <a:pt x="833" y="1088"/>
                  <a:pt x="921" y="932"/>
                  <a:pt x="918" y="796"/>
                </a:cubicBezTo>
                <a:lnTo>
                  <a:pt x="918" y="782"/>
                </a:lnTo>
                <a:lnTo>
                  <a:pt x="884" y="153"/>
                </a:lnTo>
                <a:cubicBezTo>
                  <a:pt x="877" y="54"/>
                  <a:pt x="823" y="1"/>
                  <a:pt x="75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761;p27"/>
          <p:cNvSpPr/>
          <p:nvPr/>
        </p:nvSpPr>
        <p:spPr>
          <a:xfrm flipH="1">
            <a:off x="7655720" y="714209"/>
            <a:ext cx="527844" cy="341162"/>
          </a:xfrm>
          <a:custGeom>
            <a:avLst/>
            <a:gdLst/>
            <a:ahLst/>
            <a:cxnLst/>
            <a:rect l="l" t="t" r="r" b="b"/>
            <a:pathLst>
              <a:path w="11802" h="7628" extrusionOk="0">
                <a:moveTo>
                  <a:pt x="11570" y="0"/>
                </a:moveTo>
                <a:cubicBezTo>
                  <a:pt x="11525" y="0"/>
                  <a:pt x="11476" y="14"/>
                  <a:pt x="11424" y="44"/>
                </a:cubicBezTo>
                <a:lnTo>
                  <a:pt x="314" y="6459"/>
                </a:lnTo>
                <a:cubicBezTo>
                  <a:pt x="137" y="6561"/>
                  <a:pt x="0" y="6813"/>
                  <a:pt x="11" y="7017"/>
                </a:cubicBezTo>
                <a:lnTo>
                  <a:pt x="31" y="7398"/>
                </a:lnTo>
                <a:cubicBezTo>
                  <a:pt x="41" y="7543"/>
                  <a:pt x="121" y="7628"/>
                  <a:pt x="231" y="7628"/>
                </a:cubicBezTo>
                <a:cubicBezTo>
                  <a:pt x="275" y="7628"/>
                  <a:pt x="324" y="7614"/>
                  <a:pt x="375" y="7585"/>
                </a:cubicBezTo>
                <a:lnTo>
                  <a:pt x="11489" y="1172"/>
                </a:lnTo>
                <a:cubicBezTo>
                  <a:pt x="11665" y="1067"/>
                  <a:pt x="11802" y="819"/>
                  <a:pt x="11788" y="615"/>
                </a:cubicBezTo>
                <a:lnTo>
                  <a:pt x="11767" y="230"/>
                </a:lnTo>
                <a:cubicBezTo>
                  <a:pt x="11760" y="85"/>
                  <a:pt x="11680" y="0"/>
                  <a:pt x="115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27"/>
          <p:cNvSpPr/>
          <p:nvPr/>
        </p:nvSpPr>
        <p:spPr>
          <a:xfrm flipH="1">
            <a:off x="8383620" y="1124563"/>
            <a:ext cx="273270" cy="217095"/>
          </a:xfrm>
          <a:custGeom>
            <a:avLst/>
            <a:gdLst/>
            <a:ahLst/>
            <a:cxnLst/>
            <a:rect l="l" t="t" r="r" b="b"/>
            <a:pathLst>
              <a:path w="6110" h="4854" extrusionOk="0">
                <a:moveTo>
                  <a:pt x="5850" y="1"/>
                </a:moveTo>
                <a:cubicBezTo>
                  <a:pt x="5806" y="1"/>
                  <a:pt x="5756" y="15"/>
                  <a:pt x="5705" y="45"/>
                </a:cubicBezTo>
                <a:lnTo>
                  <a:pt x="313" y="3163"/>
                </a:lnTo>
                <a:cubicBezTo>
                  <a:pt x="136" y="3268"/>
                  <a:pt x="1" y="3516"/>
                  <a:pt x="14" y="3720"/>
                </a:cubicBezTo>
                <a:lnTo>
                  <a:pt x="65" y="4624"/>
                </a:lnTo>
                <a:cubicBezTo>
                  <a:pt x="74" y="4768"/>
                  <a:pt x="154" y="4853"/>
                  <a:pt x="262" y="4853"/>
                </a:cubicBezTo>
                <a:cubicBezTo>
                  <a:pt x="307" y="4853"/>
                  <a:pt x="357" y="4839"/>
                  <a:pt x="408" y="4807"/>
                </a:cubicBezTo>
                <a:lnTo>
                  <a:pt x="5800" y="1691"/>
                </a:lnTo>
                <a:cubicBezTo>
                  <a:pt x="5977" y="1589"/>
                  <a:pt x="6110" y="1336"/>
                  <a:pt x="6100" y="1132"/>
                </a:cubicBezTo>
                <a:lnTo>
                  <a:pt x="6048" y="232"/>
                </a:lnTo>
                <a:cubicBezTo>
                  <a:pt x="6039" y="85"/>
                  <a:pt x="5959" y="1"/>
                  <a:pt x="585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27"/>
          <p:cNvSpPr/>
          <p:nvPr/>
        </p:nvSpPr>
        <p:spPr>
          <a:xfrm flipH="1">
            <a:off x="8322033" y="1385670"/>
            <a:ext cx="385038" cy="258779"/>
          </a:xfrm>
          <a:custGeom>
            <a:avLst/>
            <a:gdLst/>
            <a:ahLst/>
            <a:cxnLst/>
            <a:rect l="l" t="t" r="r" b="b"/>
            <a:pathLst>
              <a:path w="8609" h="5786" extrusionOk="0">
                <a:moveTo>
                  <a:pt x="8375" y="1"/>
                </a:moveTo>
                <a:cubicBezTo>
                  <a:pt x="8331" y="1"/>
                  <a:pt x="8282" y="15"/>
                  <a:pt x="8231" y="44"/>
                </a:cubicBezTo>
                <a:lnTo>
                  <a:pt x="313" y="4617"/>
                </a:lnTo>
                <a:cubicBezTo>
                  <a:pt x="136" y="4719"/>
                  <a:pt x="1" y="4971"/>
                  <a:pt x="14" y="5175"/>
                </a:cubicBezTo>
                <a:lnTo>
                  <a:pt x="34" y="5558"/>
                </a:lnTo>
                <a:cubicBezTo>
                  <a:pt x="44" y="5703"/>
                  <a:pt x="123" y="5786"/>
                  <a:pt x="232" y="5786"/>
                </a:cubicBezTo>
                <a:cubicBezTo>
                  <a:pt x="276" y="5786"/>
                  <a:pt x="326" y="5772"/>
                  <a:pt x="378" y="5742"/>
                </a:cubicBezTo>
                <a:lnTo>
                  <a:pt x="8296" y="1173"/>
                </a:lnTo>
                <a:cubicBezTo>
                  <a:pt x="8473" y="1067"/>
                  <a:pt x="8609" y="819"/>
                  <a:pt x="8595" y="615"/>
                </a:cubicBezTo>
                <a:lnTo>
                  <a:pt x="8575" y="231"/>
                </a:lnTo>
                <a:cubicBezTo>
                  <a:pt x="8565" y="86"/>
                  <a:pt x="8485" y="1"/>
                  <a:pt x="83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27"/>
          <p:cNvSpPr/>
          <p:nvPr/>
        </p:nvSpPr>
        <p:spPr>
          <a:xfrm flipH="1">
            <a:off x="8314296" y="1519935"/>
            <a:ext cx="385038" cy="258779"/>
          </a:xfrm>
          <a:custGeom>
            <a:avLst/>
            <a:gdLst/>
            <a:ahLst/>
            <a:cxnLst/>
            <a:rect l="l" t="t" r="r" b="b"/>
            <a:pathLst>
              <a:path w="8609" h="5786" extrusionOk="0">
                <a:moveTo>
                  <a:pt x="8378" y="0"/>
                </a:moveTo>
                <a:cubicBezTo>
                  <a:pt x="8333" y="0"/>
                  <a:pt x="8283" y="14"/>
                  <a:pt x="8232" y="44"/>
                </a:cubicBezTo>
                <a:lnTo>
                  <a:pt x="313" y="4621"/>
                </a:lnTo>
                <a:cubicBezTo>
                  <a:pt x="137" y="4723"/>
                  <a:pt x="1" y="4971"/>
                  <a:pt x="14" y="5178"/>
                </a:cubicBezTo>
                <a:lnTo>
                  <a:pt x="35" y="5555"/>
                </a:lnTo>
                <a:cubicBezTo>
                  <a:pt x="44" y="5700"/>
                  <a:pt x="125" y="5786"/>
                  <a:pt x="235" y="5786"/>
                </a:cubicBezTo>
                <a:cubicBezTo>
                  <a:pt x="279" y="5786"/>
                  <a:pt x="328" y="5772"/>
                  <a:pt x="378" y="5743"/>
                </a:cubicBezTo>
                <a:lnTo>
                  <a:pt x="8296" y="1169"/>
                </a:lnTo>
                <a:cubicBezTo>
                  <a:pt x="8477" y="1067"/>
                  <a:pt x="8609" y="816"/>
                  <a:pt x="8599" y="612"/>
                </a:cubicBezTo>
                <a:lnTo>
                  <a:pt x="8575" y="228"/>
                </a:lnTo>
                <a:cubicBezTo>
                  <a:pt x="8568" y="83"/>
                  <a:pt x="8487" y="0"/>
                  <a:pt x="837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27"/>
          <p:cNvSpPr/>
          <p:nvPr/>
        </p:nvSpPr>
        <p:spPr>
          <a:xfrm flipH="1">
            <a:off x="8306514" y="1654066"/>
            <a:ext cx="384903" cy="258824"/>
          </a:xfrm>
          <a:custGeom>
            <a:avLst/>
            <a:gdLst/>
            <a:ahLst/>
            <a:cxnLst/>
            <a:rect l="l" t="t" r="r" b="b"/>
            <a:pathLst>
              <a:path w="8606" h="5787" extrusionOk="0">
                <a:moveTo>
                  <a:pt x="8374" y="0"/>
                </a:moveTo>
                <a:cubicBezTo>
                  <a:pt x="8329" y="0"/>
                  <a:pt x="8280" y="14"/>
                  <a:pt x="8228" y="44"/>
                </a:cubicBezTo>
                <a:lnTo>
                  <a:pt x="313" y="4624"/>
                </a:lnTo>
                <a:cubicBezTo>
                  <a:pt x="133" y="4729"/>
                  <a:pt x="1" y="4977"/>
                  <a:pt x="10" y="5184"/>
                </a:cubicBezTo>
                <a:lnTo>
                  <a:pt x="31" y="5559"/>
                </a:lnTo>
                <a:cubicBezTo>
                  <a:pt x="41" y="5703"/>
                  <a:pt x="120" y="5786"/>
                  <a:pt x="229" y="5786"/>
                </a:cubicBezTo>
                <a:cubicBezTo>
                  <a:pt x="275" y="5786"/>
                  <a:pt x="325" y="5772"/>
                  <a:pt x="378" y="5742"/>
                </a:cubicBezTo>
                <a:lnTo>
                  <a:pt x="8292" y="1173"/>
                </a:lnTo>
                <a:cubicBezTo>
                  <a:pt x="8473" y="1067"/>
                  <a:pt x="8606" y="819"/>
                  <a:pt x="8595" y="615"/>
                </a:cubicBezTo>
                <a:lnTo>
                  <a:pt x="8571" y="230"/>
                </a:lnTo>
                <a:cubicBezTo>
                  <a:pt x="8564" y="85"/>
                  <a:pt x="8484" y="0"/>
                  <a:pt x="83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27"/>
          <p:cNvSpPr/>
          <p:nvPr/>
        </p:nvSpPr>
        <p:spPr>
          <a:xfrm flipH="1">
            <a:off x="8298642" y="1788287"/>
            <a:ext cx="385038" cy="258824"/>
          </a:xfrm>
          <a:custGeom>
            <a:avLst/>
            <a:gdLst/>
            <a:ahLst/>
            <a:cxnLst/>
            <a:rect l="l" t="t" r="r" b="b"/>
            <a:pathLst>
              <a:path w="8609" h="5787" extrusionOk="0">
                <a:moveTo>
                  <a:pt x="8378" y="1"/>
                </a:moveTo>
                <a:cubicBezTo>
                  <a:pt x="8333" y="1"/>
                  <a:pt x="8283" y="15"/>
                  <a:pt x="8232" y="45"/>
                </a:cubicBezTo>
                <a:lnTo>
                  <a:pt x="314" y="4628"/>
                </a:lnTo>
                <a:cubicBezTo>
                  <a:pt x="137" y="4730"/>
                  <a:pt x="1" y="4981"/>
                  <a:pt x="11" y="5185"/>
                </a:cubicBezTo>
                <a:lnTo>
                  <a:pt x="35" y="5556"/>
                </a:lnTo>
                <a:cubicBezTo>
                  <a:pt x="42" y="5702"/>
                  <a:pt x="122" y="5786"/>
                  <a:pt x="232" y="5786"/>
                </a:cubicBezTo>
                <a:cubicBezTo>
                  <a:pt x="277" y="5786"/>
                  <a:pt x="326" y="5773"/>
                  <a:pt x="378" y="5743"/>
                </a:cubicBezTo>
                <a:lnTo>
                  <a:pt x="8296" y="1171"/>
                </a:lnTo>
                <a:cubicBezTo>
                  <a:pt x="8473" y="1069"/>
                  <a:pt x="8609" y="816"/>
                  <a:pt x="8596" y="612"/>
                </a:cubicBezTo>
                <a:lnTo>
                  <a:pt x="8575" y="228"/>
                </a:lnTo>
                <a:cubicBezTo>
                  <a:pt x="8566" y="84"/>
                  <a:pt x="8486" y="1"/>
                  <a:pt x="837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27"/>
          <p:cNvSpPr/>
          <p:nvPr/>
        </p:nvSpPr>
        <p:spPr>
          <a:xfrm flipH="1">
            <a:off x="8120413" y="1356330"/>
            <a:ext cx="96427" cy="334632"/>
          </a:xfrm>
          <a:custGeom>
            <a:avLst/>
            <a:gdLst/>
            <a:ahLst/>
            <a:cxnLst/>
            <a:rect l="l" t="t" r="r" b="b"/>
            <a:pathLst>
              <a:path w="2156" h="7482" extrusionOk="0">
                <a:moveTo>
                  <a:pt x="1596" y="0"/>
                </a:moveTo>
                <a:cubicBezTo>
                  <a:pt x="1551" y="0"/>
                  <a:pt x="1501" y="14"/>
                  <a:pt x="1449" y="44"/>
                </a:cubicBezTo>
                <a:lnTo>
                  <a:pt x="313" y="700"/>
                </a:lnTo>
                <a:cubicBezTo>
                  <a:pt x="132" y="805"/>
                  <a:pt x="0" y="1053"/>
                  <a:pt x="10" y="1257"/>
                </a:cubicBezTo>
                <a:lnTo>
                  <a:pt x="364" y="7251"/>
                </a:lnTo>
                <a:cubicBezTo>
                  <a:pt x="371" y="7397"/>
                  <a:pt x="451" y="7481"/>
                  <a:pt x="561" y="7481"/>
                </a:cubicBezTo>
                <a:cubicBezTo>
                  <a:pt x="606" y="7481"/>
                  <a:pt x="656" y="7468"/>
                  <a:pt x="708" y="7438"/>
                </a:cubicBezTo>
                <a:lnTo>
                  <a:pt x="1846" y="6779"/>
                </a:lnTo>
                <a:cubicBezTo>
                  <a:pt x="2023" y="6677"/>
                  <a:pt x="2156" y="6429"/>
                  <a:pt x="2145" y="6222"/>
                </a:cubicBezTo>
                <a:lnTo>
                  <a:pt x="1795" y="231"/>
                </a:lnTo>
                <a:cubicBezTo>
                  <a:pt x="1786" y="84"/>
                  <a:pt x="1706" y="0"/>
                  <a:pt x="159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27"/>
          <p:cNvSpPr/>
          <p:nvPr/>
        </p:nvSpPr>
        <p:spPr>
          <a:xfrm flipH="1">
            <a:off x="8115851" y="1707424"/>
            <a:ext cx="80639" cy="59618"/>
          </a:xfrm>
          <a:custGeom>
            <a:avLst/>
            <a:gdLst/>
            <a:ahLst/>
            <a:cxnLst/>
            <a:rect l="l" t="t" r="r" b="b"/>
            <a:pathLst>
              <a:path w="1803" h="1333" extrusionOk="0">
                <a:moveTo>
                  <a:pt x="1636" y="0"/>
                </a:moveTo>
                <a:cubicBezTo>
                  <a:pt x="1583" y="0"/>
                  <a:pt x="1521" y="19"/>
                  <a:pt x="1456" y="57"/>
                </a:cubicBezTo>
                <a:lnTo>
                  <a:pt x="317" y="714"/>
                </a:lnTo>
                <a:cubicBezTo>
                  <a:pt x="140" y="816"/>
                  <a:pt x="1" y="1027"/>
                  <a:pt x="11" y="1179"/>
                </a:cubicBezTo>
                <a:cubicBezTo>
                  <a:pt x="15" y="1278"/>
                  <a:pt x="78" y="1332"/>
                  <a:pt x="168" y="1332"/>
                </a:cubicBezTo>
                <a:cubicBezTo>
                  <a:pt x="220" y="1332"/>
                  <a:pt x="282" y="1314"/>
                  <a:pt x="347" y="1275"/>
                </a:cubicBezTo>
                <a:lnTo>
                  <a:pt x="1486" y="619"/>
                </a:lnTo>
                <a:cubicBezTo>
                  <a:pt x="1667" y="517"/>
                  <a:pt x="1803" y="306"/>
                  <a:pt x="1792" y="153"/>
                </a:cubicBezTo>
                <a:cubicBezTo>
                  <a:pt x="1788" y="54"/>
                  <a:pt x="1726" y="0"/>
                  <a:pt x="163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27"/>
          <p:cNvSpPr/>
          <p:nvPr/>
        </p:nvSpPr>
        <p:spPr>
          <a:xfrm flipH="1">
            <a:off x="7946478" y="1383210"/>
            <a:ext cx="89092" cy="207121"/>
          </a:xfrm>
          <a:custGeom>
            <a:avLst/>
            <a:gdLst/>
            <a:ahLst/>
            <a:cxnLst/>
            <a:rect l="l" t="t" r="r" b="b"/>
            <a:pathLst>
              <a:path w="1992" h="4631" extrusionOk="0">
                <a:moveTo>
                  <a:pt x="1597" y="1"/>
                </a:moveTo>
                <a:cubicBezTo>
                  <a:pt x="1553" y="1"/>
                  <a:pt x="1503" y="15"/>
                  <a:pt x="1452" y="44"/>
                </a:cubicBezTo>
                <a:lnTo>
                  <a:pt x="313" y="701"/>
                </a:lnTo>
                <a:cubicBezTo>
                  <a:pt x="136" y="807"/>
                  <a:pt x="0" y="1055"/>
                  <a:pt x="13" y="1259"/>
                </a:cubicBezTo>
                <a:lnTo>
                  <a:pt x="197" y="4403"/>
                </a:lnTo>
                <a:cubicBezTo>
                  <a:pt x="204" y="4548"/>
                  <a:pt x="285" y="4631"/>
                  <a:pt x="394" y="4631"/>
                </a:cubicBezTo>
                <a:cubicBezTo>
                  <a:pt x="439" y="4631"/>
                  <a:pt x="489" y="4617"/>
                  <a:pt x="540" y="4587"/>
                </a:cubicBezTo>
                <a:lnTo>
                  <a:pt x="1679" y="3931"/>
                </a:lnTo>
                <a:cubicBezTo>
                  <a:pt x="1856" y="3829"/>
                  <a:pt x="1992" y="3578"/>
                  <a:pt x="1979" y="3374"/>
                </a:cubicBezTo>
                <a:lnTo>
                  <a:pt x="1795" y="232"/>
                </a:lnTo>
                <a:cubicBezTo>
                  <a:pt x="1788" y="85"/>
                  <a:pt x="1707" y="1"/>
                  <a:pt x="1597" y="1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27"/>
          <p:cNvSpPr/>
          <p:nvPr/>
        </p:nvSpPr>
        <p:spPr>
          <a:xfrm flipH="1">
            <a:off x="7947059" y="1383210"/>
            <a:ext cx="87929" cy="207121"/>
          </a:xfrm>
          <a:custGeom>
            <a:avLst/>
            <a:gdLst/>
            <a:ahLst/>
            <a:cxnLst/>
            <a:rect l="l" t="t" r="r" b="b"/>
            <a:pathLst>
              <a:path w="1966" h="4631" extrusionOk="0">
                <a:moveTo>
                  <a:pt x="1585" y="0"/>
                </a:moveTo>
                <a:cubicBezTo>
                  <a:pt x="1541" y="0"/>
                  <a:pt x="1489" y="14"/>
                  <a:pt x="1439" y="44"/>
                </a:cubicBezTo>
                <a:lnTo>
                  <a:pt x="300" y="701"/>
                </a:lnTo>
                <a:cubicBezTo>
                  <a:pt x="130" y="799"/>
                  <a:pt x="0" y="1034"/>
                  <a:pt x="0" y="1235"/>
                </a:cubicBezTo>
                <a:lnTo>
                  <a:pt x="0" y="1259"/>
                </a:lnTo>
                <a:lnTo>
                  <a:pt x="184" y="4403"/>
                </a:lnTo>
                <a:cubicBezTo>
                  <a:pt x="191" y="4549"/>
                  <a:pt x="273" y="4631"/>
                  <a:pt x="381" y="4631"/>
                </a:cubicBezTo>
                <a:cubicBezTo>
                  <a:pt x="425" y="4631"/>
                  <a:pt x="477" y="4618"/>
                  <a:pt x="527" y="4587"/>
                </a:cubicBezTo>
                <a:lnTo>
                  <a:pt x="1666" y="3931"/>
                </a:lnTo>
                <a:cubicBezTo>
                  <a:pt x="1836" y="3832"/>
                  <a:pt x="1966" y="3601"/>
                  <a:pt x="1966" y="3400"/>
                </a:cubicBezTo>
                <a:lnTo>
                  <a:pt x="1966" y="3374"/>
                </a:lnTo>
                <a:lnTo>
                  <a:pt x="1782" y="232"/>
                </a:lnTo>
                <a:cubicBezTo>
                  <a:pt x="1775" y="85"/>
                  <a:pt x="1693" y="0"/>
                  <a:pt x="158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27"/>
          <p:cNvSpPr/>
          <p:nvPr/>
        </p:nvSpPr>
        <p:spPr>
          <a:xfrm flipH="1">
            <a:off x="7942050" y="1606836"/>
            <a:ext cx="80639" cy="59618"/>
          </a:xfrm>
          <a:custGeom>
            <a:avLst/>
            <a:gdLst/>
            <a:ahLst/>
            <a:cxnLst/>
            <a:rect l="l" t="t" r="r" b="b"/>
            <a:pathLst>
              <a:path w="1803" h="1333" extrusionOk="0">
                <a:moveTo>
                  <a:pt x="1634" y="1"/>
                </a:moveTo>
                <a:cubicBezTo>
                  <a:pt x="1582" y="1"/>
                  <a:pt x="1521" y="19"/>
                  <a:pt x="1456" y="56"/>
                </a:cubicBezTo>
                <a:lnTo>
                  <a:pt x="317" y="712"/>
                </a:lnTo>
                <a:cubicBezTo>
                  <a:pt x="140" y="817"/>
                  <a:pt x="1" y="1025"/>
                  <a:pt x="11" y="1181"/>
                </a:cubicBezTo>
                <a:cubicBezTo>
                  <a:pt x="17" y="1280"/>
                  <a:pt x="79" y="1333"/>
                  <a:pt x="169" y="1333"/>
                </a:cubicBezTo>
                <a:cubicBezTo>
                  <a:pt x="222" y="1333"/>
                  <a:pt x="284" y="1314"/>
                  <a:pt x="351" y="1277"/>
                </a:cubicBezTo>
                <a:lnTo>
                  <a:pt x="1487" y="621"/>
                </a:lnTo>
                <a:cubicBezTo>
                  <a:pt x="1666" y="519"/>
                  <a:pt x="1803" y="307"/>
                  <a:pt x="1793" y="151"/>
                </a:cubicBezTo>
                <a:cubicBezTo>
                  <a:pt x="1788" y="54"/>
                  <a:pt x="1725" y="1"/>
                  <a:pt x="163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27"/>
          <p:cNvSpPr/>
          <p:nvPr/>
        </p:nvSpPr>
        <p:spPr>
          <a:xfrm flipH="1">
            <a:off x="7772632" y="1078183"/>
            <a:ext cx="100273" cy="411649"/>
          </a:xfrm>
          <a:custGeom>
            <a:avLst/>
            <a:gdLst/>
            <a:ahLst/>
            <a:cxnLst/>
            <a:rect l="l" t="t" r="r" b="b"/>
            <a:pathLst>
              <a:path w="2242" h="9204" extrusionOk="0">
                <a:moveTo>
                  <a:pt x="1597" y="1"/>
                </a:moveTo>
                <a:cubicBezTo>
                  <a:pt x="1552" y="1"/>
                  <a:pt x="1501" y="15"/>
                  <a:pt x="1449" y="45"/>
                </a:cubicBezTo>
                <a:lnTo>
                  <a:pt x="313" y="701"/>
                </a:lnTo>
                <a:cubicBezTo>
                  <a:pt x="133" y="806"/>
                  <a:pt x="1" y="1055"/>
                  <a:pt x="10" y="1259"/>
                </a:cubicBezTo>
                <a:lnTo>
                  <a:pt x="446" y="8973"/>
                </a:lnTo>
                <a:cubicBezTo>
                  <a:pt x="455" y="9120"/>
                  <a:pt x="535" y="9204"/>
                  <a:pt x="644" y="9204"/>
                </a:cubicBezTo>
                <a:cubicBezTo>
                  <a:pt x="689" y="9204"/>
                  <a:pt x="738" y="9189"/>
                  <a:pt x="790" y="9160"/>
                </a:cubicBezTo>
                <a:lnTo>
                  <a:pt x="1928" y="8504"/>
                </a:lnTo>
                <a:cubicBezTo>
                  <a:pt x="2105" y="8398"/>
                  <a:pt x="2241" y="8150"/>
                  <a:pt x="2231" y="7946"/>
                </a:cubicBezTo>
                <a:lnTo>
                  <a:pt x="1792" y="232"/>
                </a:lnTo>
                <a:cubicBezTo>
                  <a:pt x="1785" y="85"/>
                  <a:pt x="1706" y="1"/>
                  <a:pt x="1597" y="1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27"/>
          <p:cNvSpPr/>
          <p:nvPr/>
        </p:nvSpPr>
        <p:spPr>
          <a:xfrm flipH="1">
            <a:off x="7773124" y="1078183"/>
            <a:ext cx="99334" cy="411649"/>
          </a:xfrm>
          <a:custGeom>
            <a:avLst/>
            <a:gdLst/>
            <a:ahLst/>
            <a:cxnLst/>
            <a:rect l="l" t="t" r="r" b="b"/>
            <a:pathLst>
              <a:path w="2221" h="9204" extrusionOk="0">
                <a:moveTo>
                  <a:pt x="1588" y="1"/>
                </a:moveTo>
                <a:cubicBezTo>
                  <a:pt x="1541" y="1"/>
                  <a:pt x="1494" y="14"/>
                  <a:pt x="1439" y="45"/>
                </a:cubicBezTo>
                <a:lnTo>
                  <a:pt x="303" y="701"/>
                </a:lnTo>
                <a:cubicBezTo>
                  <a:pt x="130" y="799"/>
                  <a:pt x="0" y="1034"/>
                  <a:pt x="0" y="1234"/>
                </a:cubicBezTo>
                <a:lnTo>
                  <a:pt x="0" y="1259"/>
                </a:lnTo>
                <a:lnTo>
                  <a:pt x="436" y="8973"/>
                </a:lnTo>
                <a:cubicBezTo>
                  <a:pt x="446" y="9119"/>
                  <a:pt x="524" y="9204"/>
                  <a:pt x="633" y="9204"/>
                </a:cubicBezTo>
                <a:cubicBezTo>
                  <a:pt x="678" y="9204"/>
                  <a:pt x="728" y="9190"/>
                  <a:pt x="780" y="9160"/>
                </a:cubicBezTo>
                <a:lnTo>
                  <a:pt x="1918" y="8504"/>
                </a:lnTo>
                <a:cubicBezTo>
                  <a:pt x="2088" y="8405"/>
                  <a:pt x="2221" y="8170"/>
                  <a:pt x="2221" y="7970"/>
                </a:cubicBezTo>
                <a:lnTo>
                  <a:pt x="2221" y="7946"/>
                </a:lnTo>
                <a:lnTo>
                  <a:pt x="1782" y="232"/>
                </a:lnTo>
                <a:cubicBezTo>
                  <a:pt x="1775" y="85"/>
                  <a:pt x="1698" y="1"/>
                  <a:pt x="158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p27"/>
          <p:cNvSpPr/>
          <p:nvPr/>
        </p:nvSpPr>
        <p:spPr>
          <a:xfrm flipH="1">
            <a:off x="7768249" y="1506294"/>
            <a:ext cx="80505" cy="59618"/>
          </a:xfrm>
          <a:custGeom>
            <a:avLst/>
            <a:gdLst/>
            <a:ahLst/>
            <a:cxnLst/>
            <a:rect l="l" t="t" r="r" b="b"/>
            <a:pathLst>
              <a:path w="1800" h="1333" extrusionOk="0">
                <a:moveTo>
                  <a:pt x="1633" y="1"/>
                </a:moveTo>
                <a:cubicBezTo>
                  <a:pt x="1580" y="1"/>
                  <a:pt x="1518" y="19"/>
                  <a:pt x="1453" y="57"/>
                </a:cubicBezTo>
                <a:lnTo>
                  <a:pt x="314" y="713"/>
                </a:lnTo>
                <a:cubicBezTo>
                  <a:pt x="137" y="815"/>
                  <a:pt x="1" y="1025"/>
                  <a:pt x="8" y="1182"/>
                </a:cubicBezTo>
                <a:cubicBezTo>
                  <a:pt x="14" y="1279"/>
                  <a:pt x="77" y="1333"/>
                  <a:pt x="168" y="1333"/>
                </a:cubicBezTo>
                <a:cubicBezTo>
                  <a:pt x="220" y="1333"/>
                  <a:pt x="282" y="1315"/>
                  <a:pt x="348" y="1278"/>
                </a:cubicBezTo>
                <a:lnTo>
                  <a:pt x="1487" y="617"/>
                </a:lnTo>
                <a:cubicBezTo>
                  <a:pt x="1664" y="515"/>
                  <a:pt x="1800" y="308"/>
                  <a:pt x="1793" y="152"/>
                </a:cubicBezTo>
                <a:cubicBezTo>
                  <a:pt x="1786" y="54"/>
                  <a:pt x="1723" y="1"/>
                  <a:pt x="163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27"/>
          <p:cNvSpPr/>
          <p:nvPr/>
        </p:nvSpPr>
        <p:spPr>
          <a:xfrm flipH="1">
            <a:off x="7598875" y="1129975"/>
            <a:ext cx="91418" cy="259316"/>
          </a:xfrm>
          <a:custGeom>
            <a:avLst/>
            <a:gdLst/>
            <a:ahLst/>
            <a:cxnLst/>
            <a:rect l="l" t="t" r="r" b="b"/>
            <a:pathLst>
              <a:path w="2044" h="5798" extrusionOk="0">
                <a:moveTo>
                  <a:pt x="1601" y="1"/>
                </a:moveTo>
                <a:cubicBezTo>
                  <a:pt x="1555" y="1"/>
                  <a:pt x="1505" y="15"/>
                  <a:pt x="1452" y="46"/>
                </a:cubicBezTo>
                <a:lnTo>
                  <a:pt x="317" y="702"/>
                </a:lnTo>
                <a:cubicBezTo>
                  <a:pt x="137" y="804"/>
                  <a:pt x="1" y="1055"/>
                  <a:pt x="14" y="1259"/>
                </a:cubicBezTo>
                <a:lnTo>
                  <a:pt x="252" y="5568"/>
                </a:lnTo>
                <a:cubicBezTo>
                  <a:pt x="259" y="5713"/>
                  <a:pt x="339" y="5798"/>
                  <a:pt x="448" y="5798"/>
                </a:cubicBezTo>
                <a:cubicBezTo>
                  <a:pt x="492" y="5798"/>
                  <a:pt x="541" y="5784"/>
                  <a:pt x="592" y="5755"/>
                </a:cubicBezTo>
                <a:lnTo>
                  <a:pt x="1731" y="5094"/>
                </a:lnTo>
                <a:cubicBezTo>
                  <a:pt x="1912" y="4992"/>
                  <a:pt x="2044" y="4744"/>
                  <a:pt x="2034" y="4537"/>
                </a:cubicBezTo>
                <a:lnTo>
                  <a:pt x="1796" y="230"/>
                </a:lnTo>
                <a:cubicBezTo>
                  <a:pt x="1789" y="85"/>
                  <a:pt x="1710" y="1"/>
                  <a:pt x="1601" y="1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27"/>
          <p:cNvSpPr/>
          <p:nvPr/>
        </p:nvSpPr>
        <p:spPr>
          <a:xfrm flipH="1">
            <a:off x="7599322" y="1130065"/>
            <a:ext cx="90345" cy="259271"/>
          </a:xfrm>
          <a:custGeom>
            <a:avLst/>
            <a:gdLst/>
            <a:ahLst/>
            <a:cxnLst/>
            <a:rect l="l" t="t" r="r" b="b"/>
            <a:pathLst>
              <a:path w="2020" h="5797" extrusionOk="0">
                <a:moveTo>
                  <a:pt x="1584" y="0"/>
                </a:moveTo>
                <a:cubicBezTo>
                  <a:pt x="1540" y="0"/>
                  <a:pt x="1493" y="13"/>
                  <a:pt x="1438" y="44"/>
                </a:cubicBezTo>
                <a:lnTo>
                  <a:pt x="303" y="700"/>
                </a:lnTo>
                <a:cubicBezTo>
                  <a:pt x="129" y="799"/>
                  <a:pt x="0" y="1033"/>
                  <a:pt x="0" y="1234"/>
                </a:cubicBezTo>
                <a:lnTo>
                  <a:pt x="0" y="1257"/>
                </a:lnTo>
                <a:lnTo>
                  <a:pt x="238" y="5566"/>
                </a:lnTo>
                <a:cubicBezTo>
                  <a:pt x="245" y="5712"/>
                  <a:pt x="324" y="5797"/>
                  <a:pt x="432" y="5797"/>
                </a:cubicBezTo>
                <a:cubicBezTo>
                  <a:pt x="479" y="5797"/>
                  <a:pt x="528" y="5779"/>
                  <a:pt x="578" y="5753"/>
                </a:cubicBezTo>
                <a:lnTo>
                  <a:pt x="1717" y="5092"/>
                </a:lnTo>
                <a:cubicBezTo>
                  <a:pt x="1890" y="4995"/>
                  <a:pt x="2020" y="4760"/>
                  <a:pt x="2020" y="4559"/>
                </a:cubicBezTo>
                <a:lnTo>
                  <a:pt x="2020" y="4535"/>
                </a:lnTo>
                <a:lnTo>
                  <a:pt x="1782" y="228"/>
                </a:lnTo>
                <a:cubicBezTo>
                  <a:pt x="1775" y="82"/>
                  <a:pt x="1694" y="0"/>
                  <a:pt x="15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27"/>
          <p:cNvSpPr/>
          <p:nvPr/>
        </p:nvSpPr>
        <p:spPr>
          <a:xfrm flipH="1">
            <a:off x="7594313" y="1405707"/>
            <a:ext cx="80594" cy="59663"/>
          </a:xfrm>
          <a:custGeom>
            <a:avLst/>
            <a:gdLst/>
            <a:ahLst/>
            <a:cxnLst/>
            <a:rect l="l" t="t" r="r" b="b"/>
            <a:pathLst>
              <a:path w="1802" h="1334" extrusionOk="0">
                <a:moveTo>
                  <a:pt x="1631" y="0"/>
                </a:moveTo>
                <a:cubicBezTo>
                  <a:pt x="1579" y="0"/>
                  <a:pt x="1517" y="18"/>
                  <a:pt x="1452" y="55"/>
                </a:cubicBezTo>
                <a:lnTo>
                  <a:pt x="313" y="715"/>
                </a:lnTo>
                <a:cubicBezTo>
                  <a:pt x="136" y="817"/>
                  <a:pt x="0" y="1027"/>
                  <a:pt x="7" y="1181"/>
                </a:cubicBezTo>
                <a:cubicBezTo>
                  <a:pt x="13" y="1279"/>
                  <a:pt x="76" y="1333"/>
                  <a:pt x="167" y="1333"/>
                </a:cubicBezTo>
                <a:cubicBezTo>
                  <a:pt x="219" y="1333"/>
                  <a:pt x="282" y="1315"/>
                  <a:pt x="347" y="1275"/>
                </a:cubicBezTo>
                <a:lnTo>
                  <a:pt x="1486" y="619"/>
                </a:lnTo>
                <a:cubicBezTo>
                  <a:pt x="1662" y="517"/>
                  <a:pt x="1802" y="307"/>
                  <a:pt x="1792" y="153"/>
                </a:cubicBezTo>
                <a:cubicBezTo>
                  <a:pt x="1785" y="54"/>
                  <a:pt x="1723" y="0"/>
                  <a:pt x="16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27"/>
          <p:cNvSpPr/>
          <p:nvPr/>
        </p:nvSpPr>
        <p:spPr>
          <a:xfrm flipH="1">
            <a:off x="6156137" y="1613590"/>
            <a:ext cx="257303" cy="278100"/>
          </a:xfrm>
          <a:custGeom>
            <a:avLst/>
            <a:gdLst/>
            <a:ahLst/>
            <a:cxnLst/>
            <a:rect l="l" t="t" r="r" b="b"/>
            <a:pathLst>
              <a:path w="5753" h="6218" extrusionOk="0">
                <a:moveTo>
                  <a:pt x="1934" y="0"/>
                </a:moveTo>
                <a:lnTo>
                  <a:pt x="0" y="1140"/>
                </a:lnTo>
                <a:cubicBezTo>
                  <a:pt x="265" y="1989"/>
                  <a:pt x="755" y="2985"/>
                  <a:pt x="1064" y="3618"/>
                </a:cubicBezTo>
                <a:cubicBezTo>
                  <a:pt x="2037" y="5587"/>
                  <a:pt x="2874" y="6217"/>
                  <a:pt x="3787" y="6217"/>
                </a:cubicBezTo>
                <a:cubicBezTo>
                  <a:pt x="3889" y="6217"/>
                  <a:pt x="3992" y="6209"/>
                  <a:pt x="4096" y="6194"/>
                </a:cubicBezTo>
                <a:cubicBezTo>
                  <a:pt x="5753" y="5963"/>
                  <a:pt x="5637" y="5352"/>
                  <a:pt x="4685" y="4451"/>
                </a:cubicBezTo>
                <a:cubicBezTo>
                  <a:pt x="3981" y="3784"/>
                  <a:pt x="3644" y="3098"/>
                  <a:pt x="3644" y="3098"/>
                </a:cubicBezTo>
                <a:lnTo>
                  <a:pt x="3644" y="3098"/>
                </a:lnTo>
                <a:cubicBezTo>
                  <a:pt x="4015" y="3271"/>
                  <a:pt x="4311" y="3404"/>
                  <a:pt x="4532" y="3441"/>
                </a:cubicBezTo>
                <a:cubicBezTo>
                  <a:pt x="4584" y="3449"/>
                  <a:pt x="4632" y="3453"/>
                  <a:pt x="4678" y="3453"/>
                </a:cubicBezTo>
                <a:cubicBezTo>
                  <a:pt x="5021" y="3453"/>
                  <a:pt x="5193" y="3226"/>
                  <a:pt x="5229" y="3087"/>
                </a:cubicBezTo>
                <a:cubicBezTo>
                  <a:pt x="5259" y="2968"/>
                  <a:pt x="4953" y="2914"/>
                  <a:pt x="4559" y="2598"/>
                </a:cubicBezTo>
                <a:cubicBezTo>
                  <a:pt x="4059" y="2193"/>
                  <a:pt x="3774" y="1846"/>
                  <a:pt x="3142" y="1557"/>
                </a:cubicBezTo>
                <a:cubicBezTo>
                  <a:pt x="2903" y="1449"/>
                  <a:pt x="2400" y="1132"/>
                  <a:pt x="2298" y="895"/>
                </a:cubicBezTo>
                <a:cubicBezTo>
                  <a:pt x="2189" y="650"/>
                  <a:pt x="2067" y="344"/>
                  <a:pt x="1934" y="0"/>
                </a:cubicBezTo>
                <a:close/>
              </a:path>
            </a:pathLst>
          </a:custGeom>
          <a:solidFill>
            <a:srgbClr val="B16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27"/>
          <p:cNvSpPr/>
          <p:nvPr/>
        </p:nvSpPr>
        <p:spPr>
          <a:xfrm flipH="1">
            <a:off x="6310170" y="804912"/>
            <a:ext cx="276624" cy="869991"/>
          </a:xfrm>
          <a:custGeom>
            <a:avLst/>
            <a:gdLst/>
            <a:ahLst/>
            <a:cxnLst/>
            <a:rect l="l" t="t" r="r" b="b"/>
            <a:pathLst>
              <a:path w="6185" h="19452" extrusionOk="0">
                <a:moveTo>
                  <a:pt x="1108" y="1"/>
                </a:moveTo>
                <a:cubicBezTo>
                  <a:pt x="1108" y="1"/>
                  <a:pt x="707" y="1130"/>
                  <a:pt x="316" y="1796"/>
                </a:cubicBezTo>
                <a:cubicBezTo>
                  <a:pt x="0" y="2334"/>
                  <a:pt x="266" y="10925"/>
                  <a:pt x="425" y="11645"/>
                </a:cubicBezTo>
                <a:cubicBezTo>
                  <a:pt x="585" y="12367"/>
                  <a:pt x="3726" y="19390"/>
                  <a:pt x="3726" y="19390"/>
                </a:cubicBezTo>
                <a:cubicBezTo>
                  <a:pt x="3726" y="19390"/>
                  <a:pt x="3930" y="19451"/>
                  <a:pt x="4250" y="19451"/>
                </a:cubicBezTo>
                <a:cubicBezTo>
                  <a:pt x="4731" y="19451"/>
                  <a:pt x="5476" y="19314"/>
                  <a:pt x="6184" y="18625"/>
                </a:cubicBezTo>
                <a:lnTo>
                  <a:pt x="3848" y="11268"/>
                </a:lnTo>
                <a:lnTo>
                  <a:pt x="3702" y="4998"/>
                </a:lnTo>
                <a:cubicBezTo>
                  <a:pt x="3702" y="4998"/>
                  <a:pt x="3795" y="481"/>
                  <a:pt x="1108" y="1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27"/>
          <p:cNvSpPr/>
          <p:nvPr/>
        </p:nvSpPr>
        <p:spPr>
          <a:xfrm flipH="1">
            <a:off x="6310170" y="804912"/>
            <a:ext cx="227069" cy="869991"/>
          </a:xfrm>
          <a:custGeom>
            <a:avLst/>
            <a:gdLst/>
            <a:ahLst/>
            <a:cxnLst/>
            <a:rect l="l" t="t" r="r" b="b"/>
            <a:pathLst>
              <a:path w="5077" h="19452" extrusionOk="0">
                <a:moveTo>
                  <a:pt x="0" y="1"/>
                </a:moveTo>
                <a:lnTo>
                  <a:pt x="0" y="1"/>
                </a:lnTo>
                <a:cubicBezTo>
                  <a:pt x="1687" y="521"/>
                  <a:pt x="1714" y="1589"/>
                  <a:pt x="1894" y="3921"/>
                </a:cubicBezTo>
                <a:cubicBezTo>
                  <a:pt x="2054" y="5941"/>
                  <a:pt x="2152" y="18160"/>
                  <a:pt x="2152" y="18160"/>
                </a:cubicBezTo>
                <a:cubicBezTo>
                  <a:pt x="2132" y="18176"/>
                  <a:pt x="2111" y="18190"/>
                  <a:pt x="2091" y="18207"/>
                </a:cubicBezTo>
                <a:cubicBezTo>
                  <a:pt x="2407" y="18918"/>
                  <a:pt x="2618" y="19390"/>
                  <a:pt x="2618" y="19390"/>
                </a:cubicBezTo>
                <a:cubicBezTo>
                  <a:pt x="2618" y="19390"/>
                  <a:pt x="2822" y="19451"/>
                  <a:pt x="3142" y="19451"/>
                </a:cubicBezTo>
                <a:cubicBezTo>
                  <a:pt x="3621" y="19451"/>
                  <a:pt x="4366" y="19312"/>
                  <a:pt x="5076" y="18625"/>
                </a:cubicBezTo>
                <a:lnTo>
                  <a:pt x="2740" y="11268"/>
                </a:lnTo>
                <a:lnTo>
                  <a:pt x="2594" y="4998"/>
                </a:lnTo>
                <a:lnTo>
                  <a:pt x="2594" y="4948"/>
                </a:lnTo>
                <a:cubicBezTo>
                  <a:pt x="2594" y="4441"/>
                  <a:pt x="2516" y="450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27"/>
          <p:cNvSpPr/>
          <p:nvPr/>
        </p:nvSpPr>
        <p:spPr>
          <a:xfrm flipH="1">
            <a:off x="6873704" y="2843267"/>
            <a:ext cx="104030" cy="177961"/>
          </a:xfrm>
          <a:custGeom>
            <a:avLst/>
            <a:gdLst/>
            <a:ahLst/>
            <a:cxnLst/>
            <a:rect l="l" t="t" r="r" b="b"/>
            <a:pathLst>
              <a:path w="2326" h="3979" extrusionOk="0">
                <a:moveTo>
                  <a:pt x="0" y="1"/>
                </a:moveTo>
                <a:lnTo>
                  <a:pt x="0" y="3979"/>
                </a:lnTo>
                <a:lnTo>
                  <a:pt x="2326" y="3979"/>
                </a:lnTo>
                <a:lnTo>
                  <a:pt x="2326" y="1"/>
                </a:lnTo>
                <a:close/>
              </a:path>
            </a:pathLst>
          </a:custGeom>
          <a:solidFill>
            <a:srgbClr val="B16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27"/>
          <p:cNvSpPr/>
          <p:nvPr/>
        </p:nvSpPr>
        <p:spPr>
          <a:xfrm flipH="1">
            <a:off x="6443540" y="2698223"/>
            <a:ext cx="109084" cy="191915"/>
          </a:xfrm>
          <a:custGeom>
            <a:avLst/>
            <a:gdLst/>
            <a:ahLst/>
            <a:cxnLst/>
            <a:rect l="l" t="t" r="r" b="b"/>
            <a:pathLst>
              <a:path w="2439" h="4291" extrusionOk="0">
                <a:moveTo>
                  <a:pt x="1" y="0"/>
                </a:moveTo>
                <a:lnTo>
                  <a:pt x="1" y="4212"/>
                </a:lnTo>
                <a:lnTo>
                  <a:pt x="2323" y="4291"/>
                </a:lnTo>
                <a:lnTo>
                  <a:pt x="2439" y="82"/>
                </a:lnTo>
                <a:lnTo>
                  <a:pt x="1" y="0"/>
                </a:lnTo>
                <a:close/>
              </a:path>
            </a:pathLst>
          </a:custGeom>
          <a:solidFill>
            <a:srgbClr val="B16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27"/>
          <p:cNvSpPr/>
          <p:nvPr/>
        </p:nvSpPr>
        <p:spPr>
          <a:xfrm flipH="1">
            <a:off x="6430435" y="1551824"/>
            <a:ext cx="574672" cy="1394347"/>
          </a:xfrm>
          <a:custGeom>
            <a:avLst/>
            <a:gdLst/>
            <a:ahLst/>
            <a:cxnLst/>
            <a:rect l="l" t="t" r="r" b="b"/>
            <a:pathLst>
              <a:path w="12849" h="31176" extrusionOk="0">
                <a:moveTo>
                  <a:pt x="12151" y="1"/>
                </a:moveTo>
                <a:lnTo>
                  <a:pt x="938" y="481"/>
                </a:lnTo>
                <a:cubicBezTo>
                  <a:pt x="938" y="2700"/>
                  <a:pt x="786" y="15603"/>
                  <a:pt x="786" y="15603"/>
                </a:cubicBezTo>
                <a:cubicBezTo>
                  <a:pt x="734" y="16238"/>
                  <a:pt x="119" y="17374"/>
                  <a:pt x="72" y="19676"/>
                </a:cubicBezTo>
                <a:cubicBezTo>
                  <a:pt x="0" y="23011"/>
                  <a:pt x="513" y="30868"/>
                  <a:pt x="513" y="30868"/>
                </a:cubicBezTo>
                <a:cubicBezTo>
                  <a:pt x="513" y="30868"/>
                  <a:pt x="1043" y="31175"/>
                  <a:pt x="1844" y="31175"/>
                </a:cubicBezTo>
                <a:cubicBezTo>
                  <a:pt x="2214" y="31175"/>
                  <a:pt x="2641" y="31110"/>
                  <a:pt x="3101" y="30919"/>
                </a:cubicBezTo>
                <a:cubicBezTo>
                  <a:pt x="3101" y="30919"/>
                  <a:pt x="4927" y="19805"/>
                  <a:pt x="5341" y="16504"/>
                </a:cubicBezTo>
                <a:cubicBezTo>
                  <a:pt x="5705" y="13624"/>
                  <a:pt x="6959" y="5934"/>
                  <a:pt x="6959" y="5934"/>
                </a:cubicBezTo>
                <a:lnTo>
                  <a:pt x="8734" y="15670"/>
                </a:lnTo>
                <a:cubicBezTo>
                  <a:pt x="8734" y="15670"/>
                  <a:pt x="8306" y="17387"/>
                  <a:pt x="8448" y="19363"/>
                </a:cubicBezTo>
                <a:cubicBezTo>
                  <a:pt x="8558" y="20889"/>
                  <a:pt x="9972" y="28539"/>
                  <a:pt x="9972" y="28539"/>
                </a:cubicBezTo>
                <a:cubicBezTo>
                  <a:pt x="9972" y="28539"/>
                  <a:pt x="10560" y="28938"/>
                  <a:pt x="11502" y="28938"/>
                </a:cubicBezTo>
                <a:cubicBezTo>
                  <a:pt x="11843" y="28938"/>
                  <a:pt x="12231" y="28886"/>
                  <a:pt x="12654" y="28743"/>
                </a:cubicBezTo>
                <a:cubicBezTo>
                  <a:pt x="12654" y="28743"/>
                  <a:pt x="12790" y="16739"/>
                  <a:pt x="12817" y="15338"/>
                </a:cubicBezTo>
                <a:cubicBezTo>
                  <a:pt x="12848" y="13740"/>
                  <a:pt x="12151" y="1"/>
                  <a:pt x="1215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27"/>
          <p:cNvSpPr/>
          <p:nvPr/>
        </p:nvSpPr>
        <p:spPr>
          <a:xfrm flipH="1">
            <a:off x="6736846" y="2954946"/>
            <a:ext cx="269826" cy="302520"/>
          </a:xfrm>
          <a:custGeom>
            <a:avLst/>
            <a:gdLst/>
            <a:ahLst/>
            <a:cxnLst/>
            <a:rect l="l" t="t" r="r" b="b"/>
            <a:pathLst>
              <a:path w="6033" h="6764" extrusionOk="0">
                <a:moveTo>
                  <a:pt x="631" y="0"/>
                </a:moveTo>
                <a:cubicBezTo>
                  <a:pt x="499" y="0"/>
                  <a:pt x="388" y="433"/>
                  <a:pt x="283" y="829"/>
                </a:cubicBezTo>
                <a:cubicBezTo>
                  <a:pt x="158" y="1305"/>
                  <a:pt x="1" y="1841"/>
                  <a:pt x="198" y="2318"/>
                </a:cubicBezTo>
                <a:cubicBezTo>
                  <a:pt x="307" y="2583"/>
                  <a:pt x="481" y="2814"/>
                  <a:pt x="644" y="3052"/>
                </a:cubicBezTo>
                <a:cubicBezTo>
                  <a:pt x="923" y="3464"/>
                  <a:pt x="1171" y="3912"/>
                  <a:pt x="1225" y="4402"/>
                </a:cubicBezTo>
                <a:cubicBezTo>
                  <a:pt x="1249" y="4619"/>
                  <a:pt x="1239" y="4837"/>
                  <a:pt x="1273" y="5051"/>
                </a:cubicBezTo>
                <a:cubicBezTo>
                  <a:pt x="1392" y="5796"/>
                  <a:pt x="1915" y="6377"/>
                  <a:pt x="2640" y="6588"/>
                </a:cubicBezTo>
                <a:cubicBezTo>
                  <a:pt x="3016" y="6699"/>
                  <a:pt x="3453" y="6763"/>
                  <a:pt x="3899" y="6763"/>
                </a:cubicBezTo>
                <a:cubicBezTo>
                  <a:pt x="4572" y="6763"/>
                  <a:pt x="5263" y="6617"/>
                  <a:pt x="5791" y="6265"/>
                </a:cubicBezTo>
                <a:cubicBezTo>
                  <a:pt x="6032" y="6105"/>
                  <a:pt x="5982" y="5408"/>
                  <a:pt x="5842" y="5160"/>
                </a:cubicBezTo>
                <a:cubicBezTo>
                  <a:pt x="5699" y="4909"/>
                  <a:pt x="5298" y="4551"/>
                  <a:pt x="5121" y="4327"/>
                </a:cubicBezTo>
                <a:cubicBezTo>
                  <a:pt x="4366" y="3382"/>
                  <a:pt x="4091" y="3079"/>
                  <a:pt x="3765" y="2270"/>
                </a:cubicBezTo>
                <a:cubicBezTo>
                  <a:pt x="3561" y="1774"/>
                  <a:pt x="3465" y="1512"/>
                  <a:pt x="3357" y="1080"/>
                </a:cubicBezTo>
                <a:cubicBezTo>
                  <a:pt x="3285" y="801"/>
                  <a:pt x="3255" y="638"/>
                  <a:pt x="3221" y="424"/>
                </a:cubicBezTo>
                <a:cubicBezTo>
                  <a:pt x="3174" y="129"/>
                  <a:pt x="3097" y="6"/>
                  <a:pt x="2977" y="6"/>
                </a:cubicBezTo>
                <a:cubicBezTo>
                  <a:pt x="2976" y="6"/>
                  <a:pt x="2974" y="6"/>
                  <a:pt x="2973" y="6"/>
                </a:cubicBezTo>
                <a:lnTo>
                  <a:pt x="2973" y="335"/>
                </a:lnTo>
                <a:cubicBezTo>
                  <a:pt x="2976" y="574"/>
                  <a:pt x="2272" y="650"/>
                  <a:pt x="1896" y="650"/>
                </a:cubicBezTo>
                <a:cubicBezTo>
                  <a:pt x="1865" y="650"/>
                  <a:pt x="1836" y="650"/>
                  <a:pt x="1810" y="649"/>
                </a:cubicBezTo>
                <a:cubicBezTo>
                  <a:pt x="1283" y="628"/>
                  <a:pt x="817" y="445"/>
                  <a:pt x="647" y="258"/>
                </a:cubicBezTo>
                <a:lnTo>
                  <a:pt x="647" y="2"/>
                </a:lnTo>
                <a:cubicBezTo>
                  <a:pt x="642" y="1"/>
                  <a:pt x="636" y="0"/>
                  <a:pt x="63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27"/>
          <p:cNvSpPr/>
          <p:nvPr/>
        </p:nvSpPr>
        <p:spPr>
          <a:xfrm flipH="1">
            <a:off x="6194645" y="2851228"/>
            <a:ext cx="396890" cy="204393"/>
          </a:xfrm>
          <a:custGeom>
            <a:avLst/>
            <a:gdLst/>
            <a:ahLst/>
            <a:cxnLst/>
            <a:rect l="l" t="t" r="r" b="b"/>
            <a:pathLst>
              <a:path w="8874" h="4570" extrusionOk="0">
                <a:moveTo>
                  <a:pt x="857" y="1"/>
                </a:moveTo>
                <a:cubicBezTo>
                  <a:pt x="645" y="1"/>
                  <a:pt x="466" y="992"/>
                  <a:pt x="323" y="1634"/>
                </a:cubicBezTo>
                <a:cubicBezTo>
                  <a:pt x="191" y="2236"/>
                  <a:pt x="0" y="2933"/>
                  <a:pt x="474" y="3263"/>
                </a:cubicBezTo>
                <a:cubicBezTo>
                  <a:pt x="833" y="3510"/>
                  <a:pt x="1609" y="3576"/>
                  <a:pt x="2244" y="3576"/>
                </a:cubicBezTo>
                <a:cubicBezTo>
                  <a:pt x="2448" y="3576"/>
                  <a:pt x="2638" y="3569"/>
                  <a:pt x="2795" y="3559"/>
                </a:cubicBezTo>
                <a:cubicBezTo>
                  <a:pt x="2811" y="3558"/>
                  <a:pt x="2828" y="3558"/>
                  <a:pt x="2844" y="3558"/>
                </a:cubicBezTo>
                <a:cubicBezTo>
                  <a:pt x="3489" y="3558"/>
                  <a:pt x="4474" y="4246"/>
                  <a:pt x="5236" y="4416"/>
                </a:cubicBezTo>
                <a:cubicBezTo>
                  <a:pt x="5716" y="4524"/>
                  <a:pt x="6169" y="4569"/>
                  <a:pt x="6578" y="4569"/>
                </a:cubicBezTo>
                <a:cubicBezTo>
                  <a:pt x="7391" y="4569"/>
                  <a:pt x="8029" y="4390"/>
                  <a:pt x="8357" y="4171"/>
                </a:cubicBezTo>
                <a:cubicBezTo>
                  <a:pt x="8853" y="3841"/>
                  <a:pt x="8874" y="3266"/>
                  <a:pt x="8395" y="3049"/>
                </a:cubicBezTo>
                <a:cubicBezTo>
                  <a:pt x="7629" y="2706"/>
                  <a:pt x="5940" y="2036"/>
                  <a:pt x="5070" y="1601"/>
                </a:cubicBezTo>
                <a:cubicBezTo>
                  <a:pt x="4549" y="1339"/>
                  <a:pt x="4023" y="965"/>
                  <a:pt x="3703" y="614"/>
                </a:cubicBezTo>
                <a:cubicBezTo>
                  <a:pt x="3435" y="329"/>
                  <a:pt x="3339" y="156"/>
                  <a:pt x="3217" y="153"/>
                </a:cubicBezTo>
                <a:lnTo>
                  <a:pt x="3203" y="512"/>
                </a:lnTo>
                <a:cubicBezTo>
                  <a:pt x="2988" y="621"/>
                  <a:pt x="2670" y="671"/>
                  <a:pt x="2336" y="671"/>
                </a:cubicBezTo>
                <a:cubicBezTo>
                  <a:pt x="1721" y="671"/>
                  <a:pt x="1052" y="502"/>
                  <a:pt x="871" y="227"/>
                </a:cubicBezTo>
                <a:lnTo>
                  <a:pt x="871" y="2"/>
                </a:lnTo>
                <a:cubicBezTo>
                  <a:pt x="866" y="1"/>
                  <a:pt x="862" y="1"/>
                  <a:pt x="85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27"/>
          <p:cNvSpPr/>
          <p:nvPr/>
        </p:nvSpPr>
        <p:spPr>
          <a:xfrm flipH="1">
            <a:off x="6549046" y="1734169"/>
            <a:ext cx="144820" cy="488442"/>
          </a:xfrm>
          <a:custGeom>
            <a:avLst/>
            <a:gdLst/>
            <a:ahLst/>
            <a:cxnLst/>
            <a:rect l="l" t="t" r="r" b="b"/>
            <a:pathLst>
              <a:path w="3238" h="10921" extrusionOk="0">
                <a:moveTo>
                  <a:pt x="3237" y="0"/>
                </a:moveTo>
                <a:lnTo>
                  <a:pt x="3237" y="0"/>
                </a:lnTo>
                <a:cubicBezTo>
                  <a:pt x="1857" y="1333"/>
                  <a:pt x="0" y="1857"/>
                  <a:pt x="0" y="1857"/>
                </a:cubicBezTo>
                <a:lnTo>
                  <a:pt x="1653" y="10920"/>
                </a:lnTo>
                <a:lnTo>
                  <a:pt x="755" y="2258"/>
                </a:lnTo>
                <a:cubicBezTo>
                  <a:pt x="2611" y="1170"/>
                  <a:pt x="3237" y="1"/>
                  <a:pt x="32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27"/>
          <p:cNvSpPr/>
          <p:nvPr/>
        </p:nvSpPr>
        <p:spPr>
          <a:xfrm flipH="1">
            <a:off x="6452484" y="807506"/>
            <a:ext cx="484998" cy="819943"/>
          </a:xfrm>
          <a:custGeom>
            <a:avLst/>
            <a:gdLst/>
            <a:ahLst/>
            <a:cxnLst/>
            <a:rect l="l" t="t" r="r" b="b"/>
            <a:pathLst>
              <a:path w="10844" h="18333" extrusionOk="0">
                <a:moveTo>
                  <a:pt x="6852" y="1"/>
                </a:moveTo>
                <a:lnTo>
                  <a:pt x="3456" y="99"/>
                </a:lnTo>
                <a:cubicBezTo>
                  <a:pt x="2667" y="290"/>
                  <a:pt x="1072" y="551"/>
                  <a:pt x="715" y="2125"/>
                </a:cubicBezTo>
                <a:cubicBezTo>
                  <a:pt x="286" y="4019"/>
                  <a:pt x="147" y="8137"/>
                  <a:pt x="147" y="8137"/>
                </a:cubicBezTo>
                <a:lnTo>
                  <a:pt x="1" y="17302"/>
                </a:lnTo>
                <a:cubicBezTo>
                  <a:pt x="797" y="17883"/>
                  <a:pt x="2655" y="18332"/>
                  <a:pt x="4736" y="18332"/>
                </a:cubicBezTo>
                <a:cubicBezTo>
                  <a:pt x="6832" y="18332"/>
                  <a:pt x="9154" y="17877"/>
                  <a:pt x="10843" y="16643"/>
                </a:cubicBezTo>
                <a:cubicBezTo>
                  <a:pt x="10843" y="16643"/>
                  <a:pt x="10432" y="5638"/>
                  <a:pt x="10432" y="3925"/>
                </a:cubicBezTo>
                <a:cubicBezTo>
                  <a:pt x="10432" y="2211"/>
                  <a:pt x="9480" y="154"/>
                  <a:pt x="6852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27"/>
          <p:cNvSpPr/>
          <p:nvPr/>
        </p:nvSpPr>
        <p:spPr>
          <a:xfrm flipH="1">
            <a:off x="6440946" y="789392"/>
            <a:ext cx="191781" cy="868336"/>
          </a:xfrm>
          <a:custGeom>
            <a:avLst/>
            <a:gdLst/>
            <a:ahLst/>
            <a:cxnLst/>
            <a:rect l="l" t="t" r="r" b="b"/>
            <a:pathLst>
              <a:path w="4288" h="19415" extrusionOk="0">
                <a:moveTo>
                  <a:pt x="3" y="1"/>
                </a:moveTo>
                <a:lnTo>
                  <a:pt x="0" y="229"/>
                </a:lnTo>
                <a:cubicBezTo>
                  <a:pt x="0" y="229"/>
                  <a:pt x="1183" y="1164"/>
                  <a:pt x="1503" y="2551"/>
                </a:cubicBezTo>
                <a:cubicBezTo>
                  <a:pt x="1823" y="3938"/>
                  <a:pt x="1874" y="19414"/>
                  <a:pt x="1874" y="19414"/>
                </a:cubicBezTo>
                <a:cubicBezTo>
                  <a:pt x="1874" y="19414"/>
                  <a:pt x="3516" y="19111"/>
                  <a:pt x="4287" y="18507"/>
                </a:cubicBezTo>
                <a:cubicBezTo>
                  <a:pt x="4287" y="18507"/>
                  <a:pt x="4189" y="6288"/>
                  <a:pt x="4029" y="4268"/>
                </a:cubicBezTo>
                <a:cubicBezTo>
                  <a:pt x="3794" y="1205"/>
                  <a:pt x="3818" y="324"/>
                  <a:pt x="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p27"/>
          <p:cNvSpPr/>
          <p:nvPr/>
        </p:nvSpPr>
        <p:spPr>
          <a:xfrm flipH="1">
            <a:off x="6706880" y="789392"/>
            <a:ext cx="277250" cy="872898"/>
          </a:xfrm>
          <a:custGeom>
            <a:avLst/>
            <a:gdLst/>
            <a:ahLst/>
            <a:cxnLst/>
            <a:rect l="l" t="t" r="r" b="b"/>
            <a:pathLst>
              <a:path w="6199" h="19517" extrusionOk="0">
                <a:moveTo>
                  <a:pt x="3808" y="1"/>
                </a:moveTo>
                <a:cubicBezTo>
                  <a:pt x="3808" y="1"/>
                  <a:pt x="3808" y="1"/>
                  <a:pt x="3808" y="1"/>
                </a:cubicBezTo>
                <a:cubicBezTo>
                  <a:pt x="3808" y="1"/>
                  <a:pt x="2363" y="304"/>
                  <a:pt x="1201" y="773"/>
                </a:cubicBezTo>
                <a:cubicBezTo>
                  <a:pt x="562" y="1028"/>
                  <a:pt x="96" y="3605"/>
                  <a:pt x="44" y="5598"/>
                </a:cubicBezTo>
                <a:cubicBezTo>
                  <a:pt x="0" y="7338"/>
                  <a:pt x="276" y="18575"/>
                  <a:pt x="276" y="18575"/>
                </a:cubicBezTo>
                <a:cubicBezTo>
                  <a:pt x="1567" y="19347"/>
                  <a:pt x="3280" y="19516"/>
                  <a:pt x="4532" y="19516"/>
                </a:cubicBezTo>
                <a:cubicBezTo>
                  <a:pt x="5504" y="19516"/>
                  <a:pt x="6198" y="19414"/>
                  <a:pt x="6198" y="19414"/>
                </a:cubicBezTo>
                <a:cubicBezTo>
                  <a:pt x="6198" y="19414"/>
                  <a:pt x="6042" y="11343"/>
                  <a:pt x="6021" y="6709"/>
                </a:cubicBezTo>
                <a:cubicBezTo>
                  <a:pt x="5998" y="1354"/>
                  <a:pt x="3814" y="1"/>
                  <a:pt x="380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27"/>
          <p:cNvSpPr/>
          <p:nvPr/>
        </p:nvSpPr>
        <p:spPr>
          <a:xfrm flipH="1">
            <a:off x="6912794" y="856301"/>
            <a:ext cx="824461" cy="466169"/>
          </a:xfrm>
          <a:custGeom>
            <a:avLst/>
            <a:gdLst/>
            <a:ahLst/>
            <a:cxnLst/>
            <a:rect l="l" t="t" r="r" b="b"/>
            <a:pathLst>
              <a:path w="18434" h="10423" extrusionOk="0">
                <a:moveTo>
                  <a:pt x="4188" y="1"/>
                </a:moveTo>
                <a:cubicBezTo>
                  <a:pt x="4055" y="1"/>
                  <a:pt x="3918" y="115"/>
                  <a:pt x="3876" y="253"/>
                </a:cubicBezTo>
                <a:cubicBezTo>
                  <a:pt x="3825" y="427"/>
                  <a:pt x="3883" y="617"/>
                  <a:pt x="3941" y="790"/>
                </a:cubicBezTo>
                <a:cubicBezTo>
                  <a:pt x="4015" y="1018"/>
                  <a:pt x="4247" y="1337"/>
                  <a:pt x="3924" y="1389"/>
                </a:cubicBezTo>
                <a:cubicBezTo>
                  <a:pt x="3884" y="1395"/>
                  <a:pt x="3843" y="1398"/>
                  <a:pt x="3803" y="1398"/>
                </a:cubicBezTo>
                <a:cubicBezTo>
                  <a:pt x="3567" y="1398"/>
                  <a:pt x="3324" y="1298"/>
                  <a:pt x="3117" y="1208"/>
                </a:cubicBezTo>
                <a:cubicBezTo>
                  <a:pt x="2703" y="1031"/>
                  <a:pt x="2298" y="835"/>
                  <a:pt x="1901" y="623"/>
                </a:cubicBezTo>
                <a:cubicBezTo>
                  <a:pt x="1642" y="488"/>
                  <a:pt x="1377" y="338"/>
                  <a:pt x="1088" y="334"/>
                </a:cubicBezTo>
                <a:cubicBezTo>
                  <a:pt x="1084" y="334"/>
                  <a:pt x="1080" y="334"/>
                  <a:pt x="1075" y="334"/>
                </a:cubicBezTo>
                <a:cubicBezTo>
                  <a:pt x="655" y="334"/>
                  <a:pt x="274" y="655"/>
                  <a:pt x="139" y="1052"/>
                </a:cubicBezTo>
                <a:cubicBezTo>
                  <a:pt x="0" y="1453"/>
                  <a:pt x="85" y="1905"/>
                  <a:pt x="289" y="2279"/>
                </a:cubicBezTo>
                <a:cubicBezTo>
                  <a:pt x="493" y="2650"/>
                  <a:pt x="806" y="2949"/>
                  <a:pt x="1143" y="3211"/>
                </a:cubicBezTo>
                <a:cubicBezTo>
                  <a:pt x="1870" y="3772"/>
                  <a:pt x="2832" y="4030"/>
                  <a:pt x="3713" y="4265"/>
                </a:cubicBezTo>
                <a:cubicBezTo>
                  <a:pt x="4137" y="4377"/>
                  <a:pt x="4423" y="4510"/>
                  <a:pt x="4953" y="4842"/>
                </a:cubicBezTo>
                <a:cubicBezTo>
                  <a:pt x="5657" y="5335"/>
                  <a:pt x="9312" y="8450"/>
                  <a:pt x="11063" y="9732"/>
                </a:cubicBezTo>
                <a:cubicBezTo>
                  <a:pt x="11731" y="10221"/>
                  <a:pt x="12198" y="10423"/>
                  <a:pt x="12583" y="10423"/>
                </a:cubicBezTo>
                <a:cubicBezTo>
                  <a:pt x="13111" y="10423"/>
                  <a:pt x="13486" y="10043"/>
                  <a:pt x="14021" y="9500"/>
                </a:cubicBezTo>
                <a:cubicBezTo>
                  <a:pt x="14945" y="8562"/>
                  <a:pt x="18434" y="4155"/>
                  <a:pt x="18434" y="4155"/>
                </a:cubicBezTo>
                <a:lnTo>
                  <a:pt x="15622" y="2208"/>
                </a:lnTo>
                <a:cubicBezTo>
                  <a:pt x="14599" y="3951"/>
                  <a:pt x="12375" y="7467"/>
                  <a:pt x="12375" y="7467"/>
                </a:cubicBezTo>
                <a:cubicBezTo>
                  <a:pt x="12179" y="7314"/>
                  <a:pt x="7503" y="4387"/>
                  <a:pt x="6450" y="3082"/>
                </a:cubicBezTo>
                <a:cubicBezTo>
                  <a:pt x="6202" y="2568"/>
                  <a:pt x="6008" y="2140"/>
                  <a:pt x="5657" y="1681"/>
                </a:cubicBezTo>
                <a:cubicBezTo>
                  <a:pt x="5253" y="1154"/>
                  <a:pt x="4838" y="637"/>
                  <a:pt x="4410" y="134"/>
                </a:cubicBezTo>
                <a:cubicBezTo>
                  <a:pt x="4376" y="96"/>
                  <a:pt x="4341" y="55"/>
                  <a:pt x="4301" y="32"/>
                </a:cubicBezTo>
                <a:cubicBezTo>
                  <a:pt x="4265" y="10"/>
                  <a:pt x="4227" y="1"/>
                  <a:pt x="4188" y="1"/>
                </a:cubicBezTo>
                <a:close/>
              </a:path>
            </a:pathLst>
          </a:custGeom>
          <a:solidFill>
            <a:srgbClr val="B16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27"/>
          <p:cNvSpPr/>
          <p:nvPr/>
        </p:nvSpPr>
        <p:spPr>
          <a:xfrm flipH="1">
            <a:off x="6854830" y="813320"/>
            <a:ext cx="633217" cy="519034"/>
          </a:xfrm>
          <a:custGeom>
            <a:avLst/>
            <a:gdLst/>
            <a:ahLst/>
            <a:cxnLst/>
            <a:rect l="l" t="t" r="r" b="b"/>
            <a:pathLst>
              <a:path w="14158" h="11605" extrusionOk="0">
                <a:moveTo>
                  <a:pt x="13117" y="0"/>
                </a:moveTo>
                <a:lnTo>
                  <a:pt x="13117" y="0"/>
                </a:lnTo>
                <a:cubicBezTo>
                  <a:pt x="10737" y="694"/>
                  <a:pt x="10897" y="1537"/>
                  <a:pt x="9316" y="4063"/>
                </a:cubicBezTo>
                <a:cubicBezTo>
                  <a:pt x="7732" y="6589"/>
                  <a:pt x="6674" y="7735"/>
                  <a:pt x="6674" y="7735"/>
                </a:cubicBezTo>
                <a:lnTo>
                  <a:pt x="1622" y="4553"/>
                </a:lnTo>
                <a:cubicBezTo>
                  <a:pt x="1622" y="4553"/>
                  <a:pt x="569" y="5232"/>
                  <a:pt x="1" y="6626"/>
                </a:cubicBezTo>
                <a:cubicBezTo>
                  <a:pt x="1" y="6626"/>
                  <a:pt x="5080" y="10563"/>
                  <a:pt x="5787" y="11005"/>
                </a:cubicBezTo>
                <a:cubicBezTo>
                  <a:pt x="6367" y="11370"/>
                  <a:pt x="6785" y="11604"/>
                  <a:pt x="7194" y="11604"/>
                </a:cubicBezTo>
                <a:cubicBezTo>
                  <a:pt x="7494" y="11604"/>
                  <a:pt x="7790" y="11477"/>
                  <a:pt x="8140" y="11182"/>
                </a:cubicBezTo>
                <a:cubicBezTo>
                  <a:pt x="8969" y="10481"/>
                  <a:pt x="12311" y="6806"/>
                  <a:pt x="12311" y="6806"/>
                </a:cubicBezTo>
                <a:cubicBezTo>
                  <a:pt x="13838" y="5263"/>
                  <a:pt x="14157" y="1139"/>
                  <a:pt x="13117" y="0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p27"/>
          <p:cNvSpPr/>
          <p:nvPr/>
        </p:nvSpPr>
        <p:spPr>
          <a:xfrm flipH="1">
            <a:off x="6874330" y="813320"/>
            <a:ext cx="613716" cy="518989"/>
          </a:xfrm>
          <a:custGeom>
            <a:avLst/>
            <a:gdLst/>
            <a:ahLst/>
            <a:cxnLst/>
            <a:rect l="l" t="t" r="r" b="b"/>
            <a:pathLst>
              <a:path w="13722" h="11604" extrusionOk="0">
                <a:moveTo>
                  <a:pt x="13117" y="0"/>
                </a:moveTo>
                <a:cubicBezTo>
                  <a:pt x="10737" y="694"/>
                  <a:pt x="10897" y="1537"/>
                  <a:pt x="9316" y="4063"/>
                </a:cubicBezTo>
                <a:cubicBezTo>
                  <a:pt x="7732" y="6589"/>
                  <a:pt x="6674" y="7735"/>
                  <a:pt x="6674" y="7735"/>
                </a:cubicBezTo>
                <a:lnTo>
                  <a:pt x="1622" y="4553"/>
                </a:lnTo>
                <a:cubicBezTo>
                  <a:pt x="1622" y="4553"/>
                  <a:pt x="1571" y="4586"/>
                  <a:pt x="1486" y="4651"/>
                </a:cubicBezTo>
                <a:cubicBezTo>
                  <a:pt x="1207" y="4865"/>
                  <a:pt x="558" y="5436"/>
                  <a:pt x="112" y="6375"/>
                </a:cubicBezTo>
                <a:cubicBezTo>
                  <a:pt x="75" y="6456"/>
                  <a:pt x="38" y="6538"/>
                  <a:pt x="1" y="6626"/>
                </a:cubicBezTo>
                <a:cubicBezTo>
                  <a:pt x="1" y="6626"/>
                  <a:pt x="5080" y="10563"/>
                  <a:pt x="5787" y="11005"/>
                </a:cubicBezTo>
                <a:cubicBezTo>
                  <a:pt x="6368" y="11369"/>
                  <a:pt x="6786" y="11603"/>
                  <a:pt x="7194" y="11603"/>
                </a:cubicBezTo>
                <a:cubicBezTo>
                  <a:pt x="7494" y="11603"/>
                  <a:pt x="7790" y="11478"/>
                  <a:pt x="8140" y="11182"/>
                </a:cubicBezTo>
                <a:cubicBezTo>
                  <a:pt x="8969" y="10481"/>
                  <a:pt x="12311" y="6806"/>
                  <a:pt x="12311" y="6806"/>
                </a:cubicBezTo>
                <a:cubicBezTo>
                  <a:pt x="13239" y="5865"/>
                  <a:pt x="13722" y="3968"/>
                  <a:pt x="13722" y="2370"/>
                </a:cubicBezTo>
                <a:cubicBezTo>
                  <a:pt x="13722" y="1347"/>
                  <a:pt x="13522" y="445"/>
                  <a:pt x="1311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27"/>
          <p:cNvSpPr/>
          <p:nvPr/>
        </p:nvSpPr>
        <p:spPr>
          <a:xfrm flipH="1">
            <a:off x="6743376" y="920482"/>
            <a:ext cx="81400" cy="269826"/>
          </a:xfrm>
          <a:custGeom>
            <a:avLst/>
            <a:gdLst/>
            <a:ahLst/>
            <a:cxnLst/>
            <a:rect l="l" t="t" r="r" b="b"/>
            <a:pathLst>
              <a:path w="1820" h="6033" extrusionOk="0">
                <a:moveTo>
                  <a:pt x="1" y="1"/>
                </a:moveTo>
                <a:lnTo>
                  <a:pt x="785" y="1320"/>
                </a:lnTo>
                <a:lnTo>
                  <a:pt x="228" y="2656"/>
                </a:lnTo>
                <a:lnTo>
                  <a:pt x="1819" y="6032"/>
                </a:lnTo>
                <a:lnTo>
                  <a:pt x="500" y="2656"/>
                </a:lnTo>
                <a:lnTo>
                  <a:pt x="1003" y="1242"/>
                </a:lnTo>
                <a:lnTo>
                  <a:pt x="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27"/>
          <p:cNvSpPr/>
          <p:nvPr/>
        </p:nvSpPr>
        <p:spPr>
          <a:xfrm flipH="1">
            <a:off x="6479275" y="902547"/>
            <a:ext cx="54162" cy="278145"/>
          </a:xfrm>
          <a:custGeom>
            <a:avLst/>
            <a:gdLst/>
            <a:ahLst/>
            <a:cxnLst/>
            <a:rect l="l" t="t" r="r" b="b"/>
            <a:pathLst>
              <a:path w="1211" h="6219" extrusionOk="0">
                <a:moveTo>
                  <a:pt x="558" y="0"/>
                </a:moveTo>
                <a:lnTo>
                  <a:pt x="137" y="1401"/>
                </a:lnTo>
                <a:lnTo>
                  <a:pt x="935" y="2459"/>
                </a:lnTo>
                <a:lnTo>
                  <a:pt x="0" y="6219"/>
                </a:lnTo>
                <a:lnTo>
                  <a:pt x="1210" y="2415"/>
                </a:lnTo>
                <a:lnTo>
                  <a:pt x="341" y="1286"/>
                </a:lnTo>
                <a:lnTo>
                  <a:pt x="558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27"/>
          <p:cNvSpPr/>
          <p:nvPr/>
        </p:nvSpPr>
        <p:spPr>
          <a:xfrm flipH="1">
            <a:off x="6471806" y="327603"/>
            <a:ext cx="285793" cy="285614"/>
          </a:xfrm>
          <a:custGeom>
            <a:avLst/>
            <a:gdLst/>
            <a:ahLst/>
            <a:cxnLst/>
            <a:rect l="l" t="t" r="r" b="b"/>
            <a:pathLst>
              <a:path w="6390" h="6386" extrusionOk="0">
                <a:moveTo>
                  <a:pt x="3194" y="1"/>
                </a:moveTo>
                <a:cubicBezTo>
                  <a:pt x="1433" y="1"/>
                  <a:pt x="1" y="1429"/>
                  <a:pt x="1" y="3194"/>
                </a:cubicBezTo>
                <a:cubicBezTo>
                  <a:pt x="1" y="4958"/>
                  <a:pt x="1433" y="6386"/>
                  <a:pt x="3194" y="6386"/>
                </a:cubicBezTo>
                <a:cubicBezTo>
                  <a:pt x="4958" y="6386"/>
                  <a:pt x="6390" y="4958"/>
                  <a:pt x="6390" y="3194"/>
                </a:cubicBezTo>
                <a:cubicBezTo>
                  <a:pt x="6390" y="1429"/>
                  <a:pt x="4958" y="1"/>
                  <a:pt x="319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27"/>
          <p:cNvSpPr/>
          <p:nvPr/>
        </p:nvSpPr>
        <p:spPr>
          <a:xfrm flipH="1">
            <a:off x="6800713" y="571982"/>
            <a:ext cx="60871" cy="149516"/>
          </a:xfrm>
          <a:custGeom>
            <a:avLst/>
            <a:gdLst/>
            <a:ahLst/>
            <a:cxnLst/>
            <a:rect l="l" t="t" r="r" b="b"/>
            <a:pathLst>
              <a:path w="1361" h="3343" extrusionOk="0">
                <a:moveTo>
                  <a:pt x="0" y="1"/>
                </a:moveTo>
                <a:lnTo>
                  <a:pt x="0" y="1"/>
                </a:lnTo>
                <a:cubicBezTo>
                  <a:pt x="0" y="1"/>
                  <a:pt x="518" y="2431"/>
                  <a:pt x="725" y="2829"/>
                </a:cubicBezTo>
                <a:cubicBezTo>
                  <a:pt x="932" y="3230"/>
                  <a:pt x="1360" y="3343"/>
                  <a:pt x="1360" y="3343"/>
                </a:cubicBezTo>
                <a:lnTo>
                  <a:pt x="1326" y="1632"/>
                </a:lnTo>
                <a:lnTo>
                  <a:pt x="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27"/>
          <p:cNvSpPr/>
          <p:nvPr/>
        </p:nvSpPr>
        <p:spPr>
          <a:xfrm flipH="1">
            <a:off x="6817888" y="415757"/>
            <a:ext cx="78045" cy="161323"/>
          </a:xfrm>
          <a:custGeom>
            <a:avLst/>
            <a:gdLst/>
            <a:ahLst/>
            <a:cxnLst/>
            <a:rect l="l" t="t" r="r" b="b"/>
            <a:pathLst>
              <a:path w="1745" h="3607" extrusionOk="0">
                <a:moveTo>
                  <a:pt x="1287" y="0"/>
                </a:moveTo>
                <a:cubicBezTo>
                  <a:pt x="1096" y="0"/>
                  <a:pt x="731" y="47"/>
                  <a:pt x="426" y="359"/>
                </a:cubicBezTo>
                <a:cubicBezTo>
                  <a:pt x="0" y="794"/>
                  <a:pt x="238" y="2158"/>
                  <a:pt x="768" y="3494"/>
                </a:cubicBezTo>
                <a:lnTo>
                  <a:pt x="1744" y="3606"/>
                </a:lnTo>
                <a:lnTo>
                  <a:pt x="1744" y="3606"/>
                </a:lnTo>
                <a:lnTo>
                  <a:pt x="1418" y="9"/>
                </a:lnTo>
                <a:cubicBezTo>
                  <a:pt x="1418" y="9"/>
                  <a:pt x="1368" y="0"/>
                  <a:pt x="128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798;p27"/>
          <p:cNvSpPr/>
          <p:nvPr/>
        </p:nvSpPr>
        <p:spPr>
          <a:xfrm flipH="1">
            <a:off x="6487638" y="349071"/>
            <a:ext cx="430657" cy="559107"/>
          </a:xfrm>
          <a:custGeom>
            <a:avLst/>
            <a:gdLst/>
            <a:ahLst/>
            <a:cxnLst/>
            <a:rect l="l" t="t" r="r" b="b"/>
            <a:pathLst>
              <a:path w="9629" h="12501" extrusionOk="0">
                <a:moveTo>
                  <a:pt x="6227" y="0"/>
                </a:moveTo>
                <a:cubicBezTo>
                  <a:pt x="5320" y="0"/>
                  <a:pt x="4384" y="270"/>
                  <a:pt x="3679" y="715"/>
                </a:cubicBezTo>
                <a:cubicBezTo>
                  <a:pt x="1830" y="1877"/>
                  <a:pt x="2533" y="5097"/>
                  <a:pt x="2533" y="5097"/>
                </a:cubicBezTo>
                <a:cubicBezTo>
                  <a:pt x="2508" y="5112"/>
                  <a:pt x="2482" y="5119"/>
                  <a:pt x="2455" y="5119"/>
                </a:cubicBezTo>
                <a:cubicBezTo>
                  <a:pt x="2269" y="5119"/>
                  <a:pt x="2030" y="4806"/>
                  <a:pt x="1819" y="4587"/>
                </a:cubicBezTo>
                <a:cubicBezTo>
                  <a:pt x="1692" y="4453"/>
                  <a:pt x="1415" y="4294"/>
                  <a:pt x="1123" y="4294"/>
                </a:cubicBezTo>
                <a:cubicBezTo>
                  <a:pt x="860" y="4294"/>
                  <a:pt x="585" y="4423"/>
                  <a:pt x="398" y="4815"/>
                </a:cubicBezTo>
                <a:cubicBezTo>
                  <a:pt x="0" y="5658"/>
                  <a:pt x="745" y="6773"/>
                  <a:pt x="1364" y="6966"/>
                </a:cubicBezTo>
                <a:cubicBezTo>
                  <a:pt x="1573" y="7032"/>
                  <a:pt x="1748" y="7058"/>
                  <a:pt x="1893" y="7058"/>
                </a:cubicBezTo>
                <a:cubicBezTo>
                  <a:pt x="2489" y="7058"/>
                  <a:pt x="2594" y="6616"/>
                  <a:pt x="2594" y="6616"/>
                </a:cubicBezTo>
                <a:lnTo>
                  <a:pt x="2673" y="10584"/>
                </a:lnTo>
                <a:cubicBezTo>
                  <a:pt x="3362" y="11471"/>
                  <a:pt x="4857" y="12500"/>
                  <a:pt x="5776" y="12500"/>
                </a:cubicBezTo>
                <a:cubicBezTo>
                  <a:pt x="5840" y="12500"/>
                  <a:pt x="5902" y="12495"/>
                  <a:pt x="5960" y="12485"/>
                </a:cubicBezTo>
                <a:cubicBezTo>
                  <a:pt x="6674" y="12359"/>
                  <a:pt x="6831" y="11156"/>
                  <a:pt x="6148" y="10367"/>
                </a:cubicBezTo>
                <a:lnTo>
                  <a:pt x="6144" y="9193"/>
                </a:lnTo>
                <a:lnTo>
                  <a:pt x="6144" y="9193"/>
                </a:lnTo>
                <a:cubicBezTo>
                  <a:pt x="6144" y="9193"/>
                  <a:pt x="6770" y="9288"/>
                  <a:pt x="7261" y="9288"/>
                </a:cubicBezTo>
                <a:cubicBezTo>
                  <a:pt x="7381" y="9288"/>
                  <a:pt x="7493" y="9282"/>
                  <a:pt x="7585" y="9268"/>
                </a:cubicBezTo>
                <a:cubicBezTo>
                  <a:pt x="8371" y="9146"/>
                  <a:pt x="8864" y="8527"/>
                  <a:pt x="9101" y="7677"/>
                </a:cubicBezTo>
                <a:cubicBezTo>
                  <a:pt x="9482" y="6310"/>
                  <a:pt x="9628" y="5209"/>
                  <a:pt x="9305" y="2527"/>
                </a:cubicBezTo>
                <a:cubicBezTo>
                  <a:pt x="9085" y="707"/>
                  <a:pt x="7693" y="0"/>
                  <a:pt x="6227" y="0"/>
                </a:cubicBezTo>
                <a:close/>
              </a:path>
            </a:pathLst>
          </a:custGeom>
          <a:solidFill>
            <a:srgbClr val="B16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27"/>
          <p:cNvSpPr/>
          <p:nvPr/>
        </p:nvSpPr>
        <p:spPr>
          <a:xfrm flipH="1">
            <a:off x="6471806" y="307164"/>
            <a:ext cx="380207" cy="284630"/>
          </a:xfrm>
          <a:custGeom>
            <a:avLst/>
            <a:gdLst/>
            <a:ahLst/>
            <a:cxnLst/>
            <a:rect l="l" t="t" r="r" b="b"/>
            <a:pathLst>
              <a:path w="8501" h="6364" extrusionOk="0">
                <a:moveTo>
                  <a:pt x="2986" y="1"/>
                </a:moveTo>
                <a:cubicBezTo>
                  <a:pt x="1575" y="1"/>
                  <a:pt x="1057" y="510"/>
                  <a:pt x="667" y="938"/>
                </a:cubicBezTo>
                <a:cubicBezTo>
                  <a:pt x="18" y="1652"/>
                  <a:pt x="436" y="2437"/>
                  <a:pt x="436" y="2437"/>
                </a:cubicBezTo>
                <a:cubicBezTo>
                  <a:pt x="436" y="2437"/>
                  <a:pt x="1" y="5214"/>
                  <a:pt x="337" y="5524"/>
                </a:cubicBezTo>
                <a:cubicBezTo>
                  <a:pt x="582" y="5744"/>
                  <a:pt x="956" y="6364"/>
                  <a:pt x="1055" y="6364"/>
                </a:cubicBezTo>
                <a:cubicBezTo>
                  <a:pt x="1385" y="6356"/>
                  <a:pt x="1527" y="4925"/>
                  <a:pt x="1697" y="4086"/>
                </a:cubicBezTo>
                <a:cubicBezTo>
                  <a:pt x="1883" y="3180"/>
                  <a:pt x="1960" y="2817"/>
                  <a:pt x="2272" y="2817"/>
                </a:cubicBezTo>
                <a:cubicBezTo>
                  <a:pt x="2291" y="2817"/>
                  <a:pt x="2312" y="2818"/>
                  <a:pt x="2333" y="2821"/>
                </a:cubicBezTo>
                <a:cubicBezTo>
                  <a:pt x="2522" y="2848"/>
                  <a:pt x="3571" y="2947"/>
                  <a:pt x="4611" y="2947"/>
                </a:cubicBezTo>
                <a:cubicBezTo>
                  <a:pt x="5026" y="2947"/>
                  <a:pt x="5440" y="2931"/>
                  <a:pt x="5797" y="2889"/>
                </a:cubicBezTo>
                <a:cubicBezTo>
                  <a:pt x="7048" y="2736"/>
                  <a:pt x="7525" y="2430"/>
                  <a:pt x="7525" y="2430"/>
                </a:cubicBezTo>
                <a:cubicBezTo>
                  <a:pt x="8341" y="1784"/>
                  <a:pt x="8501" y="873"/>
                  <a:pt x="8303" y="53"/>
                </a:cubicBezTo>
                <a:lnTo>
                  <a:pt x="8303" y="53"/>
                </a:lnTo>
                <a:cubicBezTo>
                  <a:pt x="7799" y="301"/>
                  <a:pt x="7250" y="385"/>
                  <a:pt x="6680" y="385"/>
                </a:cubicBezTo>
                <a:cubicBezTo>
                  <a:pt x="5762" y="385"/>
                  <a:pt x="4791" y="166"/>
                  <a:pt x="3870" y="57"/>
                </a:cubicBezTo>
                <a:cubicBezTo>
                  <a:pt x="3541" y="18"/>
                  <a:pt x="3248" y="1"/>
                  <a:pt x="298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27"/>
          <p:cNvSpPr/>
          <p:nvPr/>
        </p:nvSpPr>
        <p:spPr>
          <a:xfrm flipH="1">
            <a:off x="6824865" y="380782"/>
            <a:ext cx="60468" cy="45128"/>
          </a:xfrm>
          <a:custGeom>
            <a:avLst/>
            <a:gdLst/>
            <a:ahLst/>
            <a:cxnLst/>
            <a:rect l="l" t="t" r="r" b="b"/>
            <a:pathLst>
              <a:path w="1352" h="1009" extrusionOk="0">
                <a:moveTo>
                  <a:pt x="592" y="1"/>
                </a:moveTo>
                <a:cubicBezTo>
                  <a:pt x="351" y="1"/>
                  <a:pt x="118" y="136"/>
                  <a:pt x="1" y="373"/>
                </a:cubicBezTo>
                <a:lnTo>
                  <a:pt x="1181" y="1008"/>
                </a:lnTo>
                <a:cubicBezTo>
                  <a:pt x="1351" y="668"/>
                  <a:pt x="1222" y="254"/>
                  <a:pt x="895" y="77"/>
                </a:cubicBezTo>
                <a:cubicBezTo>
                  <a:pt x="798" y="25"/>
                  <a:pt x="694" y="1"/>
                  <a:pt x="5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27"/>
          <p:cNvSpPr/>
          <p:nvPr/>
        </p:nvSpPr>
        <p:spPr>
          <a:xfrm flipH="1">
            <a:off x="6643505" y="692428"/>
            <a:ext cx="143701" cy="88690"/>
          </a:xfrm>
          <a:custGeom>
            <a:avLst/>
            <a:gdLst/>
            <a:ahLst/>
            <a:cxnLst/>
            <a:rect l="l" t="t" r="r" b="b"/>
            <a:pathLst>
              <a:path w="3213" h="1983" extrusionOk="0">
                <a:moveTo>
                  <a:pt x="0" y="0"/>
                </a:moveTo>
                <a:cubicBezTo>
                  <a:pt x="0" y="0"/>
                  <a:pt x="116" y="521"/>
                  <a:pt x="483" y="990"/>
                </a:cubicBezTo>
                <a:cubicBezTo>
                  <a:pt x="932" y="1561"/>
                  <a:pt x="3213" y="1982"/>
                  <a:pt x="3213" y="1982"/>
                </a:cubicBezTo>
                <a:lnTo>
                  <a:pt x="3213" y="1516"/>
                </a:lnTo>
                <a:cubicBezTo>
                  <a:pt x="3213" y="1516"/>
                  <a:pt x="1462" y="1163"/>
                  <a:pt x="850" y="837"/>
                </a:cubicBezTo>
                <a:cubicBezTo>
                  <a:pt x="438" y="619"/>
                  <a:pt x="102" y="242"/>
                  <a:pt x="0" y="0"/>
                </a:cubicBezTo>
                <a:close/>
              </a:path>
            </a:pathLst>
          </a:custGeom>
          <a:solidFill>
            <a:srgbClr val="9A4A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p27"/>
          <p:cNvSpPr/>
          <p:nvPr/>
        </p:nvSpPr>
        <p:spPr>
          <a:xfrm flipH="1">
            <a:off x="6662334" y="540943"/>
            <a:ext cx="31397" cy="32783"/>
          </a:xfrm>
          <a:custGeom>
            <a:avLst/>
            <a:gdLst/>
            <a:ahLst/>
            <a:cxnLst/>
            <a:rect l="l" t="t" r="r" b="b"/>
            <a:pathLst>
              <a:path w="702" h="733" extrusionOk="0">
                <a:moveTo>
                  <a:pt x="351" y="1"/>
                </a:moveTo>
                <a:cubicBezTo>
                  <a:pt x="157" y="1"/>
                  <a:pt x="1" y="164"/>
                  <a:pt x="1" y="365"/>
                </a:cubicBezTo>
                <a:cubicBezTo>
                  <a:pt x="1" y="569"/>
                  <a:pt x="157" y="732"/>
                  <a:pt x="351" y="732"/>
                </a:cubicBezTo>
                <a:cubicBezTo>
                  <a:pt x="545" y="732"/>
                  <a:pt x="702" y="569"/>
                  <a:pt x="702" y="368"/>
                </a:cubicBezTo>
                <a:cubicBezTo>
                  <a:pt x="702" y="167"/>
                  <a:pt x="545" y="1"/>
                  <a:pt x="3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p27"/>
          <p:cNvSpPr/>
          <p:nvPr/>
        </p:nvSpPr>
        <p:spPr>
          <a:xfrm flipH="1">
            <a:off x="6678882" y="487496"/>
            <a:ext cx="38732" cy="29161"/>
          </a:xfrm>
          <a:custGeom>
            <a:avLst/>
            <a:gdLst/>
            <a:ahLst/>
            <a:cxnLst/>
            <a:rect l="l" t="t" r="r" b="b"/>
            <a:pathLst>
              <a:path w="866" h="652" extrusionOk="0">
                <a:moveTo>
                  <a:pt x="487" y="1"/>
                </a:moveTo>
                <a:cubicBezTo>
                  <a:pt x="419" y="1"/>
                  <a:pt x="350" y="18"/>
                  <a:pt x="287" y="54"/>
                </a:cubicBezTo>
                <a:cubicBezTo>
                  <a:pt x="79" y="169"/>
                  <a:pt x="1" y="435"/>
                  <a:pt x="114" y="652"/>
                </a:cubicBezTo>
                <a:lnTo>
                  <a:pt x="865" y="237"/>
                </a:lnTo>
                <a:cubicBezTo>
                  <a:pt x="787" y="86"/>
                  <a:pt x="639" y="1"/>
                  <a:pt x="48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27"/>
          <p:cNvSpPr/>
          <p:nvPr/>
        </p:nvSpPr>
        <p:spPr>
          <a:xfrm flipH="1">
            <a:off x="6614747" y="665950"/>
            <a:ext cx="39403" cy="26522"/>
          </a:xfrm>
          <a:custGeom>
            <a:avLst/>
            <a:gdLst/>
            <a:ahLst/>
            <a:cxnLst/>
            <a:rect l="l" t="t" r="r" b="b"/>
            <a:pathLst>
              <a:path w="881" h="593" extrusionOk="0">
                <a:moveTo>
                  <a:pt x="82" y="1"/>
                </a:moveTo>
                <a:lnTo>
                  <a:pt x="82" y="1"/>
                </a:lnTo>
                <a:cubicBezTo>
                  <a:pt x="0" y="228"/>
                  <a:pt x="115" y="484"/>
                  <a:pt x="336" y="565"/>
                </a:cubicBezTo>
                <a:cubicBezTo>
                  <a:pt x="385" y="584"/>
                  <a:pt x="434" y="593"/>
                  <a:pt x="483" y="593"/>
                </a:cubicBezTo>
                <a:cubicBezTo>
                  <a:pt x="657" y="593"/>
                  <a:pt x="819" y="480"/>
                  <a:pt x="881" y="300"/>
                </a:cubicBezTo>
                <a:lnTo>
                  <a:pt x="82" y="1"/>
                </a:lnTo>
                <a:close/>
              </a:path>
            </a:pathLst>
          </a:custGeom>
          <a:solidFill>
            <a:srgbClr val="9A4A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27"/>
          <p:cNvSpPr/>
          <p:nvPr/>
        </p:nvSpPr>
        <p:spPr>
          <a:xfrm flipH="1">
            <a:off x="6515905" y="479580"/>
            <a:ext cx="36988" cy="31621"/>
          </a:xfrm>
          <a:custGeom>
            <a:avLst/>
            <a:gdLst/>
            <a:ahLst/>
            <a:cxnLst/>
            <a:rect l="l" t="t" r="r" b="b"/>
            <a:pathLst>
              <a:path w="827" h="707" extrusionOk="0">
                <a:moveTo>
                  <a:pt x="343" y="0"/>
                </a:moveTo>
                <a:cubicBezTo>
                  <a:pt x="212" y="0"/>
                  <a:pt x="84" y="62"/>
                  <a:pt x="0" y="180"/>
                </a:cubicBezTo>
                <a:lnTo>
                  <a:pt x="687" y="706"/>
                </a:lnTo>
                <a:cubicBezTo>
                  <a:pt x="826" y="510"/>
                  <a:pt x="785" y="234"/>
                  <a:pt x="595" y="88"/>
                </a:cubicBezTo>
                <a:cubicBezTo>
                  <a:pt x="520" y="29"/>
                  <a:pt x="431" y="0"/>
                  <a:pt x="34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27"/>
          <p:cNvSpPr/>
          <p:nvPr/>
        </p:nvSpPr>
        <p:spPr>
          <a:xfrm flipH="1">
            <a:off x="6531558" y="536560"/>
            <a:ext cx="31531" cy="32739"/>
          </a:xfrm>
          <a:custGeom>
            <a:avLst/>
            <a:gdLst/>
            <a:ahLst/>
            <a:cxnLst/>
            <a:rect l="l" t="t" r="r" b="b"/>
            <a:pathLst>
              <a:path w="705" h="732" extrusionOk="0">
                <a:moveTo>
                  <a:pt x="351" y="0"/>
                </a:moveTo>
                <a:cubicBezTo>
                  <a:pt x="157" y="0"/>
                  <a:pt x="1" y="163"/>
                  <a:pt x="1" y="364"/>
                </a:cubicBezTo>
                <a:cubicBezTo>
                  <a:pt x="1" y="565"/>
                  <a:pt x="157" y="728"/>
                  <a:pt x="351" y="731"/>
                </a:cubicBezTo>
                <a:cubicBezTo>
                  <a:pt x="544" y="731"/>
                  <a:pt x="704" y="568"/>
                  <a:pt x="704" y="367"/>
                </a:cubicBezTo>
                <a:cubicBezTo>
                  <a:pt x="704" y="163"/>
                  <a:pt x="544" y="0"/>
                  <a:pt x="35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27"/>
          <p:cNvSpPr/>
          <p:nvPr/>
        </p:nvSpPr>
        <p:spPr>
          <a:xfrm flipH="1">
            <a:off x="6557141" y="538081"/>
            <a:ext cx="54609" cy="94459"/>
          </a:xfrm>
          <a:custGeom>
            <a:avLst/>
            <a:gdLst/>
            <a:ahLst/>
            <a:cxnLst/>
            <a:rect l="l" t="t" r="r" b="b"/>
            <a:pathLst>
              <a:path w="1221" h="2112" extrusionOk="0">
                <a:moveTo>
                  <a:pt x="0" y="1"/>
                </a:moveTo>
                <a:lnTo>
                  <a:pt x="116" y="2111"/>
                </a:lnTo>
                <a:lnTo>
                  <a:pt x="1221" y="1734"/>
                </a:lnTo>
                <a:lnTo>
                  <a:pt x="0" y="1"/>
                </a:lnTo>
                <a:close/>
              </a:path>
            </a:pathLst>
          </a:custGeom>
          <a:solidFill>
            <a:srgbClr val="9A4A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27"/>
          <p:cNvSpPr/>
          <p:nvPr/>
        </p:nvSpPr>
        <p:spPr>
          <a:xfrm flipH="1">
            <a:off x="6594665" y="857106"/>
            <a:ext cx="148755" cy="75943"/>
          </a:xfrm>
          <a:custGeom>
            <a:avLst/>
            <a:gdLst/>
            <a:ahLst/>
            <a:cxnLst/>
            <a:rect l="l" t="t" r="r" b="b"/>
            <a:pathLst>
              <a:path w="3326" h="1698" extrusionOk="0">
                <a:moveTo>
                  <a:pt x="2128" y="1"/>
                </a:moveTo>
                <a:lnTo>
                  <a:pt x="2034" y="955"/>
                </a:lnTo>
                <a:lnTo>
                  <a:pt x="898" y="98"/>
                </a:lnTo>
                <a:lnTo>
                  <a:pt x="0" y="993"/>
                </a:lnTo>
                <a:cubicBezTo>
                  <a:pt x="360" y="1369"/>
                  <a:pt x="1112" y="1697"/>
                  <a:pt x="1786" y="1697"/>
                </a:cubicBezTo>
                <a:cubicBezTo>
                  <a:pt x="1856" y="1697"/>
                  <a:pt x="1925" y="1694"/>
                  <a:pt x="1993" y="1686"/>
                </a:cubicBezTo>
                <a:cubicBezTo>
                  <a:pt x="2713" y="1605"/>
                  <a:pt x="3111" y="1394"/>
                  <a:pt x="3325" y="884"/>
                </a:cubicBezTo>
                <a:lnTo>
                  <a:pt x="2128" y="1"/>
                </a:ln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9" name="Google Shape;809;p27"/>
          <p:cNvSpPr/>
          <p:nvPr/>
        </p:nvSpPr>
        <p:spPr>
          <a:xfrm flipH="1">
            <a:off x="6594665" y="857106"/>
            <a:ext cx="148755" cy="72544"/>
          </a:xfrm>
          <a:custGeom>
            <a:avLst/>
            <a:gdLst/>
            <a:ahLst/>
            <a:cxnLst/>
            <a:rect l="l" t="t" r="r" b="b"/>
            <a:pathLst>
              <a:path w="3326" h="1622" extrusionOk="0">
                <a:moveTo>
                  <a:pt x="2128" y="1"/>
                </a:moveTo>
                <a:lnTo>
                  <a:pt x="2034" y="955"/>
                </a:lnTo>
                <a:lnTo>
                  <a:pt x="2034" y="955"/>
                </a:lnTo>
                <a:lnTo>
                  <a:pt x="2761" y="605"/>
                </a:lnTo>
                <a:cubicBezTo>
                  <a:pt x="2761" y="605"/>
                  <a:pt x="2903" y="1003"/>
                  <a:pt x="2894" y="1421"/>
                </a:cubicBezTo>
                <a:cubicBezTo>
                  <a:pt x="3087" y="1295"/>
                  <a:pt x="3227" y="1123"/>
                  <a:pt x="3325" y="884"/>
                </a:cubicBezTo>
                <a:lnTo>
                  <a:pt x="2128" y="1"/>
                </a:lnTo>
                <a:close/>
                <a:moveTo>
                  <a:pt x="898" y="98"/>
                </a:moveTo>
                <a:lnTo>
                  <a:pt x="21" y="969"/>
                </a:lnTo>
                <a:lnTo>
                  <a:pt x="0" y="993"/>
                </a:lnTo>
                <a:cubicBezTo>
                  <a:pt x="255" y="1261"/>
                  <a:pt x="711" y="1503"/>
                  <a:pt x="1193" y="1622"/>
                </a:cubicBezTo>
                <a:cubicBezTo>
                  <a:pt x="1095" y="1388"/>
                  <a:pt x="1037" y="1126"/>
                  <a:pt x="1047" y="843"/>
                </a:cubicBezTo>
                <a:lnTo>
                  <a:pt x="1047" y="843"/>
                </a:lnTo>
                <a:lnTo>
                  <a:pt x="2034" y="955"/>
                </a:lnTo>
                <a:lnTo>
                  <a:pt x="898" y="98"/>
                </a:lnTo>
                <a:close/>
              </a:path>
            </a:pathLst>
          </a:custGeom>
          <a:solidFill>
            <a:srgbClr val="23C7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" name="Google Shape;810;p27"/>
          <p:cNvSpPr/>
          <p:nvPr/>
        </p:nvSpPr>
        <p:spPr>
          <a:xfrm flipH="1">
            <a:off x="6611884" y="884165"/>
            <a:ext cx="85917" cy="84575"/>
          </a:xfrm>
          <a:custGeom>
            <a:avLst/>
            <a:gdLst/>
            <a:ahLst/>
            <a:cxnLst/>
            <a:rect l="l" t="t" r="r" b="b"/>
            <a:pathLst>
              <a:path w="1921" h="1891" extrusionOk="0">
                <a:moveTo>
                  <a:pt x="1741" y="0"/>
                </a:moveTo>
                <a:lnTo>
                  <a:pt x="1014" y="350"/>
                </a:lnTo>
                <a:lnTo>
                  <a:pt x="27" y="238"/>
                </a:lnTo>
                <a:lnTo>
                  <a:pt x="27" y="238"/>
                </a:lnTo>
                <a:cubicBezTo>
                  <a:pt x="0" y="925"/>
                  <a:pt x="385" y="1489"/>
                  <a:pt x="765" y="1843"/>
                </a:cubicBezTo>
                <a:cubicBezTo>
                  <a:pt x="881" y="1877"/>
                  <a:pt x="986" y="1890"/>
                  <a:pt x="1079" y="1890"/>
                </a:cubicBezTo>
                <a:cubicBezTo>
                  <a:pt x="1374" y="1890"/>
                  <a:pt x="1540" y="1758"/>
                  <a:pt x="1540" y="1758"/>
                </a:cubicBezTo>
                <a:cubicBezTo>
                  <a:pt x="1540" y="1758"/>
                  <a:pt x="1799" y="1456"/>
                  <a:pt x="1860" y="959"/>
                </a:cubicBezTo>
                <a:cubicBezTo>
                  <a:pt x="1921" y="493"/>
                  <a:pt x="1741" y="0"/>
                  <a:pt x="174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811;p27"/>
          <p:cNvSpPr/>
          <p:nvPr/>
        </p:nvSpPr>
        <p:spPr>
          <a:xfrm flipH="1">
            <a:off x="6572482" y="962747"/>
            <a:ext cx="112126" cy="417642"/>
          </a:xfrm>
          <a:custGeom>
            <a:avLst/>
            <a:gdLst/>
            <a:ahLst/>
            <a:cxnLst/>
            <a:rect l="l" t="t" r="r" b="b"/>
            <a:pathLst>
              <a:path w="2507" h="9338" extrusionOk="0">
                <a:moveTo>
                  <a:pt x="1245" y="1"/>
                </a:moveTo>
                <a:lnTo>
                  <a:pt x="470" y="86"/>
                </a:lnTo>
                <a:cubicBezTo>
                  <a:pt x="470" y="86"/>
                  <a:pt x="1" y="6740"/>
                  <a:pt x="14" y="7209"/>
                </a:cubicBezTo>
                <a:cubicBezTo>
                  <a:pt x="28" y="7679"/>
                  <a:pt x="889" y="9337"/>
                  <a:pt x="1337" y="9337"/>
                </a:cubicBezTo>
                <a:cubicBezTo>
                  <a:pt x="1339" y="9337"/>
                  <a:pt x="1341" y="9337"/>
                  <a:pt x="1344" y="9337"/>
                </a:cubicBezTo>
                <a:cubicBezTo>
                  <a:pt x="1789" y="9323"/>
                  <a:pt x="2506" y="7477"/>
                  <a:pt x="2459" y="6957"/>
                </a:cubicBezTo>
                <a:cubicBezTo>
                  <a:pt x="2412" y="6437"/>
                  <a:pt x="1245" y="1"/>
                  <a:pt x="12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p27"/>
          <p:cNvSpPr/>
          <p:nvPr/>
        </p:nvSpPr>
        <p:spPr>
          <a:xfrm flipH="1">
            <a:off x="6628925" y="962747"/>
            <a:ext cx="45" cy="224"/>
          </a:xfrm>
          <a:custGeom>
            <a:avLst/>
            <a:gdLst/>
            <a:ahLst/>
            <a:cxnLst/>
            <a:rect l="l" t="t" r="r" b="b"/>
            <a:pathLst>
              <a:path w="1" h="5" extrusionOk="0">
                <a:moveTo>
                  <a:pt x="1" y="1"/>
                </a:moveTo>
                <a:lnTo>
                  <a:pt x="1" y="1"/>
                </a:lnTo>
                <a:lnTo>
                  <a:pt x="1" y="5"/>
                </a:lnTo>
                <a:close/>
              </a:path>
            </a:pathLst>
          </a:custGeom>
          <a:solidFill>
            <a:srgbClr val="DCDC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813;p27"/>
          <p:cNvSpPr/>
          <p:nvPr/>
        </p:nvSpPr>
        <p:spPr>
          <a:xfrm flipH="1">
            <a:off x="6628120" y="963508"/>
            <a:ext cx="626" cy="3846"/>
          </a:xfrm>
          <a:custGeom>
            <a:avLst/>
            <a:gdLst/>
            <a:ahLst/>
            <a:cxnLst/>
            <a:rect l="l" t="t" r="r" b="b"/>
            <a:pathLst>
              <a:path w="14" h="86" extrusionOk="0">
                <a:moveTo>
                  <a:pt x="0" y="1"/>
                </a:moveTo>
                <a:lnTo>
                  <a:pt x="8" y="54"/>
                </a:lnTo>
                <a:lnTo>
                  <a:pt x="8" y="54"/>
                </a:lnTo>
                <a:cubicBezTo>
                  <a:pt x="5" y="30"/>
                  <a:pt x="2" y="13"/>
                  <a:pt x="0" y="1"/>
                </a:cubicBezTo>
                <a:close/>
                <a:moveTo>
                  <a:pt x="8" y="54"/>
                </a:moveTo>
                <a:cubicBezTo>
                  <a:pt x="10" y="64"/>
                  <a:pt x="11" y="74"/>
                  <a:pt x="13" y="86"/>
                </a:cubicBezTo>
                <a:lnTo>
                  <a:pt x="8" y="54"/>
                </a:lnTo>
                <a:close/>
              </a:path>
            </a:pathLst>
          </a:custGeom>
          <a:solidFill>
            <a:srgbClr val="DCDC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4" name="Google Shape;814;p27"/>
          <p:cNvSpPr/>
          <p:nvPr/>
        </p:nvSpPr>
        <p:spPr>
          <a:xfrm flipH="1">
            <a:off x="6628120" y="962747"/>
            <a:ext cx="35959" cy="13283"/>
          </a:xfrm>
          <a:custGeom>
            <a:avLst/>
            <a:gdLst/>
            <a:ahLst/>
            <a:cxnLst/>
            <a:rect l="l" t="t" r="r" b="b"/>
            <a:pathLst>
              <a:path w="804" h="297" extrusionOk="0">
                <a:moveTo>
                  <a:pt x="786" y="1"/>
                </a:moveTo>
                <a:cubicBezTo>
                  <a:pt x="630" y="117"/>
                  <a:pt x="470" y="151"/>
                  <a:pt x="334" y="151"/>
                </a:cubicBezTo>
                <a:cubicBezTo>
                  <a:pt x="147" y="151"/>
                  <a:pt x="11" y="86"/>
                  <a:pt x="11" y="86"/>
                </a:cubicBezTo>
                <a:lnTo>
                  <a:pt x="1" y="263"/>
                </a:lnTo>
                <a:cubicBezTo>
                  <a:pt x="89" y="286"/>
                  <a:pt x="174" y="297"/>
                  <a:pt x="252" y="297"/>
                </a:cubicBezTo>
                <a:cubicBezTo>
                  <a:pt x="589" y="297"/>
                  <a:pt x="803" y="103"/>
                  <a:pt x="803" y="103"/>
                </a:cubicBezTo>
                <a:cubicBezTo>
                  <a:pt x="797" y="62"/>
                  <a:pt x="793" y="35"/>
                  <a:pt x="790" y="18"/>
                </a:cubicBezTo>
                <a:lnTo>
                  <a:pt x="790" y="15"/>
                </a:lnTo>
                <a:lnTo>
                  <a:pt x="790" y="11"/>
                </a:lnTo>
                <a:lnTo>
                  <a:pt x="790" y="8"/>
                </a:lnTo>
                <a:lnTo>
                  <a:pt x="786" y="8"/>
                </a:lnTo>
                <a:lnTo>
                  <a:pt x="786" y="5"/>
                </a:lnTo>
                <a:lnTo>
                  <a:pt x="786" y="1"/>
                </a:lnTo>
                <a:close/>
              </a:path>
            </a:pathLst>
          </a:custGeom>
          <a:solidFill>
            <a:srgbClr val="23C7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27"/>
          <p:cNvSpPr/>
          <p:nvPr/>
        </p:nvSpPr>
        <p:spPr>
          <a:xfrm flipH="1">
            <a:off x="6652450" y="754596"/>
            <a:ext cx="189500" cy="195269"/>
          </a:xfrm>
          <a:custGeom>
            <a:avLst/>
            <a:gdLst/>
            <a:ahLst/>
            <a:cxnLst/>
            <a:rect l="l" t="t" r="r" b="b"/>
            <a:pathLst>
              <a:path w="4237" h="4366" extrusionOk="0">
                <a:moveTo>
                  <a:pt x="935" y="1"/>
                </a:moveTo>
                <a:cubicBezTo>
                  <a:pt x="935" y="1"/>
                  <a:pt x="170" y="293"/>
                  <a:pt x="0" y="1640"/>
                </a:cubicBezTo>
                <a:cubicBezTo>
                  <a:pt x="466" y="2727"/>
                  <a:pt x="1316" y="3655"/>
                  <a:pt x="2560" y="4366"/>
                </a:cubicBezTo>
                <a:lnTo>
                  <a:pt x="3250" y="3135"/>
                </a:lnTo>
                <a:lnTo>
                  <a:pt x="4237" y="3247"/>
                </a:lnTo>
                <a:lnTo>
                  <a:pt x="4237" y="3247"/>
                </a:lnTo>
                <a:lnTo>
                  <a:pt x="948" y="746"/>
                </a:lnTo>
                <a:lnTo>
                  <a:pt x="935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6" name="Google Shape;816;p27"/>
          <p:cNvSpPr/>
          <p:nvPr/>
        </p:nvSpPr>
        <p:spPr>
          <a:xfrm flipH="1">
            <a:off x="6581293" y="769981"/>
            <a:ext cx="71202" cy="146161"/>
          </a:xfrm>
          <a:custGeom>
            <a:avLst/>
            <a:gdLst/>
            <a:ahLst/>
            <a:cxnLst/>
            <a:rect l="l" t="t" r="r" b="b"/>
            <a:pathLst>
              <a:path w="1592" h="3268" extrusionOk="0">
                <a:moveTo>
                  <a:pt x="201" y="0"/>
                </a:moveTo>
                <a:lnTo>
                  <a:pt x="205" y="956"/>
                </a:lnTo>
                <a:cubicBezTo>
                  <a:pt x="205" y="956"/>
                  <a:pt x="68" y="2214"/>
                  <a:pt x="1" y="2903"/>
                </a:cubicBezTo>
                <a:lnTo>
                  <a:pt x="728" y="2553"/>
                </a:lnTo>
                <a:lnTo>
                  <a:pt x="1517" y="3267"/>
                </a:lnTo>
                <a:cubicBezTo>
                  <a:pt x="1517" y="3267"/>
                  <a:pt x="1592" y="1194"/>
                  <a:pt x="1261" y="650"/>
                </a:cubicBezTo>
                <a:cubicBezTo>
                  <a:pt x="932" y="105"/>
                  <a:pt x="201" y="0"/>
                  <a:pt x="201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94 Rectángulo"/>
          <p:cNvSpPr/>
          <p:nvPr/>
        </p:nvSpPr>
        <p:spPr>
          <a:xfrm>
            <a:off x="216024" y="3219822"/>
            <a:ext cx="2987824" cy="28803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9" name="Google Shape;727;p27"/>
          <p:cNvSpPr txBox="1">
            <a:spLocks/>
          </p:cNvSpPr>
          <p:nvPr/>
        </p:nvSpPr>
        <p:spPr>
          <a:xfrm flipH="1">
            <a:off x="152848" y="3291830"/>
            <a:ext cx="341104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EFEFEF"/>
              </a:buClr>
              <a:buSzPts val="1100"/>
              <a:buFont typeface="Dosis ExtraLight"/>
              <a:buNone/>
              <a:tabLst/>
              <a:defRPr/>
            </a:pPr>
            <a:r>
              <a:rPr kumimoji="0" lang="es-ES" sz="113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taatliches"/>
                <a:ea typeface="Staatliches"/>
                <a:cs typeface="Staatliches"/>
                <a:sym typeface="Staatliches"/>
              </a:rPr>
              <a:t>MEDIDAS DE REESTRUCTURACIÓN</a:t>
            </a:r>
          </a:p>
        </p:txBody>
      </p:sp>
      <p:sp>
        <p:nvSpPr>
          <p:cNvPr id="102" name="Google Shape;727;p27"/>
          <p:cNvSpPr txBox="1">
            <a:spLocks/>
          </p:cNvSpPr>
          <p:nvPr/>
        </p:nvSpPr>
        <p:spPr>
          <a:xfrm flipH="1">
            <a:off x="3347864" y="4227934"/>
            <a:ext cx="5976664" cy="36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1600"/>
              </a:spcAft>
              <a:buClr>
                <a:srgbClr val="EFEFEF"/>
              </a:buClr>
              <a:buSzPts val="1100"/>
              <a:buFont typeface="Arial" pitchFamily="34" charset="0"/>
              <a:buChar char="•"/>
              <a:tabLst/>
              <a:defRPr/>
            </a:pPr>
            <a:r>
              <a:rPr lang="es-ES" sz="1100" dirty="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LÍNEA TELEFÓNICA COVID-19: MUNICIPAL.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1600"/>
              </a:spcAft>
              <a:buClr>
                <a:srgbClr val="EFEFEF"/>
              </a:buClr>
              <a:buSzPts val="1100"/>
              <a:buFont typeface="Arial" pitchFamily="34" charset="0"/>
              <a:buChar char="•"/>
              <a:tabLst/>
              <a:defRPr/>
            </a:pPr>
            <a:r>
              <a:rPr lang="es-ES" sz="1100" dirty="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REFUERZO AL AREA REGIONAL DEL MINISTERIO DE SALUD CON 3 FUNCIONARIOS MUNICIPALES PARA SEGUIMIENTO DE CONTACTOS Y CASOS COVID-19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1600"/>
              </a:spcAft>
              <a:buClr>
                <a:srgbClr val="EFEFEF"/>
              </a:buClr>
              <a:buSzPts val="1100"/>
              <a:buFont typeface="Arial" pitchFamily="34" charset="0"/>
              <a:buChar char="•"/>
              <a:tabLst/>
              <a:defRPr/>
            </a:pPr>
            <a:r>
              <a:rPr lang="es-ES" sz="1100" noProof="0" dirty="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1 CERTIFICADO EN SEGUIMIENTO DE CONTACTOS COVID-19, BRINDADO Y AUTORIZADO POR LA UNIVERSIDAD JOHNS HOPKINS.</a:t>
            </a:r>
            <a:endParaRPr kumimoji="0" lang="es-ES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taatliches"/>
              <a:ea typeface="Staatliches"/>
              <a:cs typeface="Staatliches"/>
              <a:sym typeface="Staatliches"/>
            </a:endParaRPr>
          </a:p>
        </p:txBody>
      </p:sp>
      <p:sp>
        <p:nvSpPr>
          <p:cNvPr id="103" name="Google Shape;727;p27"/>
          <p:cNvSpPr txBox="1">
            <a:spLocks/>
          </p:cNvSpPr>
          <p:nvPr/>
        </p:nvSpPr>
        <p:spPr>
          <a:xfrm flipH="1">
            <a:off x="35496" y="3939902"/>
            <a:ext cx="2664296" cy="843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EFEFEF"/>
              </a:buClr>
              <a:buSzPts val="1100"/>
              <a:buFont typeface="Dosis ExtraLight"/>
              <a:buNone/>
              <a:tabLst/>
              <a:defRPr/>
            </a:pPr>
            <a:endParaRPr kumimoji="0" lang="es-E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taatliches"/>
              <a:ea typeface="Staatliches"/>
              <a:cs typeface="Staatliches"/>
              <a:sym typeface="Staatliches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EFEFEF"/>
              </a:buClr>
              <a:buSzPts val="1100"/>
              <a:buFont typeface="Dosis ExtraLight"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taatliches"/>
                <a:ea typeface="Staatliches"/>
                <a:cs typeface="Staatliches"/>
                <a:sym typeface="Staatliches"/>
              </a:rPr>
              <a:t>ES APLICAR EL VOLTAJE  AL SISTEMA (LEY DE OHM)</a:t>
            </a:r>
          </a:p>
        </p:txBody>
      </p:sp>
      <p:cxnSp>
        <p:nvCxnSpPr>
          <p:cNvPr id="104" name="103 Conector recto de flecha"/>
          <p:cNvCxnSpPr/>
          <p:nvPr/>
        </p:nvCxnSpPr>
        <p:spPr>
          <a:xfrm flipV="1">
            <a:off x="2339752" y="4371950"/>
            <a:ext cx="360040" cy="617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5" name="104 Abrir llave"/>
          <p:cNvSpPr/>
          <p:nvPr/>
        </p:nvSpPr>
        <p:spPr>
          <a:xfrm>
            <a:off x="2987824" y="3435846"/>
            <a:ext cx="432048" cy="163564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0" name="99 Imagen" descr="jhu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12" y="627534"/>
            <a:ext cx="2791804" cy="216024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69;p31"/>
          <p:cNvSpPr txBox="1">
            <a:spLocks noGrp="1"/>
          </p:cNvSpPr>
          <p:nvPr>
            <p:ph type="ctrTitle"/>
          </p:nvPr>
        </p:nvSpPr>
        <p:spPr>
          <a:xfrm>
            <a:off x="1380648" y="123478"/>
            <a:ext cx="7763352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accent5"/>
                </a:solidFill>
              </a:rPr>
              <a:t>1 er MODELO DE REAPERTURA MUNICIPAL SAN ISIDRO DE HEREDIA</a:t>
            </a:r>
            <a:endParaRPr sz="2400" dirty="0">
              <a:solidFill>
                <a:schemeClr val="accent5"/>
              </a:solidFill>
            </a:endParaRPr>
          </a:p>
        </p:txBody>
      </p:sp>
      <p:sp>
        <p:nvSpPr>
          <p:cNvPr id="5" name="Google Shape;5224;p37"/>
          <p:cNvSpPr txBox="1"/>
          <p:nvPr/>
        </p:nvSpPr>
        <p:spPr>
          <a:xfrm>
            <a:off x="1403648" y="3291830"/>
            <a:ext cx="6757785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0070C0"/>
                </a:solidFill>
                <a:latin typeface="Staatliches"/>
                <a:ea typeface="Staatliches"/>
                <a:cs typeface="Staatliches"/>
                <a:sym typeface="Staatliches"/>
              </a:rPr>
              <a:t>SAN ISIDRO CREA SU PROPIO MODELO</a:t>
            </a:r>
            <a:endParaRPr sz="2400" dirty="0">
              <a:solidFill>
                <a:srgbClr val="0070C0"/>
              </a:solidFill>
              <a:latin typeface="Staatliches"/>
              <a:ea typeface="Staatliches"/>
              <a:cs typeface="Staatliches"/>
              <a:sym typeface="Staatliche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27"/>
          <p:cNvSpPr/>
          <p:nvPr/>
        </p:nvSpPr>
        <p:spPr>
          <a:xfrm rot="-368550" flipH="1">
            <a:off x="6086230" y="3359654"/>
            <a:ext cx="3053229" cy="931142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27"/>
          <p:cNvSpPr txBox="1">
            <a:spLocks noGrp="1"/>
          </p:cNvSpPr>
          <p:nvPr>
            <p:ph type="subTitle" idx="2"/>
          </p:nvPr>
        </p:nvSpPr>
        <p:spPr>
          <a:xfrm flipH="1">
            <a:off x="2051720" y="555526"/>
            <a:ext cx="4608512" cy="57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/>
            <a:r>
              <a:rPr lang="es-ES" i="1" dirty="0"/>
              <a:t> “Cada frase que pronuncio no debe considerarse una afirmación, sino una pregunta”. </a:t>
            </a:r>
            <a:br>
              <a:rPr lang="es-ES" i="1" dirty="0"/>
            </a:br>
            <a:r>
              <a:rPr lang="es-ES" i="1" dirty="0" err="1"/>
              <a:t>Neil</a:t>
            </a:r>
            <a:r>
              <a:rPr lang="es-ES" i="1" dirty="0"/>
              <a:t> </a:t>
            </a:r>
            <a:r>
              <a:rPr lang="es-ES" i="1" dirty="0" err="1"/>
              <a:t>Bohr</a:t>
            </a:r>
            <a:r>
              <a:rPr lang="es-ES" i="1" dirty="0"/>
              <a:t>.</a:t>
            </a:r>
            <a:endParaRPr dirty="0"/>
          </a:p>
        </p:txBody>
      </p:sp>
      <p:sp>
        <p:nvSpPr>
          <p:cNvPr id="727" name="Google Shape;727;p27"/>
          <p:cNvSpPr txBox="1">
            <a:spLocks noGrp="1"/>
          </p:cNvSpPr>
          <p:nvPr>
            <p:ph type="subTitle" idx="1"/>
          </p:nvPr>
        </p:nvSpPr>
        <p:spPr>
          <a:xfrm flipH="1">
            <a:off x="1331640" y="3013730"/>
            <a:ext cx="3051000" cy="27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b="1" dirty="0"/>
              <a:t>RESULTADOS</a:t>
            </a:r>
            <a:endParaRPr sz="1600" b="1" dirty="0"/>
          </a:p>
        </p:txBody>
      </p:sp>
      <p:sp>
        <p:nvSpPr>
          <p:cNvPr id="728" name="Google Shape;728;p27"/>
          <p:cNvSpPr/>
          <p:nvPr/>
        </p:nvSpPr>
        <p:spPr>
          <a:xfrm flipH="1">
            <a:off x="8976718" y="3351039"/>
            <a:ext cx="14312" cy="3533"/>
          </a:xfrm>
          <a:custGeom>
            <a:avLst/>
            <a:gdLst/>
            <a:ahLst/>
            <a:cxnLst/>
            <a:rect l="l" t="t" r="r" b="b"/>
            <a:pathLst>
              <a:path w="320" h="79" extrusionOk="0">
                <a:moveTo>
                  <a:pt x="1" y="1"/>
                </a:moveTo>
                <a:lnTo>
                  <a:pt x="1" y="1"/>
                </a:lnTo>
                <a:cubicBezTo>
                  <a:pt x="86" y="51"/>
                  <a:pt x="205" y="78"/>
                  <a:pt x="320" y="78"/>
                </a:cubicBezTo>
                <a:cubicBezTo>
                  <a:pt x="205" y="78"/>
                  <a:pt x="89" y="51"/>
                  <a:pt x="1" y="1"/>
                </a:cubicBezTo>
                <a:close/>
              </a:path>
            </a:pathLst>
          </a:custGeom>
          <a:solidFill>
            <a:srgbClr val="E5E5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27"/>
          <p:cNvSpPr/>
          <p:nvPr/>
        </p:nvSpPr>
        <p:spPr>
          <a:xfrm flipH="1">
            <a:off x="9063395" y="2442109"/>
            <a:ext cx="16325" cy="2639"/>
          </a:xfrm>
          <a:custGeom>
            <a:avLst/>
            <a:gdLst/>
            <a:ahLst/>
            <a:cxnLst/>
            <a:rect l="l" t="t" r="r" b="b"/>
            <a:pathLst>
              <a:path w="365" h="59" extrusionOk="0">
                <a:moveTo>
                  <a:pt x="1" y="1"/>
                </a:moveTo>
                <a:cubicBezTo>
                  <a:pt x="126" y="1"/>
                  <a:pt x="256" y="21"/>
                  <a:pt x="365" y="59"/>
                </a:cubicBezTo>
                <a:cubicBezTo>
                  <a:pt x="256" y="21"/>
                  <a:pt x="130" y="1"/>
                  <a:pt x="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27"/>
          <p:cNvSpPr/>
          <p:nvPr/>
        </p:nvSpPr>
        <p:spPr>
          <a:xfrm flipH="1">
            <a:off x="7816060" y="3453348"/>
            <a:ext cx="473280" cy="287090"/>
          </a:xfrm>
          <a:custGeom>
            <a:avLst/>
            <a:gdLst/>
            <a:ahLst/>
            <a:cxnLst/>
            <a:rect l="l" t="t" r="r" b="b"/>
            <a:pathLst>
              <a:path w="10582" h="6419" extrusionOk="0">
                <a:moveTo>
                  <a:pt x="10581" y="0"/>
                </a:moveTo>
                <a:lnTo>
                  <a:pt x="1" y="6120"/>
                </a:lnTo>
                <a:lnTo>
                  <a:pt x="504" y="6418"/>
                </a:lnTo>
                <a:lnTo>
                  <a:pt x="10581" y="595"/>
                </a:lnTo>
                <a:lnTo>
                  <a:pt x="10581" y="0"/>
                </a:lnTo>
                <a:close/>
              </a:path>
            </a:pathLst>
          </a:custGeom>
          <a:solidFill>
            <a:srgbClr val="3747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27"/>
          <p:cNvSpPr/>
          <p:nvPr/>
        </p:nvSpPr>
        <p:spPr>
          <a:xfrm flipH="1">
            <a:off x="8402584" y="1657582"/>
            <a:ext cx="449799" cy="1817266"/>
          </a:xfrm>
          <a:custGeom>
            <a:avLst/>
            <a:gdLst/>
            <a:ahLst/>
            <a:cxnLst/>
            <a:rect l="l" t="t" r="r" b="b"/>
            <a:pathLst>
              <a:path w="10057" h="40632" extrusionOk="0">
                <a:moveTo>
                  <a:pt x="9155" y="1"/>
                </a:moveTo>
                <a:cubicBezTo>
                  <a:pt x="9092" y="1"/>
                  <a:pt x="9031" y="44"/>
                  <a:pt x="9013" y="112"/>
                </a:cubicBezTo>
                <a:lnTo>
                  <a:pt x="14" y="40062"/>
                </a:lnTo>
                <a:cubicBezTo>
                  <a:pt x="0" y="40123"/>
                  <a:pt x="28" y="40185"/>
                  <a:pt x="82" y="40216"/>
                </a:cubicBezTo>
                <a:lnTo>
                  <a:pt x="670" y="40556"/>
                </a:lnTo>
                <a:cubicBezTo>
                  <a:pt x="673" y="40559"/>
                  <a:pt x="673" y="40559"/>
                  <a:pt x="677" y="40562"/>
                </a:cubicBezTo>
                <a:cubicBezTo>
                  <a:pt x="764" y="40607"/>
                  <a:pt x="872" y="40631"/>
                  <a:pt x="983" y="40631"/>
                </a:cubicBezTo>
                <a:cubicBezTo>
                  <a:pt x="998" y="40631"/>
                  <a:pt x="1013" y="40631"/>
                  <a:pt x="1028" y="40630"/>
                </a:cubicBezTo>
                <a:lnTo>
                  <a:pt x="1279" y="39525"/>
                </a:lnTo>
                <a:lnTo>
                  <a:pt x="10044" y="608"/>
                </a:lnTo>
                <a:cubicBezTo>
                  <a:pt x="10057" y="550"/>
                  <a:pt x="10030" y="485"/>
                  <a:pt x="9975" y="455"/>
                </a:cubicBezTo>
                <a:lnTo>
                  <a:pt x="9224" y="19"/>
                </a:lnTo>
                <a:cubicBezTo>
                  <a:pt x="9202" y="7"/>
                  <a:pt x="9178" y="1"/>
                  <a:pt x="9155" y="1"/>
                </a:cubicBezTo>
                <a:close/>
              </a:path>
            </a:pathLst>
          </a:custGeom>
          <a:solidFill>
            <a:srgbClr val="3747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732;p27"/>
          <p:cNvSpPr/>
          <p:nvPr/>
        </p:nvSpPr>
        <p:spPr>
          <a:xfrm flipH="1">
            <a:off x="8356964" y="1654183"/>
            <a:ext cx="449486" cy="1820621"/>
          </a:xfrm>
          <a:custGeom>
            <a:avLst/>
            <a:gdLst/>
            <a:ahLst/>
            <a:cxnLst/>
            <a:rect l="l" t="t" r="r" b="b"/>
            <a:pathLst>
              <a:path w="10050" h="40707" extrusionOk="0">
                <a:moveTo>
                  <a:pt x="10050" y="1"/>
                </a:moveTo>
                <a:lnTo>
                  <a:pt x="9041" y="585"/>
                </a:lnTo>
                <a:lnTo>
                  <a:pt x="252" y="39601"/>
                </a:lnTo>
                <a:lnTo>
                  <a:pt x="1" y="40706"/>
                </a:lnTo>
                <a:cubicBezTo>
                  <a:pt x="112" y="40706"/>
                  <a:pt x="221" y="40682"/>
                  <a:pt x="307" y="40632"/>
                </a:cubicBezTo>
                <a:lnTo>
                  <a:pt x="894" y="40292"/>
                </a:lnTo>
                <a:cubicBezTo>
                  <a:pt x="949" y="40257"/>
                  <a:pt x="990" y="40204"/>
                  <a:pt x="1007" y="40138"/>
                </a:cubicBezTo>
                <a:lnTo>
                  <a:pt x="10050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p27"/>
          <p:cNvSpPr/>
          <p:nvPr/>
        </p:nvSpPr>
        <p:spPr>
          <a:xfrm flipH="1">
            <a:off x="8311747" y="2540504"/>
            <a:ext cx="45396" cy="1584920"/>
          </a:xfrm>
          <a:custGeom>
            <a:avLst/>
            <a:gdLst/>
            <a:ahLst/>
            <a:cxnLst/>
            <a:rect l="l" t="t" r="r" b="b"/>
            <a:pathLst>
              <a:path w="1015" h="35437" extrusionOk="0">
                <a:moveTo>
                  <a:pt x="1" y="1"/>
                </a:moveTo>
                <a:lnTo>
                  <a:pt x="4" y="34856"/>
                </a:lnTo>
                <a:cubicBezTo>
                  <a:pt x="4" y="34924"/>
                  <a:pt x="45" y="34992"/>
                  <a:pt x="134" y="35043"/>
                </a:cubicBezTo>
                <a:lnTo>
                  <a:pt x="680" y="35359"/>
                </a:lnTo>
                <a:cubicBezTo>
                  <a:pt x="684" y="35363"/>
                  <a:pt x="684" y="35363"/>
                  <a:pt x="688" y="35363"/>
                </a:cubicBezTo>
                <a:cubicBezTo>
                  <a:pt x="776" y="35413"/>
                  <a:pt x="895" y="35437"/>
                  <a:pt x="1014" y="35437"/>
                </a:cubicBezTo>
                <a:lnTo>
                  <a:pt x="1014" y="34278"/>
                </a:lnTo>
                <a:lnTo>
                  <a:pt x="1011" y="586"/>
                </a:lnTo>
                <a:lnTo>
                  <a:pt x="1" y="1"/>
                </a:lnTo>
                <a:close/>
              </a:path>
            </a:pathLst>
          </a:custGeom>
          <a:solidFill>
            <a:srgbClr val="3747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p27"/>
          <p:cNvSpPr/>
          <p:nvPr/>
        </p:nvSpPr>
        <p:spPr>
          <a:xfrm flipH="1">
            <a:off x="8266620" y="2540683"/>
            <a:ext cx="45351" cy="1584741"/>
          </a:xfrm>
          <a:custGeom>
            <a:avLst/>
            <a:gdLst/>
            <a:ahLst/>
            <a:cxnLst/>
            <a:rect l="l" t="t" r="r" b="b"/>
            <a:pathLst>
              <a:path w="1014" h="35433" extrusionOk="0">
                <a:moveTo>
                  <a:pt x="1013" y="0"/>
                </a:moveTo>
                <a:lnTo>
                  <a:pt x="1" y="582"/>
                </a:lnTo>
                <a:lnTo>
                  <a:pt x="4" y="34274"/>
                </a:lnTo>
                <a:lnTo>
                  <a:pt x="4" y="35433"/>
                </a:lnTo>
                <a:cubicBezTo>
                  <a:pt x="123" y="35433"/>
                  <a:pt x="246" y="35409"/>
                  <a:pt x="334" y="35355"/>
                </a:cubicBezTo>
                <a:lnTo>
                  <a:pt x="878" y="35039"/>
                </a:lnTo>
                <a:cubicBezTo>
                  <a:pt x="959" y="34991"/>
                  <a:pt x="1007" y="34927"/>
                  <a:pt x="1010" y="34866"/>
                </a:cubicBezTo>
                <a:lnTo>
                  <a:pt x="1010" y="34838"/>
                </a:lnTo>
                <a:lnTo>
                  <a:pt x="1013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27"/>
          <p:cNvSpPr/>
          <p:nvPr/>
        </p:nvSpPr>
        <p:spPr>
          <a:xfrm flipH="1">
            <a:off x="7726834" y="2358025"/>
            <a:ext cx="314148" cy="1429679"/>
          </a:xfrm>
          <a:custGeom>
            <a:avLst/>
            <a:gdLst/>
            <a:ahLst/>
            <a:cxnLst/>
            <a:rect l="l" t="t" r="r" b="b"/>
            <a:pathLst>
              <a:path w="7024" h="31966" extrusionOk="0">
                <a:moveTo>
                  <a:pt x="0" y="1"/>
                </a:moveTo>
                <a:lnTo>
                  <a:pt x="6010" y="31357"/>
                </a:lnTo>
                <a:cubicBezTo>
                  <a:pt x="6028" y="31439"/>
                  <a:pt x="6075" y="31511"/>
                  <a:pt x="6150" y="31551"/>
                </a:cubicBezTo>
                <a:lnTo>
                  <a:pt x="6711" y="31875"/>
                </a:lnTo>
                <a:cubicBezTo>
                  <a:pt x="6830" y="31946"/>
                  <a:pt x="6956" y="31966"/>
                  <a:pt x="7024" y="31966"/>
                </a:cubicBezTo>
                <a:lnTo>
                  <a:pt x="6809" y="30837"/>
                </a:lnTo>
                <a:lnTo>
                  <a:pt x="1010" y="583"/>
                </a:lnTo>
                <a:lnTo>
                  <a:pt x="0" y="1"/>
                </a:lnTo>
                <a:close/>
              </a:path>
            </a:pathLst>
          </a:custGeom>
          <a:solidFill>
            <a:srgbClr val="3747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27"/>
          <p:cNvSpPr/>
          <p:nvPr/>
        </p:nvSpPr>
        <p:spPr>
          <a:xfrm flipH="1">
            <a:off x="7681841" y="2358204"/>
            <a:ext cx="314014" cy="1429500"/>
          </a:xfrm>
          <a:custGeom>
            <a:avLst/>
            <a:gdLst/>
            <a:ahLst/>
            <a:cxnLst/>
            <a:rect l="l" t="t" r="r" b="b"/>
            <a:pathLst>
              <a:path w="7021" h="31962" extrusionOk="0">
                <a:moveTo>
                  <a:pt x="1014" y="0"/>
                </a:moveTo>
                <a:lnTo>
                  <a:pt x="1" y="579"/>
                </a:lnTo>
                <a:lnTo>
                  <a:pt x="5800" y="30833"/>
                </a:lnTo>
                <a:lnTo>
                  <a:pt x="6015" y="31962"/>
                </a:lnTo>
                <a:cubicBezTo>
                  <a:pt x="6134" y="31962"/>
                  <a:pt x="6253" y="31935"/>
                  <a:pt x="6345" y="31884"/>
                </a:cubicBezTo>
                <a:lnTo>
                  <a:pt x="6371" y="31871"/>
                </a:lnTo>
                <a:lnTo>
                  <a:pt x="6886" y="31571"/>
                </a:lnTo>
                <a:cubicBezTo>
                  <a:pt x="6977" y="31516"/>
                  <a:pt x="7021" y="31449"/>
                  <a:pt x="7021" y="31381"/>
                </a:cubicBezTo>
                <a:lnTo>
                  <a:pt x="7021" y="31374"/>
                </a:lnTo>
                <a:lnTo>
                  <a:pt x="7014" y="31337"/>
                </a:lnTo>
                <a:lnTo>
                  <a:pt x="7014" y="31330"/>
                </a:lnTo>
                <a:lnTo>
                  <a:pt x="1014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27"/>
          <p:cNvSpPr/>
          <p:nvPr/>
        </p:nvSpPr>
        <p:spPr>
          <a:xfrm flipH="1">
            <a:off x="7771067" y="3453929"/>
            <a:ext cx="511251" cy="347200"/>
          </a:xfrm>
          <a:custGeom>
            <a:avLst/>
            <a:gdLst/>
            <a:ahLst/>
            <a:cxnLst/>
            <a:rect l="l" t="t" r="r" b="b"/>
            <a:pathLst>
              <a:path w="11431" h="7763" extrusionOk="0">
                <a:moveTo>
                  <a:pt x="11430" y="0"/>
                </a:moveTo>
                <a:lnTo>
                  <a:pt x="0" y="6600"/>
                </a:lnTo>
                <a:lnTo>
                  <a:pt x="0" y="7762"/>
                </a:lnTo>
                <a:lnTo>
                  <a:pt x="11430" y="1163"/>
                </a:lnTo>
                <a:lnTo>
                  <a:pt x="11430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27"/>
          <p:cNvSpPr/>
          <p:nvPr/>
        </p:nvSpPr>
        <p:spPr>
          <a:xfrm flipH="1">
            <a:off x="7500570" y="2261911"/>
            <a:ext cx="1487285" cy="900940"/>
          </a:xfrm>
          <a:custGeom>
            <a:avLst/>
            <a:gdLst/>
            <a:ahLst/>
            <a:cxnLst/>
            <a:rect l="l" t="t" r="r" b="b"/>
            <a:pathLst>
              <a:path w="33254" h="20144" extrusionOk="0">
                <a:moveTo>
                  <a:pt x="29221" y="0"/>
                </a:moveTo>
                <a:cubicBezTo>
                  <a:pt x="29105" y="0"/>
                  <a:pt x="28988" y="26"/>
                  <a:pt x="28898" y="77"/>
                </a:cubicBezTo>
                <a:lnTo>
                  <a:pt x="324" y="16575"/>
                </a:lnTo>
                <a:cubicBezTo>
                  <a:pt x="143" y="16681"/>
                  <a:pt x="1" y="16929"/>
                  <a:pt x="1" y="17133"/>
                </a:cubicBezTo>
                <a:lnTo>
                  <a:pt x="1" y="17554"/>
                </a:lnTo>
                <a:cubicBezTo>
                  <a:pt x="1" y="17758"/>
                  <a:pt x="143" y="18010"/>
                  <a:pt x="324" y="18112"/>
                </a:cubicBezTo>
                <a:lnTo>
                  <a:pt x="3710" y="20068"/>
                </a:lnTo>
                <a:cubicBezTo>
                  <a:pt x="3798" y="20118"/>
                  <a:pt x="3914" y="20144"/>
                  <a:pt x="4031" y="20144"/>
                </a:cubicBezTo>
                <a:cubicBezTo>
                  <a:pt x="4147" y="20144"/>
                  <a:pt x="4263" y="20118"/>
                  <a:pt x="4352" y="20068"/>
                </a:cubicBezTo>
                <a:lnTo>
                  <a:pt x="32931" y="3568"/>
                </a:lnTo>
                <a:cubicBezTo>
                  <a:pt x="33108" y="3466"/>
                  <a:pt x="33254" y="3214"/>
                  <a:pt x="33254" y="3010"/>
                </a:cubicBezTo>
                <a:lnTo>
                  <a:pt x="33254" y="2592"/>
                </a:lnTo>
                <a:cubicBezTo>
                  <a:pt x="33254" y="2385"/>
                  <a:pt x="33108" y="2137"/>
                  <a:pt x="32931" y="2031"/>
                </a:cubicBezTo>
                <a:lnTo>
                  <a:pt x="29544" y="77"/>
                </a:lnTo>
                <a:cubicBezTo>
                  <a:pt x="29454" y="26"/>
                  <a:pt x="29338" y="0"/>
                  <a:pt x="2922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" name="Google Shape;739;p27"/>
          <p:cNvSpPr/>
          <p:nvPr/>
        </p:nvSpPr>
        <p:spPr>
          <a:xfrm flipH="1">
            <a:off x="7507100" y="2330832"/>
            <a:ext cx="1472884" cy="779959"/>
          </a:xfrm>
          <a:custGeom>
            <a:avLst/>
            <a:gdLst/>
            <a:ahLst/>
            <a:cxnLst/>
            <a:rect l="l" t="t" r="r" b="b"/>
            <a:pathLst>
              <a:path w="32932" h="17439" extrusionOk="0">
                <a:moveTo>
                  <a:pt x="766" y="14678"/>
                </a:moveTo>
                <a:lnTo>
                  <a:pt x="148" y="15034"/>
                </a:lnTo>
                <a:cubicBezTo>
                  <a:pt x="76" y="15075"/>
                  <a:pt x="32" y="15130"/>
                  <a:pt x="18" y="15181"/>
                </a:cubicBezTo>
                <a:cubicBezTo>
                  <a:pt x="1" y="15246"/>
                  <a:pt x="25" y="15310"/>
                  <a:pt x="82" y="15365"/>
                </a:cubicBezTo>
                <a:cubicBezTo>
                  <a:pt x="99" y="15378"/>
                  <a:pt x="123" y="15395"/>
                  <a:pt x="148" y="15409"/>
                </a:cubicBezTo>
                <a:lnTo>
                  <a:pt x="1347" y="16102"/>
                </a:lnTo>
                <a:cubicBezTo>
                  <a:pt x="1058" y="15925"/>
                  <a:pt x="813" y="15517"/>
                  <a:pt x="793" y="15184"/>
                </a:cubicBezTo>
                <a:lnTo>
                  <a:pt x="766" y="14678"/>
                </a:lnTo>
                <a:close/>
                <a:moveTo>
                  <a:pt x="31904" y="0"/>
                </a:moveTo>
                <a:cubicBezTo>
                  <a:pt x="31813" y="171"/>
                  <a:pt x="31680" y="320"/>
                  <a:pt x="31531" y="405"/>
                </a:cubicBezTo>
                <a:lnTo>
                  <a:pt x="3384" y="16656"/>
                </a:lnTo>
                <a:cubicBezTo>
                  <a:pt x="3380" y="16656"/>
                  <a:pt x="3380" y="16660"/>
                  <a:pt x="3380" y="16660"/>
                </a:cubicBezTo>
                <a:lnTo>
                  <a:pt x="3377" y="16660"/>
                </a:lnTo>
                <a:cubicBezTo>
                  <a:pt x="3231" y="16744"/>
                  <a:pt x="3037" y="16785"/>
                  <a:pt x="2847" y="16785"/>
                </a:cubicBezTo>
                <a:cubicBezTo>
                  <a:pt x="2660" y="16785"/>
                  <a:pt x="2473" y="16744"/>
                  <a:pt x="2326" y="16666"/>
                </a:cubicBezTo>
                <a:lnTo>
                  <a:pt x="2326" y="16666"/>
                </a:lnTo>
                <a:lnTo>
                  <a:pt x="3534" y="17364"/>
                </a:lnTo>
                <a:cubicBezTo>
                  <a:pt x="3557" y="17377"/>
                  <a:pt x="3588" y="17391"/>
                  <a:pt x="3619" y="17400"/>
                </a:cubicBezTo>
                <a:cubicBezTo>
                  <a:pt x="3625" y="17405"/>
                  <a:pt x="3632" y="17408"/>
                  <a:pt x="3639" y="17408"/>
                </a:cubicBezTo>
                <a:cubicBezTo>
                  <a:pt x="3707" y="17428"/>
                  <a:pt x="3782" y="17438"/>
                  <a:pt x="3853" y="17438"/>
                </a:cubicBezTo>
                <a:cubicBezTo>
                  <a:pt x="3972" y="17438"/>
                  <a:pt x="4088" y="17414"/>
                  <a:pt x="4176" y="17364"/>
                </a:cubicBezTo>
                <a:lnTo>
                  <a:pt x="32755" y="864"/>
                </a:lnTo>
                <a:cubicBezTo>
                  <a:pt x="32932" y="762"/>
                  <a:pt x="32932" y="596"/>
                  <a:pt x="32755" y="490"/>
                </a:cubicBezTo>
                <a:lnTo>
                  <a:pt x="3190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0" name="Google Shape;740;p27"/>
          <p:cNvSpPr/>
          <p:nvPr/>
        </p:nvSpPr>
        <p:spPr>
          <a:xfrm flipH="1">
            <a:off x="8807658" y="3159413"/>
            <a:ext cx="14312" cy="3533"/>
          </a:xfrm>
          <a:custGeom>
            <a:avLst/>
            <a:gdLst/>
            <a:ahLst/>
            <a:cxnLst/>
            <a:rect l="l" t="t" r="r" b="b"/>
            <a:pathLst>
              <a:path w="320" h="79" extrusionOk="0">
                <a:moveTo>
                  <a:pt x="1" y="1"/>
                </a:moveTo>
                <a:lnTo>
                  <a:pt x="1" y="1"/>
                </a:lnTo>
                <a:cubicBezTo>
                  <a:pt x="86" y="51"/>
                  <a:pt x="205" y="78"/>
                  <a:pt x="320" y="78"/>
                </a:cubicBezTo>
                <a:cubicBezTo>
                  <a:pt x="205" y="78"/>
                  <a:pt x="89" y="51"/>
                  <a:pt x="1" y="1"/>
                </a:cubicBezTo>
                <a:close/>
              </a:path>
            </a:pathLst>
          </a:custGeom>
          <a:solidFill>
            <a:srgbClr val="E5E5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1" name="Google Shape;741;p27"/>
          <p:cNvSpPr/>
          <p:nvPr/>
        </p:nvSpPr>
        <p:spPr>
          <a:xfrm flipH="1">
            <a:off x="8807658" y="3005379"/>
            <a:ext cx="180197" cy="157566"/>
          </a:xfrm>
          <a:custGeom>
            <a:avLst/>
            <a:gdLst/>
            <a:ahLst/>
            <a:cxnLst/>
            <a:rect l="l" t="t" r="r" b="b"/>
            <a:pathLst>
              <a:path w="4029" h="3523" extrusionOk="0">
                <a:moveTo>
                  <a:pt x="258" y="0"/>
                </a:moveTo>
                <a:cubicBezTo>
                  <a:pt x="109" y="119"/>
                  <a:pt x="1" y="333"/>
                  <a:pt x="1" y="514"/>
                </a:cubicBezTo>
                <a:lnTo>
                  <a:pt x="1" y="931"/>
                </a:lnTo>
                <a:cubicBezTo>
                  <a:pt x="1" y="1122"/>
                  <a:pt x="126" y="1350"/>
                  <a:pt x="286" y="1466"/>
                </a:cubicBezTo>
                <a:cubicBezTo>
                  <a:pt x="296" y="1476"/>
                  <a:pt x="310" y="1482"/>
                  <a:pt x="324" y="1489"/>
                </a:cubicBezTo>
                <a:lnTo>
                  <a:pt x="3710" y="3445"/>
                </a:lnTo>
                <a:cubicBezTo>
                  <a:pt x="3798" y="3495"/>
                  <a:pt x="3914" y="3522"/>
                  <a:pt x="4029" y="3522"/>
                </a:cubicBezTo>
                <a:lnTo>
                  <a:pt x="4029" y="2359"/>
                </a:lnTo>
                <a:cubicBezTo>
                  <a:pt x="3958" y="2359"/>
                  <a:pt x="3883" y="2346"/>
                  <a:pt x="3815" y="2326"/>
                </a:cubicBezTo>
                <a:cubicBezTo>
                  <a:pt x="3808" y="2326"/>
                  <a:pt x="3801" y="2323"/>
                  <a:pt x="3795" y="2318"/>
                </a:cubicBezTo>
                <a:cubicBezTo>
                  <a:pt x="3764" y="2309"/>
                  <a:pt x="3737" y="2295"/>
                  <a:pt x="3710" y="2282"/>
                </a:cubicBezTo>
                <a:lnTo>
                  <a:pt x="2489" y="1578"/>
                </a:lnTo>
                <a:cubicBezTo>
                  <a:pt x="2489" y="1578"/>
                  <a:pt x="2486" y="1578"/>
                  <a:pt x="2486" y="1574"/>
                </a:cubicBezTo>
                <a:lnTo>
                  <a:pt x="1543" y="1030"/>
                </a:lnTo>
                <a:lnTo>
                  <a:pt x="1540" y="1030"/>
                </a:lnTo>
                <a:lnTo>
                  <a:pt x="324" y="327"/>
                </a:lnTo>
                <a:cubicBezTo>
                  <a:pt x="299" y="313"/>
                  <a:pt x="279" y="296"/>
                  <a:pt x="258" y="283"/>
                </a:cubicBezTo>
                <a:cubicBezTo>
                  <a:pt x="201" y="228"/>
                  <a:pt x="177" y="164"/>
                  <a:pt x="194" y="99"/>
                </a:cubicBezTo>
                <a:cubicBezTo>
                  <a:pt x="205" y="65"/>
                  <a:pt x="225" y="31"/>
                  <a:pt x="25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2" name="Google Shape;742;p27"/>
          <p:cNvSpPr/>
          <p:nvPr/>
        </p:nvSpPr>
        <p:spPr>
          <a:xfrm flipH="1">
            <a:off x="8817184" y="3009807"/>
            <a:ext cx="162799" cy="99603"/>
          </a:xfrm>
          <a:custGeom>
            <a:avLst/>
            <a:gdLst/>
            <a:ahLst/>
            <a:cxnLst/>
            <a:rect l="l" t="t" r="r" b="b"/>
            <a:pathLst>
              <a:path w="3640" h="2227" extrusionOk="0">
                <a:moveTo>
                  <a:pt x="3619" y="2219"/>
                </a:moveTo>
                <a:cubicBezTo>
                  <a:pt x="3625" y="2224"/>
                  <a:pt x="3632" y="2227"/>
                  <a:pt x="3639" y="2227"/>
                </a:cubicBezTo>
                <a:cubicBezTo>
                  <a:pt x="3632" y="2227"/>
                  <a:pt x="3625" y="2224"/>
                  <a:pt x="3619" y="2219"/>
                </a:cubicBezTo>
                <a:close/>
                <a:moveTo>
                  <a:pt x="18" y="0"/>
                </a:moveTo>
                <a:cubicBezTo>
                  <a:pt x="1" y="65"/>
                  <a:pt x="25" y="129"/>
                  <a:pt x="82" y="184"/>
                </a:cubicBezTo>
                <a:cubicBezTo>
                  <a:pt x="25" y="129"/>
                  <a:pt x="1" y="65"/>
                  <a:pt x="18" y="0"/>
                </a:cubicBezTo>
                <a:close/>
              </a:path>
            </a:pathLst>
          </a:custGeom>
          <a:solidFill>
            <a:srgbClr val="70D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p27"/>
          <p:cNvSpPr/>
          <p:nvPr/>
        </p:nvSpPr>
        <p:spPr>
          <a:xfrm flipH="1">
            <a:off x="7546458" y="729935"/>
            <a:ext cx="1485809" cy="2351685"/>
          </a:xfrm>
          <a:custGeom>
            <a:avLst/>
            <a:gdLst/>
            <a:ahLst/>
            <a:cxnLst/>
            <a:rect l="l" t="t" r="r" b="b"/>
            <a:pathLst>
              <a:path w="33221" h="52581" extrusionOk="0">
                <a:moveTo>
                  <a:pt x="29207" y="1"/>
                </a:moveTo>
                <a:cubicBezTo>
                  <a:pt x="29013" y="1"/>
                  <a:pt x="28819" y="44"/>
                  <a:pt x="28671" y="131"/>
                </a:cubicBezTo>
                <a:lnTo>
                  <a:pt x="521" y="16382"/>
                </a:lnTo>
                <a:cubicBezTo>
                  <a:pt x="225" y="16552"/>
                  <a:pt x="1" y="16970"/>
                  <a:pt x="21" y="17310"/>
                </a:cubicBezTo>
                <a:lnTo>
                  <a:pt x="1962" y="50978"/>
                </a:lnTo>
                <a:cubicBezTo>
                  <a:pt x="1982" y="51322"/>
                  <a:pt x="2241" y="51736"/>
                  <a:pt x="2536" y="51906"/>
                </a:cubicBezTo>
                <a:lnTo>
                  <a:pt x="3479" y="52450"/>
                </a:lnTo>
                <a:cubicBezTo>
                  <a:pt x="3627" y="52537"/>
                  <a:pt x="3820" y="52580"/>
                  <a:pt x="4015" y="52580"/>
                </a:cubicBezTo>
                <a:cubicBezTo>
                  <a:pt x="4209" y="52580"/>
                  <a:pt x="4403" y="52537"/>
                  <a:pt x="4553" y="52450"/>
                </a:cubicBezTo>
                <a:lnTo>
                  <a:pt x="32700" y="36199"/>
                </a:lnTo>
                <a:cubicBezTo>
                  <a:pt x="32996" y="36029"/>
                  <a:pt x="33220" y="35611"/>
                  <a:pt x="33203" y="35271"/>
                </a:cubicBezTo>
                <a:lnTo>
                  <a:pt x="31258" y="1603"/>
                </a:lnTo>
                <a:cubicBezTo>
                  <a:pt x="31238" y="1259"/>
                  <a:pt x="30983" y="845"/>
                  <a:pt x="30687" y="675"/>
                </a:cubicBezTo>
                <a:lnTo>
                  <a:pt x="29742" y="131"/>
                </a:lnTo>
                <a:cubicBezTo>
                  <a:pt x="29594" y="44"/>
                  <a:pt x="29400" y="1"/>
                  <a:pt x="29207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27"/>
          <p:cNvSpPr/>
          <p:nvPr/>
        </p:nvSpPr>
        <p:spPr>
          <a:xfrm flipH="1">
            <a:off x="7634834" y="730024"/>
            <a:ext cx="1390769" cy="802724"/>
          </a:xfrm>
          <a:custGeom>
            <a:avLst/>
            <a:gdLst/>
            <a:ahLst/>
            <a:cxnLst/>
            <a:rect l="l" t="t" r="r" b="b"/>
            <a:pathLst>
              <a:path w="31096" h="17948" extrusionOk="0">
                <a:moveTo>
                  <a:pt x="29060" y="1"/>
                </a:moveTo>
                <a:cubicBezTo>
                  <a:pt x="28866" y="1"/>
                  <a:pt x="28671" y="43"/>
                  <a:pt x="28522" y="129"/>
                </a:cubicBezTo>
                <a:lnTo>
                  <a:pt x="372" y="16380"/>
                </a:lnTo>
                <a:cubicBezTo>
                  <a:pt x="225" y="16468"/>
                  <a:pt x="93" y="16614"/>
                  <a:pt x="1" y="16785"/>
                </a:cubicBezTo>
                <a:lnTo>
                  <a:pt x="2017" y="17947"/>
                </a:lnTo>
                <a:cubicBezTo>
                  <a:pt x="2106" y="17780"/>
                  <a:pt x="2238" y="17631"/>
                  <a:pt x="2387" y="17543"/>
                </a:cubicBezTo>
                <a:lnTo>
                  <a:pt x="30535" y="1291"/>
                </a:lnTo>
                <a:cubicBezTo>
                  <a:pt x="30622" y="1242"/>
                  <a:pt x="30706" y="1219"/>
                  <a:pt x="30781" y="1219"/>
                </a:cubicBezTo>
                <a:cubicBezTo>
                  <a:pt x="30938" y="1219"/>
                  <a:pt x="31057" y="1322"/>
                  <a:pt x="31096" y="1509"/>
                </a:cubicBezTo>
                <a:cubicBezTo>
                  <a:pt x="31045" y="1189"/>
                  <a:pt x="30810" y="833"/>
                  <a:pt x="30542" y="673"/>
                </a:cubicBezTo>
                <a:lnTo>
                  <a:pt x="29593" y="125"/>
                </a:lnTo>
                <a:cubicBezTo>
                  <a:pt x="29446" y="42"/>
                  <a:pt x="29253" y="1"/>
                  <a:pt x="29060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27"/>
          <p:cNvSpPr/>
          <p:nvPr/>
        </p:nvSpPr>
        <p:spPr>
          <a:xfrm flipH="1">
            <a:off x="7546458" y="784500"/>
            <a:ext cx="1395644" cy="2294616"/>
          </a:xfrm>
          <a:custGeom>
            <a:avLst/>
            <a:gdLst/>
            <a:ahLst/>
            <a:cxnLst/>
            <a:rect l="l" t="t" r="r" b="b"/>
            <a:pathLst>
              <a:path w="31205" h="51305" extrusionOk="0">
                <a:moveTo>
                  <a:pt x="28915" y="0"/>
                </a:moveTo>
                <a:cubicBezTo>
                  <a:pt x="28840" y="0"/>
                  <a:pt x="28757" y="24"/>
                  <a:pt x="28671" y="73"/>
                </a:cubicBezTo>
                <a:lnTo>
                  <a:pt x="520" y="16325"/>
                </a:lnTo>
                <a:cubicBezTo>
                  <a:pt x="225" y="16494"/>
                  <a:pt x="1" y="16913"/>
                  <a:pt x="21" y="17252"/>
                </a:cubicBezTo>
                <a:lnTo>
                  <a:pt x="1962" y="50921"/>
                </a:lnTo>
                <a:cubicBezTo>
                  <a:pt x="1977" y="51164"/>
                  <a:pt x="2109" y="51305"/>
                  <a:pt x="2291" y="51305"/>
                </a:cubicBezTo>
                <a:cubicBezTo>
                  <a:pt x="2366" y="51305"/>
                  <a:pt x="2449" y="51281"/>
                  <a:pt x="2537" y="51230"/>
                </a:cubicBezTo>
                <a:lnTo>
                  <a:pt x="30684" y="34979"/>
                </a:lnTo>
                <a:cubicBezTo>
                  <a:pt x="30980" y="34809"/>
                  <a:pt x="31204" y="34391"/>
                  <a:pt x="31187" y="34051"/>
                </a:cubicBezTo>
                <a:lnTo>
                  <a:pt x="29242" y="383"/>
                </a:lnTo>
                <a:cubicBezTo>
                  <a:pt x="29228" y="139"/>
                  <a:pt x="29096" y="0"/>
                  <a:pt x="28915" y="0"/>
                </a:cubicBezTo>
                <a:close/>
              </a:path>
            </a:pathLst>
          </a:custGeom>
          <a:solidFill>
            <a:srgbClr val="F0F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27"/>
          <p:cNvSpPr/>
          <p:nvPr/>
        </p:nvSpPr>
        <p:spPr>
          <a:xfrm flipH="1">
            <a:off x="7996436" y="881375"/>
            <a:ext cx="721056" cy="513667"/>
          </a:xfrm>
          <a:custGeom>
            <a:avLst/>
            <a:gdLst/>
            <a:ahLst/>
            <a:cxnLst/>
            <a:rect l="l" t="t" r="r" b="b"/>
            <a:pathLst>
              <a:path w="16122" h="11485" extrusionOk="0">
                <a:moveTo>
                  <a:pt x="12092" y="0"/>
                </a:moveTo>
                <a:cubicBezTo>
                  <a:pt x="12010" y="0"/>
                  <a:pt x="11928" y="19"/>
                  <a:pt x="11866" y="56"/>
                </a:cubicBezTo>
                <a:lnTo>
                  <a:pt x="224" y="6774"/>
                </a:lnTo>
                <a:cubicBezTo>
                  <a:pt x="102" y="6849"/>
                  <a:pt x="0" y="7022"/>
                  <a:pt x="0" y="7165"/>
                </a:cubicBezTo>
                <a:lnTo>
                  <a:pt x="3" y="9232"/>
                </a:lnTo>
                <a:lnTo>
                  <a:pt x="1006" y="8651"/>
                </a:lnTo>
                <a:lnTo>
                  <a:pt x="3022" y="9814"/>
                </a:lnTo>
                <a:lnTo>
                  <a:pt x="3022" y="10718"/>
                </a:lnTo>
                <a:cubicBezTo>
                  <a:pt x="3022" y="10861"/>
                  <a:pt x="3124" y="11038"/>
                  <a:pt x="3250" y="11109"/>
                </a:cubicBezTo>
                <a:lnTo>
                  <a:pt x="3805" y="11428"/>
                </a:lnTo>
                <a:cubicBezTo>
                  <a:pt x="3868" y="11466"/>
                  <a:pt x="3949" y="11485"/>
                  <a:pt x="4031" y="11485"/>
                </a:cubicBezTo>
                <a:cubicBezTo>
                  <a:pt x="4112" y="11485"/>
                  <a:pt x="4194" y="11466"/>
                  <a:pt x="4257" y="11428"/>
                </a:cubicBezTo>
                <a:lnTo>
                  <a:pt x="15897" y="4711"/>
                </a:lnTo>
                <a:cubicBezTo>
                  <a:pt x="16024" y="4636"/>
                  <a:pt x="16122" y="4462"/>
                  <a:pt x="16122" y="4319"/>
                </a:cubicBezTo>
                <a:lnTo>
                  <a:pt x="16122" y="2511"/>
                </a:lnTo>
                <a:cubicBezTo>
                  <a:pt x="16122" y="2368"/>
                  <a:pt x="16020" y="2194"/>
                  <a:pt x="15897" y="2120"/>
                </a:cubicBezTo>
                <a:lnTo>
                  <a:pt x="12318" y="56"/>
                </a:lnTo>
                <a:cubicBezTo>
                  <a:pt x="12255" y="19"/>
                  <a:pt x="12173" y="0"/>
                  <a:pt x="1209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27"/>
          <p:cNvSpPr/>
          <p:nvPr/>
        </p:nvSpPr>
        <p:spPr>
          <a:xfrm flipH="1">
            <a:off x="7996436" y="977534"/>
            <a:ext cx="540725" cy="417463"/>
          </a:xfrm>
          <a:custGeom>
            <a:avLst/>
            <a:gdLst/>
            <a:ahLst/>
            <a:cxnLst/>
            <a:rect l="l" t="t" r="r" b="b"/>
            <a:pathLst>
              <a:path w="12090" h="9334" extrusionOk="0">
                <a:moveTo>
                  <a:pt x="11903" y="0"/>
                </a:moveTo>
                <a:cubicBezTo>
                  <a:pt x="11988" y="68"/>
                  <a:pt x="11975" y="170"/>
                  <a:pt x="11865" y="231"/>
                </a:cubicBezTo>
                <a:lnTo>
                  <a:pt x="225" y="6953"/>
                </a:lnTo>
                <a:cubicBezTo>
                  <a:pt x="164" y="6987"/>
                  <a:pt x="82" y="7008"/>
                  <a:pt x="1" y="7008"/>
                </a:cubicBezTo>
                <a:lnTo>
                  <a:pt x="1" y="9333"/>
                </a:lnTo>
                <a:cubicBezTo>
                  <a:pt x="82" y="9333"/>
                  <a:pt x="160" y="9316"/>
                  <a:pt x="225" y="9282"/>
                </a:cubicBezTo>
                <a:lnTo>
                  <a:pt x="11865" y="2557"/>
                </a:lnTo>
                <a:cubicBezTo>
                  <a:pt x="11988" y="2486"/>
                  <a:pt x="12090" y="2312"/>
                  <a:pt x="12090" y="2169"/>
                </a:cubicBezTo>
                <a:lnTo>
                  <a:pt x="12090" y="361"/>
                </a:lnTo>
                <a:cubicBezTo>
                  <a:pt x="12090" y="235"/>
                  <a:pt x="12012" y="82"/>
                  <a:pt x="119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27"/>
          <p:cNvSpPr/>
          <p:nvPr/>
        </p:nvSpPr>
        <p:spPr>
          <a:xfrm flipH="1">
            <a:off x="8000998" y="881375"/>
            <a:ext cx="711933" cy="409547"/>
          </a:xfrm>
          <a:custGeom>
            <a:avLst/>
            <a:gdLst/>
            <a:ahLst/>
            <a:cxnLst/>
            <a:rect l="l" t="t" r="r" b="b"/>
            <a:pathLst>
              <a:path w="15918" h="9157" extrusionOk="0">
                <a:moveTo>
                  <a:pt x="11990" y="0"/>
                </a:moveTo>
                <a:cubicBezTo>
                  <a:pt x="11908" y="0"/>
                  <a:pt x="11826" y="19"/>
                  <a:pt x="11764" y="56"/>
                </a:cubicBezTo>
                <a:lnTo>
                  <a:pt x="122" y="6774"/>
                </a:lnTo>
                <a:cubicBezTo>
                  <a:pt x="0" y="6849"/>
                  <a:pt x="0" y="6964"/>
                  <a:pt x="122" y="7036"/>
                </a:cubicBezTo>
                <a:lnTo>
                  <a:pt x="3703" y="9103"/>
                </a:lnTo>
                <a:cubicBezTo>
                  <a:pt x="3766" y="9138"/>
                  <a:pt x="3847" y="9156"/>
                  <a:pt x="3929" y="9156"/>
                </a:cubicBezTo>
                <a:cubicBezTo>
                  <a:pt x="4010" y="9156"/>
                  <a:pt x="4092" y="9138"/>
                  <a:pt x="4155" y="9103"/>
                </a:cubicBezTo>
                <a:lnTo>
                  <a:pt x="15795" y="2381"/>
                </a:lnTo>
                <a:cubicBezTo>
                  <a:pt x="15918" y="2310"/>
                  <a:pt x="15918" y="2194"/>
                  <a:pt x="15795" y="2120"/>
                </a:cubicBezTo>
                <a:lnTo>
                  <a:pt x="12216" y="56"/>
                </a:lnTo>
                <a:cubicBezTo>
                  <a:pt x="12153" y="19"/>
                  <a:pt x="12071" y="0"/>
                  <a:pt x="1199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27"/>
          <p:cNvSpPr/>
          <p:nvPr/>
        </p:nvSpPr>
        <p:spPr>
          <a:xfrm flipH="1">
            <a:off x="8438140" y="1530652"/>
            <a:ext cx="355877" cy="436784"/>
          </a:xfrm>
          <a:custGeom>
            <a:avLst/>
            <a:gdLst/>
            <a:ahLst/>
            <a:cxnLst/>
            <a:rect l="l" t="t" r="r" b="b"/>
            <a:pathLst>
              <a:path w="7957" h="9766" extrusionOk="0">
                <a:moveTo>
                  <a:pt x="5495" y="1"/>
                </a:moveTo>
                <a:cubicBezTo>
                  <a:pt x="4955" y="1"/>
                  <a:pt x="4354" y="172"/>
                  <a:pt x="3727" y="532"/>
                </a:cubicBezTo>
                <a:cubicBezTo>
                  <a:pt x="1609" y="1756"/>
                  <a:pt x="1" y="4697"/>
                  <a:pt x="140" y="7097"/>
                </a:cubicBezTo>
                <a:cubicBezTo>
                  <a:pt x="239" y="8791"/>
                  <a:pt x="1176" y="9765"/>
                  <a:pt x="2463" y="9765"/>
                </a:cubicBezTo>
                <a:cubicBezTo>
                  <a:pt x="3003" y="9765"/>
                  <a:pt x="3604" y="9594"/>
                  <a:pt x="4231" y="9232"/>
                </a:cubicBezTo>
                <a:cubicBezTo>
                  <a:pt x="6348" y="8008"/>
                  <a:pt x="7956" y="5068"/>
                  <a:pt x="7817" y="2667"/>
                </a:cubicBezTo>
                <a:cubicBezTo>
                  <a:pt x="7719" y="973"/>
                  <a:pt x="6782" y="1"/>
                  <a:pt x="54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27"/>
          <p:cNvSpPr/>
          <p:nvPr/>
        </p:nvSpPr>
        <p:spPr>
          <a:xfrm flipH="1">
            <a:off x="8506077" y="1530697"/>
            <a:ext cx="121249" cy="218437"/>
          </a:xfrm>
          <a:custGeom>
            <a:avLst/>
            <a:gdLst/>
            <a:ahLst/>
            <a:cxnLst/>
            <a:rect l="l" t="t" r="r" b="b"/>
            <a:pathLst>
              <a:path w="2711" h="4884" extrusionOk="0">
                <a:moveTo>
                  <a:pt x="1768" y="0"/>
                </a:moveTo>
                <a:cubicBezTo>
                  <a:pt x="1227" y="0"/>
                  <a:pt x="626" y="171"/>
                  <a:pt x="0" y="535"/>
                </a:cubicBezTo>
                <a:lnTo>
                  <a:pt x="252" y="4883"/>
                </a:lnTo>
                <a:lnTo>
                  <a:pt x="2710" y="204"/>
                </a:lnTo>
                <a:cubicBezTo>
                  <a:pt x="2428" y="69"/>
                  <a:pt x="2108" y="0"/>
                  <a:pt x="1768" y="0"/>
                </a:cubicBezTo>
                <a:close/>
              </a:path>
            </a:pathLst>
          </a:custGeom>
          <a:solidFill>
            <a:srgbClr val="23C7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27"/>
          <p:cNvSpPr/>
          <p:nvPr/>
        </p:nvSpPr>
        <p:spPr>
          <a:xfrm flipH="1">
            <a:off x="8441987" y="1561736"/>
            <a:ext cx="34662" cy="222328"/>
          </a:xfrm>
          <a:custGeom>
            <a:avLst/>
            <a:gdLst/>
            <a:ahLst/>
            <a:cxnLst/>
            <a:rect l="l" t="t" r="r" b="b"/>
            <a:pathLst>
              <a:path w="775" h="4971" extrusionOk="0">
                <a:moveTo>
                  <a:pt x="0" y="0"/>
                </a:moveTo>
                <a:lnTo>
                  <a:pt x="0" y="0"/>
                </a:lnTo>
                <a:cubicBezTo>
                  <a:pt x="412" y="456"/>
                  <a:pt x="674" y="1122"/>
                  <a:pt x="721" y="1972"/>
                </a:cubicBezTo>
                <a:cubicBezTo>
                  <a:pt x="674" y="1122"/>
                  <a:pt x="412" y="453"/>
                  <a:pt x="0" y="0"/>
                </a:cubicBezTo>
                <a:close/>
                <a:moveTo>
                  <a:pt x="721" y="1976"/>
                </a:moveTo>
                <a:cubicBezTo>
                  <a:pt x="775" y="2937"/>
                  <a:pt x="551" y="3983"/>
                  <a:pt x="129" y="4971"/>
                </a:cubicBezTo>
                <a:cubicBezTo>
                  <a:pt x="554" y="3983"/>
                  <a:pt x="775" y="2937"/>
                  <a:pt x="721" y="1976"/>
                </a:cubicBezTo>
                <a:close/>
              </a:path>
            </a:pathLst>
          </a:custGeom>
          <a:solidFill>
            <a:srgbClr val="C0C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27"/>
          <p:cNvSpPr/>
          <p:nvPr/>
        </p:nvSpPr>
        <p:spPr>
          <a:xfrm flipH="1">
            <a:off x="8441942" y="1539821"/>
            <a:ext cx="174159" cy="244243"/>
          </a:xfrm>
          <a:custGeom>
            <a:avLst/>
            <a:gdLst/>
            <a:ahLst/>
            <a:cxnLst/>
            <a:rect l="l" t="t" r="r" b="b"/>
            <a:pathLst>
              <a:path w="3894" h="5461" extrusionOk="0">
                <a:moveTo>
                  <a:pt x="2459" y="0"/>
                </a:moveTo>
                <a:lnTo>
                  <a:pt x="1" y="4679"/>
                </a:lnTo>
                <a:lnTo>
                  <a:pt x="3247" y="5461"/>
                </a:lnTo>
                <a:cubicBezTo>
                  <a:pt x="3669" y="4472"/>
                  <a:pt x="3894" y="3424"/>
                  <a:pt x="3839" y="2462"/>
                </a:cubicBezTo>
                <a:cubicBezTo>
                  <a:pt x="3792" y="1612"/>
                  <a:pt x="3530" y="946"/>
                  <a:pt x="3118" y="490"/>
                </a:cubicBezTo>
                <a:cubicBezTo>
                  <a:pt x="2932" y="280"/>
                  <a:pt x="2707" y="116"/>
                  <a:pt x="24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27"/>
          <p:cNvSpPr/>
          <p:nvPr/>
        </p:nvSpPr>
        <p:spPr>
          <a:xfrm flipH="1">
            <a:off x="7745842" y="1157598"/>
            <a:ext cx="613538" cy="390628"/>
          </a:xfrm>
          <a:custGeom>
            <a:avLst/>
            <a:gdLst/>
            <a:ahLst/>
            <a:cxnLst/>
            <a:rect l="l" t="t" r="r" b="b"/>
            <a:pathLst>
              <a:path w="13718" h="8734" extrusionOk="0">
                <a:moveTo>
                  <a:pt x="13487" y="0"/>
                </a:moveTo>
                <a:cubicBezTo>
                  <a:pt x="13442" y="0"/>
                  <a:pt x="13392" y="15"/>
                  <a:pt x="13341" y="44"/>
                </a:cubicBezTo>
                <a:lnTo>
                  <a:pt x="313" y="7564"/>
                </a:lnTo>
                <a:cubicBezTo>
                  <a:pt x="135" y="7666"/>
                  <a:pt x="0" y="7914"/>
                  <a:pt x="13" y="8122"/>
                </a:cubicBezTo>
                <a:lnTo>
                  <a:pt x="33" y="8502"/>
                </a:lnTo>
                <a:cubicBezTo>
                  <a:pt x="41" y="8649"/>
                  <a:pt x="120" y="8733"/>
                  <a:pt x="229" y="8733"/>
                </a:cubicBezTo>
                <a:cubicBezTo>
                  <a:pt x="274" y="8733"/>
                  <a:pt x="324" y="8719"/>
                  <a:pt x="377" y="8689"/>
                </a:cubicBezTo>
                <a:cubicBezTo>
                  <a:pt x="2233" y="7619"/>
                  <a:pt x="11546" y="2243"/>
                  <a:pt x="13402" y="1169"/>
                </a:cubicBezTo>
                <a:cubicBezTo>
                  <a:pt x="13582" y="1067"/>
                  <a:pt x="13718" y="819"/>
                  <a:pt x="13704" y="611"/>
                </a:cubicBezTo>
                <a:lnTo>
                  <a:pt x="13684" y="231"/>
                </a:lnTo>
                <a:cubicBezTo>
                  <a:pt x="13677" y="84"/>
                  <a:pt x="13596" y="0"/>
                  <a:pt x="1348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27"/>
          <p:cNvSpPr/>
          <p:nvPr/>
        </p:nvSpPr>
        <p:spPr>
          <a:xfrm flipH="1">
            <a:off x="8310719" y="1610889"/>
            <a:ext cx="41728" cy="64717"/>
          </a:xfrm>
          <a:custGeom>
            <a:avLst/>
            <a:gdLst/>
            <a:ahLst/>
            <a:cxnLst/>
            <a:rect l="l" t="t" r="r" b="b"/>
            <a:pathLst>
              <a:path w="933" h="1447" extrusionOk="0">
                <a:moveTo>
                  <a:pt x="758" y="1"/>
                </a:moveTo>
                <a:cubicBezTo>
                  <a:pt x="729" y="1"/>
                  <a:pt x="695" y="10"/>
                  <a:pt x="661" y="30"/>
                </a:cubicBezTo>
                <a:lnTo>
                  <a:pt x="208" y="292"/>
                </a:lnTo>
                <a:cubicBezTo>
                  <a:pt x="90" y="360"/>
                  <a:pt x="1" y="526"/>
                  <a:pt x="8" y="663"/>
                </a:cubicBezTo>
                <a:lnTo>
                  <a:pt x="42" y="1295"/>
                </a:lnTo>
                <a:cubicBezTo>
                  <a:pt x="47" y="1391"/>
                  <a:pt x="100" y="1446"/>
                  <a:pt x="172" y="1446"/>
                </a:cubicBezTo>
                <a:cubicBezTo>
                  <a:pt x="202" y="1446"/>
                  <a:pt x="235" y="1437"/>
                  <a:pt x="269" y="1417"/>
                </a:cubicBezTo>
                <a:lnTo>
                  <a:pt x="725" y="1156"/>
                </a:lnTo>
                <a:cubicBezTo>
                  <a:pt x="845" y="1088"/>
                  <a:pt x="933" y="921"/>
                  <a:pt x="926" y="785"/>
                </a:cubicBezTo>
                <a:lnTo>
                  <a:pt x="889" y="156"/>
                </a:lnTo>
                <a:cubicBezTo>
                  <a:pt x="883" y="57"/>
                  <a:pt x="831" y="1"/>
                  <a:pt x="75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27"/>
          <p:cNvSpPr/>
          <p:nvPr/>
        </p:nvSpPr>
        <p:spPr>
          <a:xfrm flipH="1">
            <a:off x="7738820" y="1282874"/>
            <a:ext cx="527844" cy="341162"/>
          </a:xfrm>
          <a:custGeom>
            <a:avLst/>
            <a:gdLst/>
            <a:ahLst/>
            <a:cxnLst/>
            <a:rect l="l" t="t" r="r" b="b"/>
            <a:pathLst>
              <a:path w="11802" h="7628" extrusionOk="0">
                <a:moveTo>
                  <a:pt x="11569" y="1"/>
                </a:moveTo>
                <a:cubicBezTo>
                  <a:pt x="11525" y="1"/>
                  <a:pt x="11475" y="15"/>
                  <a:pt x="11424" y="44"/>
                </a:cubicBezTo>
                <a:lnTo>
                  <a:pt x="314" y="6456"/>
                </a:lnTo>
                <a:cubicBezTo>
                  <a:pt x="137" y="6558"/>
                  <a:pt x="0" y="6810"/>
                  <a:pt x="11" y="7014"/>
                </a:cubicBezTo>
                <a:lnTo>
                  <a:pt x="31" y="7398"/>
                </a:lnTo>
                <a:cubicBezTo>
                  <a:pt x="41" y="7542"/>
                  <a:pt x="120" y="7627"/>
                  <a:pt x="228" y="7627"/>
                </a:cubicBezTo>
                <a:cubicBezTo>
                  <a:pt x="273" y="7627"/>
                  <a:pt x="323" y="7612"/>
                  <a:pt x="375" y="7581"/>
                </a:cubicBezTo>
                <a:lnTo>
                  <a:pt x="11488" y="1170"/>
                </a:lnTo>
                <a:cubicBezTo>
                  <a:pt x="11665" y="1068"/>
                  <a:pt x="11801" y="820"/>
                  <a:pt x="11788" y="612"/>
                </a:cubicBezTo>
                <a:lnTo>
                  <a:pt x="11767" y="231"/>
                </a:lnTo>
                <a:cubicBezTo>
                  <a:pt x="11757" y="84"/>
                  <a:pt x="11678" y="1"/>
                  <a:pt x="115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" name="Google Shape;756;p27"/>
          <p:cNvSpPr/>
          <p:nvPr/>
        </p:nvSpPr>
        <p:spPr>
          <a:xfrm flipH="1">
            <a:off x="8305083" y="1737283"/>
            <a:ext cx="41728" cy="64672"/>
          </a:xfrm>
          <a:custGeom>
            <a:avLst/>
            <a:gdLst/>
            <a:ahLst/>
            <a:cxnLst/>
            <a:rect l="l" t="t" r="r" b="b"/>
            <a:pathLst>
              <a:path w="933" h="1446" extrusionOk="0">
                <a:moveTo>
                  <a:pt x="758" y="0"/>
                </a:moveTo>
                <a:cubicBezTo>
                  <a:pt x="728" y="0"/>
                  <a:pt x="695" y="10"/>
                  <a:pt x="661" y="29"/>
                </a:cubicBezTo>
                <a:lnTo>
                  <a:pt x="209" y="291"/>
                </a:lnTo>
                <a:cubicBezTo>
                  <a:pt x="89" y="359"/>
                  <a:pt x="1" y="526"/>
                  <a:pt x="8" y="662"/>
                </a:cubicBezTo>
                <a:lnTo>
                  <a:pt x="41" y="1294"/>
                </a:lnTo>
                <a:cubicBezTo>
                  <a:pt x="47" y="1390"/>
                  <a:pt x="101" y="1446"/>
                  <a:pt x="173" y="1446"/>
                </a:cubicBezTo>
                <a:cubicBezTo>
                  <a:pt x="203" y="1446"/>
                  <a:pt x="236" y="1436"/>
                  <a:pt x="270" y="1416"/>
                </a:cubicBezTo>
                <a:lnTo>
                  <a:pt x="722" y="1158"/>
                </a:lnTo>
                <a:cubicBezTo>
                  <a:pt x="841" y="1087"/>
                  <a:pt x="932" y="920"/>
                  <a:pt x="923" y="784"/>
                </a:cubicBezTo>
                <a:lnTo>
                  <a:pt x="888" y="155"/>
                </a:lnTo>
                <a:cubicBezTo>
                  <a:pt x="884" y="56"/>
                  <a:pt x="831" y="0"/>
                  <a:pt x="758" y="0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27"/>
          <p:cNvSpPr/>
          <p:nvPr/>
        </p:nvSpPr>
        <p:spPr>
          <a:xfrm flipH="1">
            <a:off x="8305531" y="1737372"/>
            <a:ext cx="40968" cy="64672"/>
          </a:xfrm>
          <a:custGeom>
            <a:avLst/>
            <a:gdLst/>
            <a:ahLst/>
            <a:cxnLst/>
            <a:rect l="l" t="t" r="r" b="b"/>
            <a:pathLst>
              <a:path w="916" h="1446" extrusionOk="0">
                <a:moveTo>
                  <a:pt x="752" y="0"/>
                </a:moveTo>
                <a:cubicBezTo>
                  <a:pt x="721" y="0"/>
                  <a:pt x="687" y="7"/>
                  <a:pt x="654" y="27"/>
                </a:cubicBezTo>
                <a:lnTo>
                  <a:pt x="202" y="289"/>
                </a:lnTo>
                <a:cubicBezTo>
                  <a:pt x="89" y="354"/>
                  <a:pt x="1" y="510"/>
                  <a:pt x="1" y="646"/>
                </a:cubicBezTo>
                <a:lnTo>
                  <a:pt x="1" y="660"/>
                </a:lnTo>
                <a:lnTo>
                  <a:pt x="34" y="1292"/>
                </a:lnTo>
                <a:cubicBezTo>
                  <a:pt x="42" y="1387"/>
                  <a:pt x="92" y="1445"/>
                  <a:pt x="167" y="1445"/>
                </a:cubicBezTo>
                <a:cubicBezTo>
                  <a:pt x="198" y="1445"/>
                  <a:pt x="229" y="1435"/>
                  <a:pt x="263" y="1414"/>
                </a:cubicBezTo>
                <a:lnTo>
                  <a:pt x="715" y="1156"/>
                </a:lnTo>
                <a:cubicBezTo>
                  <a:pt x="830" y="1088"/>
                  <a:pt x="916" y="932"/>
                  <a:pt x="916" y="799"/>
                </a:cubicBezTo>
                <a:lnTo>
                  <a:pt x="916" y="782"/>
                </a:lnTo>
                <a:lnTo>
                  <a:pt x="881" y="153"/>
                </a:lnTo>
                <a:cubicBezTo>
                  <a:pt x="878" y="55"/>
                  <a:pt x="823" y="0"/>
                  <a:pt x="75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27"/>
          <p:cNvSpPr/>
          <p:nvPr/>
        </p:nvSpPr>
        <p:spPr>
          <a:xfrm flipH="1">
            <a:off x="7733185" y="1409267"/>
            <a:ext cx="528023" cy="341207"/>
          </a:xfrm>
          <a:custGeom>
            <a:avLst/>
            <a:gdLst/>
            <a:ahLst/>
            <a:cxnLst/>
            <a:rect l="l" t="t" r="r" b="b"/>
            <a:pathLst>
              <a:path w="11806" h="7629" extrusionOk="0">
                <a:moveTo>
                  <a:pt x="11575" y="0"/>
                </a:moveTo>
                <a:cubicBezTo>
                  <a:pt x="11531" y="0"/>
                  <a:pt x="11482" y="14"/>
                  <a:pt x="11431" y="43"/>
                </a:cubicBezTo>
                <a:lnTo>
                  <a:pt x="314" y="6459"/>
                </a:lnTo>
                <a:cubicBezTo>
                  <a:pt x="137" y="6561"/>
                  <a:pt x="1" y="6812"/>
                  <a:pt x="15" y="7016"/>
                </a:cubicBezTo>
                <a:lnTo>
                  <a:pt x="35" y="7401"/>
                </a:lnTo>
                <a:cubicBezTo>
                  <a:pt x="42" y="7545"/>
                  <a:pt x="121" y="7628"/>
                  <a:pt x="230" y="7628"/>
                </a:cubicBezTo>
                <a:cubicBezTo>
                  <a:pt x="276" y="7628"/>
                  <a:pt x="326" y="7614"/>
                  <a:pt x="379" y="7584"/>
                </a:cubicBezTo>
                <a:lnTo>
                  <a:pt x="11493" y="1173"/>
                </a:lnTo>
                <a:cubicBezTo>
                  <a:pt x="11669" y="1067"/>
                  <a:pt x="11805" y="818"/>
                  <a:pt x="11795" y="614"/>
                </a:cubicBezTo>
                <a:lnTo>
                  <a:pt x="11771" y="231"/>
                </a:lnTo>
                <a:cubicBezTo>
                  <a:pt x="11764" y="85"/>
                  <a:pt x="11684" y="0"/>
                  <a:pt x="1157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27"/>
          <p:cNvSpPr/>
          <p:nvPr/>
        </p:nvSpPr>
        <p:spPr>
          <a:xfrm flipH="1">
            <a:off x="8299493" y="1864795"/>
            <a:ext cx="41863" cy="64583"/>
          </a:xfrm>
          <a:custGeom>
            <a:avLst/>
            <a:gdLst/>
            <a:ahLst/>
            <a:cxnLst/>
            <a:rect l="l" t="t" r="r" b="b"/>
            <a:pathLst>
              <a:path w="936" h="1444" extrusionOk="0">
                <a:moveTo>
                  <a:pt x="760" y="0"/>
                </a:moveTo>
                <a:cubicBezTo>
                  <a:pt x="729" y="0"/>
                  <a:pt x="696" y="10"/>
                  <a:pt x="661" y="31"/>
                </a:cubicBezTo>
                <a:lnTo>
                  <a:pt x="209" y="293"/>
                </a:lnTo>
                <a:cubicBezTo>
                  <a:pt x="90" y="360"/>
                  <a:pt x="1" y="527"/>
                  <a:pt x="8" y="663"/>
                </a:cubicBezTo>
                <a:lnTo>
                  <a:pt x="42" y="1292"/>
                </a:lnTo>
                <a:cubicBezTo>
                  <a:pt x="47" y="1389"/>
                  <a:pt x="100" y="1444"/>
                  <a:pt x="172" y="1444"/>
                </a:cubicBezTo>
                <a:cubicBezTo>
                  <a:pt x="202" y="1444"/>
                  <a:pt x="235" y="1434"/>
                  <a:pt x="270" y="1415"/>
                </a:cubicBezTo>
                <a:lnTo>
                  <a:pt x="725" y="1153"/>
                </a:lnTo>
                <a:cubicBezTo>
                  <a:pt x="845" y="1085"/>
                  <a:pt x="936" y="918"/>
                  <a:pt x="926" y="782"/>
                </a:cubicBezTo>
                <a:lnTo>
                  <a:pt x="892" y="153"/>
                </a:lnTo>
                <a:cubicBezTo>
                  <a:pt x="885" y="57"/>
                  <a:pt x="832" y="0"/>
                  <a:pt x="760" y="0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27"/>
          <p:cNvSpPr/>
          <p:nvPr/>
        </p:nvSpPr>
        <p:spPr>
          <a:xfrm flipH="1">
            <a:off x="8299761" y="1864795"/>
            <a:ext cx="41236" cy="64628"/>
          </a:xfrm>
          <a:custGeom>
            <a:avLst/>
            <a:gdLst/>
            <a:ahLst/>
            <a:cxnLst/>
            <a:rect l="l" t="t" r="r" b="b"/>
            <a:pathLst>
              <a:path w="922" h="1445" extrusionOk="0">
                <a:moveTo>
                  <a:pt x="752" y="1"/>
                </a:moveTo>
                <a:cubicBezTo>
                  <a:pt x="721" y="1"/>
                  <a:pt x="691" y="10"/>
                  <a:pt x="653" y="31"/>
                </a:cubicBezTo>
                <a:lnTo>
                  <a:pt x="201" y="293"/>
                </a:lnTo>
                <a:cubicBezTo>
                  <a:pt x="85" y="357"/>
                  <a:pt x="0" y="514"/>
                  <a:pt x="0" y="646"/>
                </a:cubicBezTo>
                <a:lnTo>
                  <a:pt x="0" y="663"/>
                </a:lnTo>
                <a:lnTo>
                  <a:pt x="34" y="1292"/>
                </a:lnTo>
                <a:cubicBezTo>
                  <a:pt x="41" y="1388"/>
                  <a:pt x="92" y="1445"/>
                  <a:pt x="167" y="1445"/>
                </a:cubicBezTo>
                <a:cubicBezTo>
                  <a:pt x="194" y="1445"/>
                  <a:pt x="228" y="1435"/>
                  <a:pt x="262" y="1415"/>
                </a:cubicBezTo>
                <a:lnTo>
                  <a:pt x="717" y="1153"/>
                </a:lnTo>
                <a:cubicBezTo>
                  <a:pt x="833" y="1088"/>
                  <a:pt x="921" y="932"/>
                  <a:pt x="918" y="796"/>
                </a:cubicBezTo>
                <a:lnTo>
                  <a:pt x="918" y="782"/>
                </a:lnTo>
                <a:lnTo>
                  <a:pt x="884" y="153"/>
                </a:lnTo>
                <a:cubicBezTo>
                  <a:pt x="877" y="54"/>
                  <a:pt x="823" y="1"/>
                  <a:pt x="75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761;p27"/>
          <p:cNvSpPr/>
          <p:nvPr/>
        </p:nvSpPr>
        <p:spPr>
          <a:xfrm flipH="1">
            <a:off x="7727728" y="1536690"/>
            <a:ext cx="527844" cy="341162"/>
          </a:xfrm>
          <a:custGeom>
            <a:avLst/>
            <a:gdLst/>
            <a:ahLst/>
            <a:cxnLst/>
            <a:rect l="l" t="t" r="r" b="b"/>
            <a:pathLst>
              <a:path w="11802" h="7628" extrusionOk="0">
                <a:moveTo>
                  <a:pt x="11570" y="0"/>
                </a:moveTo>
                <a:cubicBezTo>
                  <a:pt x="11525" y="0"/>
                  <a:pt x="11476" y="14"/>
                  <a:pt x="11424" y="44"/>
                </a:cubicBezTo>
                <a:lnTo>
                  <a:pt x="314" y="6459"/>
                </a:lnTo>
                <a:cubicBezTo>
                  <a:pt x="137" y="6561"/>
                  <a:pt x="0" y="6813"/>
                  <a:pt x="11" y="7017"/>
                </a:cubicBezTo>
                <a:lnTo>
                  <a:pt x="31" y="7398"/>
                </a:lnTo>
                <a:cubicBezTo>
                  <a:pt x="41" y="7543"/>
                  <a:pt x="121" y="7628"/>
                  <a:pt x="231" y="7628"/>
                </a:cubicBezTo>
                <a:cubicBezTo>
                  <a:pt x="275" y="7628"/>
                  <a:pt x="324" y="7614"/>
                  <a:pt x="375" y="7585"/>
                </a:cubicBezTo>
                <a:lnTo>
                  <a:pt x="11489" y="1172"/>
                </a:lnTo>
                <a:cubicBezTo>
                  <a:pt x="11665" y="1067"/>
                  <a:pt x="11802" y="819"/>
                  <a:pt x="11788" y="615"/>
                </a:cubicBezTo>
                <a:lnTo>
                  <a:pt x="11767" y="230"/>
                </a:lnTo>
                <a:cubicBezTo>
                  <a:pt x="11760" y="85"/>
                  <a:pt x="11680" y="0"/>
                  <a:pt x="115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27"/>
          <p:cNvSpPr/>
          <p:nvPr/>
        </p:nvSpPr>
        <p:spPr>
          <a:xfrm flipH="1">
            <a:off x="8455628" y="1947044"/>
            <a:ext cx="273270" cy="217095"/>
          </a:xfrm>
          <a:custGeom>
            <a:avLst/>
            <a:gdLst/>
            <a:ahLst/>
            <a:cxnLst/>
            <a:rect l="l" t="t" r="r" b="b"/>
            <a:pathLst>
              <a:path w="6110" h="4854" extrusionOk="0">
                <a:moveTo>
                  <a:pt x="5850" y="1"/>
                </a:moveTo>
                <a:cubicBezTo>
                  <a:pt x="5806" y="1"/>
                  <a:pt x="5756" y="15"/>
                  <a:pt x="5705" y="45"/>
                </a:cubicBezTo>
                <a:lnTo>
                  <a:pt x="313" y="3163"/>
                </a:lnTo>
                <a:cubicBezTo>
                  <a:pt x="136" y="3268"/>
                  <a:pt x="1" y="3516"/>
                  <a:pt x="14" y="3720"/>
                </a:cubicBezTo>
                <a:lnTo>
                  <a:pt x="65" y="4624"/>
                </a:lnTo>
                <a:cubicBezTo>
                  <a:pt x="74" y="4768"/>
                  <a:pt x="154" y="4853"/>
                  <a:pt x="262" y="4853"/>
                </a:cubicBezTo>
                <a:cubicBezTo>
                  <a:pt x="307" y="4853"/>
                  <a:pt x="357" y="4839"/>
                  <a:pt x="408" y="4807"/>
                </a:cubicBezTo>
                <a:lnTo>
                  <a:pt x="5800" y="1691"/>
                </a:lnTo>
                <a:cubicBezTo>
                  <a:pt x="5977" y="1589"/>
                  <a:pt x="6110" y="1336"/>
                  <a:pt x="6100" y="1132"/>
                </a:cubicBezTo>
                <a:lnTo>
                  <a:pt x="6048" y="232"/>
                </a:lnTo>
                <a:cubicBezTo>
                  <a:pt x="6039" y="85"/>
                  <a:pt x="5959" y="1"/>
                  <a:pt x="585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27"/>
          <p:cNvSpPr/>
          <p:nvPr/>
        </p:nvSpPr>
        <p:spPr>
          <a:xfrm flipH="1">
            <a:off x="8394041" y="2208151"/>
            <a:ext cx="385038" cy="258779"/>
          </a:xfrm>
          <a:custGeom>
            <a:avLst/>
            <a:gdLst/>
            <a:ahLst/>
            <a:cxnLst/>
            <a:rect l="l" t="t" r="r" b="b"/>
            <a:pathLst>
              <a:path w="8609" h="5786" extrusionOk="0">
                <a:moveTo>
                  <a:pt x="8375" y="1"/>
                </a:moveTo>
                <a:cubicBezTo>
                  <a:pt x="8331" y="1"/>
                  <a:pt x="8282" y="15"/>
                  <a:pt x="8231" y="44"/>
                </a:cubicBezTo>
                <a:lnTo>
                  <a:pt x="313" y="4617"/>
                </a:lnTo>
                <a:cubicBezTo>
                  <a:pt x="136" y="4719"/>
                  <a:pt x="1" y="4971"/>
                  <a:pt x="14" y="5175"/>
                </a:cubicBezTo>
                <a:lnTo>
                  <a:pt x="34" y="5558"/>
                </a:lnTo>
                <a:cubicBezTo>
                  <a:pt x="44" y="5703"/>
                  <a:pt x="123" y="5786"/>
                  <a:pt x="232" y="5786"/>
                </a:cubicBezTo>
                <a:cubicBezTo>
                  <a:pt x="276" y="5786"/>
                  <a:pt x="326" y="5772"/>
                  <a:pt x="378" y="5742"/>
                </a:cubicBezTo>
                <a:lnTo>
                  <a:pt x="8296" y="1173"/>
                </a:lnTo>
                <a:cubicBezTo>
                  <a:pt x="8473" y="1067"/>
                  <a:pt x="8609" y="819"/>
                  <a:pt x="8595" y="615"/>
                </a:cubicBezTo>
                <a:lnTo>
                  <a:pt x="8575" y="231"/>
                </a:lnTo>
                <a:cubicBezTo>
                  <a:pt x="8565" y="86"/>
                  <a:pt x="8485" y="1"/>
                  <a:pt x="83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27"/>
          <p:cNvSpPr/>
          <p:nvPr/>
        </p:nvSpPr>
        <p:spPr>
          <a:xfrm flipH="1">
            <a:off x="8386304" y="2342416"/>
            <a:ext cx="385038" cy="258779"/>
          </a:xfrm>
          <a:custGeom>
            <a:avLst/>
            <a:gdLst/>
            <a:ahLst/>
            <a:cxnLst/>
            <a:rect l="l" t="t" r="r" b="b"/>
            <a:pathLst>
              <a:path w="8609" h="5786" extrusionOk="0">
                <a:moveTo>
                  <a:pt x="8378" y="0"/>
                </a:moveTo>
                <a:cubicBezTo>
                  <a:pt x="8333" y="0"/>
                  <a:pt x="8283" y="14"/>
                  <a:pt x="8232" y="44"/>
                </a:cubicBezTo>
                <a:lnTo>
                  <a:pt x="313" y="4621"/>
                </a:lnTo>
                <a:cubicBezTo>
                  <a:pt x="137" y="4723"/>
                  <a:pt x="1" y="4971"/>
                  <a:pt x="14" y="5178"/>
                </a:cubicBezTo>
                <a:lnTo>
                  <a:pt x="35" y="5555"/>
                </a:lnTo>
                <a:cubicBezTo>
                  <a:pt x="44" y="5700"/>
                  <a:pt x="125" y="5786"/>
                  <a:pt x="235" y="5786"/>
                </a:cubicBezTo>
                <a:cubicBezTo>
                  <a:pt x="279" y="5786"/>
                  <a:pt x="328" y="5772"/>
                  <a:pt x="378" y="5743"/>
                </a:cubicBezTo>
                <a:lnTo>
                  <a:pt x="8296" y="1169"/>
                </a:lnTo>
                <a:cubicBezTo>
                  <a:pt x="8477" y="1067"/>
                  <a:pt x="8609" y="816"/>
                  <a:pt x="8599" y="612"/>
                </a:cubicBezTo>
                <a:lnTo>
                  <a:pt x="8575" y="228"/>
                </a:lnTo>
                <a:cubicBezTo>
                  <a:pt x="8568" y="83"/>
                  <a:pt x="8487" y="0"/>
                  <a:pt x="837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27"/>
          <p:cNvSpPr/>
          <p:nvPr/>
        </p:nvSpPr>
        <p:spPr>
          <a:xfrm flipH="1">
            <a:off x="8378522" y="2476547"/>
            <a:ext cx="384903" cy="258824"/>
          </a:xfrm>
          <a:custGeom>
            <a:avLst/>
            <a:gdLst/>
            <a:ahLst/>
            <a:cxnLst/>
            <a:rect l="l" t="t" r="r" b="b"/>
            <a:pathLst>
              <a:path w="8606" h="5787" extrusionOk="0">
                <a:moveTo>
                  <a:pt x="8374" y="0"/>
                </a:moveTo>
                <a:cubicBezTo>
                  <a:pt x="8329" y="0"/>
                  <a:pt x="8280" y="14"/>
                  <a:pt x="8228" y="44"/>
                </a:cubicBezTo>
                <a:lnTo>
                  <a:pt x="313" y="4624"/>
                </a:lnTo>
                <a:cubicBezTo>
                  <a:pt x="133" y="4729"/>
                  <a:pt x="1" y="4977"/>
                  <a:pt x="10" y="5184"/>
                </a:cubicBezTo>
                <a:lnTo>
                  <a:pt x="31" y="5559"/>
                </a:lnTo>
                <a:cubicBezTo>
                  <a:pt x="41" y="5703"/>
                  <a:pt x="120" y="5786"/>
                  <a:pt x="229" y="5786"/>
                </a:cubicBezTo>
                <a:cubicBezTo>
                  <a:pt x="275" y="5786"/>
                  <a:pt x="325" y="5772"/>
                  <a:pt x="378" y="5742"/>
                </a:cubicBezTo>
                <a:lnTo>
                  <a:pt x="8292" y="1173"/>
                </a:lnTo>
                <a:cubicBezTo>
                  <a:pt x="8473" y="1067"/>
                  <a:pt x="8606" y="819"/>
                  <a:pt x="8595" y="615"/>
                </a:cubicBezTo>
                <a:lnTo>
                  <a:pt x="8571" y="230"/>
                </a:lnTo>
                <a:cubicBezTo>
                  <a:pt x="8564" y="85"/>
                  <a:pt x="8484" y="0"/>
                  <a:pt x="83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27"/>
          <p:cNvSpPr/>
          <p:nvPr/>
        </p:nvSpPr>
        <p:spPr>
          <a:xfrm flipH="1">
            <a:off x="8370650" y="2610768"/>
            <a:ext cx="385038" cy="258824"/>
          </a:xfrm>
          <a:custGeom>
            <a:avLst/>
            <a:gdLst/>
            <a:ahLst/>
            <a:cxnLst/>
            <a:rect l="l" t="t" r="r" b="b"/>
            <a:pathLst>
              <a:path w="8609" h="5787" extrusionOk="0">
                <a:moveTo>
                  <a:pt x="8378" y="1"/>
                </a:moveTo>
                <a:cubicBezTo>
                  <a:pt x="8333" y="1"/>
                  <a:pt x="8283" y="15"/>
                  <a:pt x="8232" y="45"/>
                </a:cubicBezTo>
                <a:lnTo>
                  <a:pt x="314" y="4628"/>
                </a:lnTo>
                <a:cubicBezTo>
                  <a:pt x="137" y="4730"/>
                  <a:pt x="1" y="4981"/>
                  <a:pt x="11" y="5185"/>
                </a:cubicBezTo>
                <a:lnTo>
                  <a:pt x="35" y="5556"/>
                </a:lnTo>
                <a:cubicBezTo>
                  <a:pt x="42" y="5702"/>
                  <a:pt x="122" y="5786"/>
                  <a:pt x="232" y="5786"/>
                </a:cubicBezTo>
                <a:cubicBezTo>
                  <a:pt x="277" y="5786"/>
                  <a:pt x="326" y="5773"/>
                  <a:pt x="378" y="5743"/>
                </a:cubicBezTo>
                <a:lnTo>
                  <a:pt x="8296" y="1171"/>
                </a:lnTo>
                <a:cubicBezTo>
                  <a:pt x="8473" y="1069"/>
                  <a:pt x="8609" y="816"/>
                  <a:pt x="8596" y="612"/>
                </a:cubicBezTo>
                <a:lnTo>
                  <a:pt x="8575" y="228"/>
                </a:lnTo>
                <a:cubicBezTo>
                  <a:pt x="8566" y="84"/>
                  <a:pt x="8486" y="1"/>
                  <a:pt x="837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27"/>
          <p:cNvSpPr/>
          <p:nvPr/>
        </p:nvSpPr>
        <p:spPr>
          <a:xfrm flipH="1">
            <a:off x="8192421" y="2178811"/>
            <a:ext cx="96427" cy="334632"/>
          </a:xfrm>
          <a:custGeom>
            <a:avLst/>
            <a:gdLst/>
            <a:ahLst/>
            <a:cxnLst/>
            <a:rect l="l" t="t" r="r" b="b"/>
            <a:pathLst>
              <a:path w="2156" h="7482" extrusionOk="0">
                <a:moveTo>
                  <a:pt x="1596" y="0"/>
                </a:moveTo>
                <a:cubicBezTo>
                  <a:pt x="1551" y="0"/>
                  <a:pt x="1501" y="14"/>
                  <a:pt x="1449" y="44"/>
                </a:cubicBezTo>
                <a:lnTo>
                  <a:pt x="313" y="700"/>
                </a:lnTo>
                <a:cubicBezTo>
                  <a:pt x="132" y="805"/>
                  <a:pt x="0" y="1053"/>
                  <a:pt x="10" y="1257"/>
                </a:cubicBezTo>
                <a:lnTo>
                  <a:pt x="364" y="7251"/>
                </a:lnTo>
                <a:cubicBezTo>
                  <a:pt x="371" y="7397"/>
                  <a:pt x="451" y="7481"/>
                  <a:pt x="561" y="7481"/>
                </a:cubicBezTo>
                <a:cubicBezTo>
                  <a:pt x="606" y="7481"/>
                  <a:pt x="656" y="7468"/>
                  <a:pt x="708" y="7438"/>
                </a:cubicBezTo>
                <a:lnTo>
                  <a:pt x="1846" y="6779"/>
                </a:lnTo>
                <a:cubicBezTo>
                  <a:pt x="2023" y="6677"/>
                  <a:pt x="2156" y="6429"/>
                  <a:pt x="2145" y="6222"/>
                </a:cubicBezTo>
                <a:lnTo>
                  <a:pt x="1795" y="231"/>
                </a:lnTo>
                <a:cubicBezTo>
                  <a:pt x="1786" y="84"/>
                  <a:pt x="1706" y="0"/>
                  <a:pt x="159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27"/>
          <p:cNvSpPr/>
          <p:nvPr/>
        </p:nvSpPr>
        <p:spPr>
          <a:xfrm flipH="1">
            <a:off x="8187859" y="2529905"/>
            <a:ext cx="80639" cy="59618"/>
          </a:xfrm>
          <a:custGeom>
            <a:avLst/>
            <a:gdLst/>
            <a:ahLst/>
            <a:cxnLst/>
            <a:rect l="l" t="t" r="r" b="b"/>
            <a:pathLst>
              <a:path w="1803" h="1333" extrusionOk="0">
                <a:moveTo>
                  <a:pt x="1636" y="0"/>
                </a:moveTo>
                <a:cubicBezTo>
                  <a:pt x="1583" y="0"/>
                  <a:pt x="1521" y="19"/>
                  <a:pt x="1456" y="57"/>
                </a:cubicBezTo>
                <a:lnTo>
                  <a:pt x="317" y="714"/>
                </a:lnTo>
                <a:cubicBezTo>
                  <a:pt x="140" y="816"/>
                  <a:pt x="1" y="1027"/>
                  <a:pt x="11" y="1179"/>
                </a:cubicBezTo>
                <a:cubicBezTo>
                  <a:pt x="15" y="1278"/>
                  <a:pt x="78" y="1332"/>
                  <a:pt x="168" y="1332"/>
                </a:cubicBezTo>
                <a:cubicBezTo>
                  <a:pt x="220" y="1332"/>
                  <a:pt x="282" y="1314"/>
                  <a:pt x="347" y="1275"/>
                </a:cubicBezTo>
                <a:lnTo>
                  <a:pt x="1486" y="619"/>
                </a:lnTo>
                <a:cubicBezTo>
                  <a:pt x="1667" y="517"/>
                  <a:pt x="1803" y="306"/>
                  <a:pt x="1792" y="153"/>
                </a:cubicBezTo>
                <a:cubicBezTo>
                  <a:pt x="1788" y="54"/>
                  <a:pt x="1726" y="0"/>
                  <a:pt x="163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27"/>
          <p:cNvSpPr/>
          <p:nvPr/>
        </p:nvSpPr>
        <p:spPr>
          <a:xfrm flipH="1">
            <a:off x="8018486" y="2205691"/>
            <a:ext cx="89092" cy="207121"/>
          </a:xfrm>
          <a:custGeom>
            <a:avLst/>
            <a:gdLst/>
            <a:ahLst/>
            <a:cxnLst/>
            <a:rect l="l" t="t" r="r" b="b"/>
            <a:pathLst>
              <a:path w="1992" h="4631" extrusionOk="0">
                <a:moveTo>
                  <a:pt x="1597" y="1"/>
                </a:moveTo>
                <a:cubicBezTo>
                  <a:pt x="1553" y="1"/>
                  <a:pt x="1503" y="15"/>
                  <a:pt x="1452" y="44"/>
                </a:cubicBezTo>
                <a:lnTo>
                  <a:pt x="313" y="701"/>
                </a:lnTo>
                <a:cubicBezTo>
                  <a:pt x="136" y="807"/>
                  <a:pt x="0" y="1055"/>
                  <a:pt x="13" y="1259"/>
                </a:cubicBezTo>
                <a:lnTo>
                  <a:pt x="197" y="4403"/>
                </a:lnTo>
                <a:cubicBezTo>
                  <a:pt x="204" y="4548"/>
                  <a:pt x="285" y="4631"/>
                  <a:pt x="394" y="4631"/>
                </a:cubicBezTo>
                <a:cubicBezTo>
                  <a:pt x="439" y="4631"/>
                  <a:pt x="489" y="4617"/>
                  <a:pt x="540" y="4587"/>
                </a:cubicBezTo>
                <a:lnTo>
                  <a:pt x="1679" y="3931"/>
                </a:lnTo>
                <a:cubicBezTo>
                  <a:pt x="1856" y="3829"/>
                  <a:pt x="1992" y="3578"/>
                  <a:pt x="1979" y="3374"/>
                </a:cubicBezTo>
                <a:lnTo>
                  <a:pt x="1795" y="232"/>
                </a:lnTo>
                <a:cubicBezTo>
                  <a:pt x="1788" y="85"/>
                  <a:pt x="1707" y="1"/>
                  <a:pt x="1597" y="1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27"/>
          <p:cNvSpPr/>
          <p:nvPr/>
        </p:nvSpPr>
        <p:spPr>
          <a:xfrm flipH="1">
            <a:off x="8019067" y="2205691"/>
            <a:ext cx="87929" cy="207121"/>
          </a:xfrm>
          <a:custGeom>
            <a:avLst/>
            <a:gdLst/>
            <a:ahLst/>
            <a:cxnLst/>
            <a:rect l="l" t="t" r="r" b="b"/>
            <a:pathLst>
              <a:path w="1966" h="4631" extrusionOk="0">
                <a:moveTo>
                  <a:pt x="1585" y="0"/>
                </a:moveTo>
                <a:cubicBezTo>
                  <a:pt x="1541" y="0"/>
                  <a:pt x="1489" y="14"/>
                  <a:pt x="1439" y="44"/>
                </a:cubicBezTo>
                <a:lnTo>
                  <a:pt x="300" y="701"/>
                </a:lnTo>
                <a:cubicBezTo>
                  <a:pt x="130" y="799"/>
                  <a:pt x="0" y="1034"/>
                  <a:pt x="0" y="1235"/>
                </a:cubicBezTo>
                <a:lnTo>
                  <a:pt x="0" y="1259"/>
                </a:lnTo>
                <a:lnTo>
                  <a:pt x="184" y="4403"/>
                </a:lnTo>
                <a:cubicBezTo>
                  <a:pt x="191" y="4549"/>
                  <a:pt x="273" y="4631"/>
                  <a:pt x="381" y="4631"/>
                </a:cubicBezTo>
                <a:cubicBezTo>
                  <a:pt x="425" y="4631"/>
                  <a:pt x="477" y="4618"/>
                  <a:pt x="527" y="4587"/>
                </a:cubicBezTo>
                <a:lnTo>
                  <a:pt x="1666" y="3931"/>
                </a:lnTo>
                <a:cubicBezTo>
                  <a:pt x="1836" y="3832"/>
                  <a:pt x="1966" y="3601"/>
                  <a:pt x="1966" y="3400"/>
                </a:cubicBezTo>
                <a:lnTo>
                  <a:pt x="1966" y="3374"/>
                </a:lnTo>
                <a:lnTo>
                  <a:pt x="1782" y="232"/>
                </a:lnTo>
                <a:cubicBezTo>
                  <a:pt x="1775" y="85"/>
                  <a:pt x="1693" y="0"/>
                  <a:pt x="158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27"/>
          <p:cNvSpPr/>
          <p:nvPr/>
        </p:nvSpPr>
        <p:spPr>
          <a:xfrm flipH="1">
            <a:off x="8014058" y="2429317"/>
            <a:ext cx="80639" cy="59618"/>
          </a:xfrm>
          <a:custGeom>
            <a:avLst/>
            <a:gdLst/>
            <a:ahLst/>
            <a:cxnLst/>
            <a:rect l="l" t="t" r="r" b="b"/>
            <a:pathLst>
              <a:path w="1803" h="1333" extrusionOk="0">
                <a:moveTo>
                  <a:pt x="1634" y="1"/>
                </a:moveTo>
                <a:cubicBezTo>
                  <a:pt x="1582" y="1"/>
                  <a:pt x="1521" y="19"/>
                  <a:pt x="1456" y="56"/>
                </a:cubicBezTo>
                <a:lnTo>
                  <a:pt x="317" y="712"/>
                </a:lnTo>
                <a:cubicBezTo>
                  <a:pt x="140" y="817"/>
                  <a:pt x="1" y="1025"/>
                  <a:pt x="11" y="1181"/>
                </a:cubicBezTo>
                <a:cubicBezTo>
                  <a:pt x="17" y="1280"/>
                  <a:pt x="79" y="1333"/>
                  <a:pt x="169" y="1333"/>
                </a:cubicBezTo>
                <a:cubicBezTo>
                  <a:pt x="222" y="1333"/>
                  <a:pt x="284" y="1314"/>
                  <a:pt x="351" y="1277"/>
                </a:cubicBezTo>
                <a:lnTo>
                  <a:pt x="1487" y="621"/>
                </a:lnTo>
                <a:cubicBezTo>
                  <a:pt x="1666" y="519"/>
                  <a:pt x="1803" y="307"/>
                  <a:pt x="1793" y="151"/>
                </a:cubicBezTo>
                <a:cubicBezTo>
                  <a:pt x="1788" y="54"/>
                  <a:pt x="1725" y="1"/>
                  <a:pt x="163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27"/>
          <p:cNvSpPr/>
          <p:nvPr/>
        </p:nvSpPr>
        <p:spPr>
          <a:xfrm flipH="1">
            <a:off x="7844640" y="1900664"/>
            <a:ext cx="100273" cy="411649"/>
          </a:xfrm>
          <a:custGeom>
            <a:avLst/>
            <a:gdLst/>
            <a:ahLst/>
            <a:cxnLst/>
            <a:rect l="l" t="t" r="r" b="b"/>
            <a:pathLst>
              <a:path w="2242" h="9204" extrusionOk="0">
                <a:moveTo>
                  <a:pt x="1597" y="1"/>
                </a:moveTo>
                <a:cubicBezTo>
                  <a:pt x="1552" y="1"/>
                  <a:pt x="1501" y="15"/>
                  <a:pt x="1449" y="45"/>
                </a:cubicBezTo>
                <a:lnTo>
                  <a:pt x="313" y="701"/>
                </a:lnTo>
                <a:cubicBezTo>
                  <a:pt x="133" y="806"/>
                  <a:pt x="1" y="1055"/>
                  <a:pt x="10" y="1259"/>
                </a:cubicBezTo>
                <a:lnTo>
                  <a:pt x="446" y="8973"/>
                </a:lnTo>
                <a:cubicBezTo>
                  <a:pt x="455" y="9120"/>
                  <a:pt x="535" y="9204"/>
                  <a:pt x="644" y="9204"/>
                </a:cubicBezTo>
                <a:cubicBezTo>
                  <a:pt x="689" y="9204"/>
                  <a:pt x="738" y="9189"/>
                  <a:pt x="790" y="9160"/>
                </a:cubicBezTo>
                <a:lnTo>
                  <a:pt x="1928" y="8504"/>
                </a:lnTo>
                <a:cubicBezTo>
                  <a:pt x="2105" y="8398"/>
                  <a:pt x="2241" y="8150"/>
                  <a:pt x="2231" y="7946"/>
                </a:cubicBezTo>
                <a:lnTo>
                  <a:pt x="1792" y="232"/>
                </a:lnTo>
                <a:cubicBezTo>
                  <a:pt x="1785" y="85"/>
                  <a:pt x="1706" y="1"/>
                  <a:pt x="1597" y="1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27"/>
          <p:cNvSpPr/>
          <p:nvPr/>
        </p:nvSpPr>
        <p:spPr>
          <a:xfrm flipH="1">
            <a:off x="7845132" y="1900664"/>
            <a:ext cx="99334" cy="411649"/>
          </a:xfrm>
          <a:custGeom>
            <a:avLst/>
            <a:gdLst/>
            <a:ahLst/>
            <a:cxnLst/>
            <a:rect l="l" t="t" r="r" b="b"/>
            <a:pathLst>
              <a:path w="2221" h="9204" extrusionOk="0">
                <a:moveTo>
                  <a:pt x="1588" y="1"/>
                </a:moveTo>
                <a:cubicBezTo>
                  <a:pt x="1541" y="1"/>
                  <a:pt x="1494" y="14"/>
                  <a:pt x="1439" y="45"/>
                </a:cubicBezTo>
                <a:lnTo>
                  <a:pt x="303" y="701"/>
                </a:lnTo>
                <a:cubicBezTo>
                  <a:pt x="130" y="799"/>
                  <a:pt x="0" y="1034"/>
                  <a:pt x="0" y="1234"/>
                </a:cubicBezTo>
                <a:lnTo>
                  <a:pt x="0" y="1259"/>
                </a:lnTo>
                <a:lnTo>
                  <a:pt x="436" y="8973"/>
                </a:lnTo>
                <a:cubicBezTo>
                  <a:pt x="446" y="9119"/>
                  <a:pt x="524" y="9204"/>
                  <a:pt x="633" y="9204"/>
                </a:cubicBezTo>
                <a:cubicBezTo>
                  <a:pt x="678" y="9204"/>
                  <a:pt x="728" y="9190"/>
                  <a:pt x="780" y="9160"/>
                </a:cubicBezTo>
                <a:lnTo>
                  <a:pt x="1918" y="8504"/>
                </a:lnTo>
                <a:cubicBezTo>
                  <a:pt x="2088" y="8405"/>
                  <a:pt x="2221" y="8170"/>
                  <a:pt x="2221" y="7970"/>
                </a:cubicBezTo>
                <a:lnTo>
                  <a:pt x="2221" y="7946"/>
                </a:lnTo>
                <a:lnTo>
                  <a:pt x="1782" y="232"/>
                </a:lnTo>
                <a:cubicBezTo>
                  <a:pt x="1775" y="85"/>
                  <a:pt x="1698" y="1"/>
                  <a:pt x="158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p27"/>
          <p:cNvSpPr/>
          <p:nvPr/>
        </p:nvSpPr>
        <p:spPr>
          <a:xfrm flipH="1">
            <a:off x="7840257" y="2328775"/>
            <a:ext cx="80505" cy="59618"/>
          </a:xfrm>
          <a:custGeom>
            <a:avLst/>
            <a:gdLst/>
            <a:ahLst/>
            <a:cxnLst/>
            <a:rect l="l" t="t" r="r" b="b"/>
            <a:pathLst>
              <a:path w="1800" h="1333" extrusionOk="0">
                <a:moveTo>
                  <a:pt x="1633" y="1"/>
                </a:moveTo>
                <a:cubicBezTo>
                  <a:pt x="1580" y="1"/>
                  <a:pt x="1518" y="19"/>
                  <a:pt x="1453" y="57"/>
                </a:cubicBezTo>
                <a:lnTo>
                  <a:pt x="314" y="713"/>
                </a:lnTo>
                <a:cubicBezTo>
                  <a:pt x="137" y="815"/>
                  <a:pt x="1" y="1025"/>
                  <a:pt x="8" y="1182"/>
                </a:cubicBezTo>
                <a:cubicBezTo>
                  <a:pt x="14" y="1279"/>
                  <a:pt x="77" y="1333"/>
                  <a:pt x="168" y="1333"/>
                </a:cubicBezTo>
                <a:cubicBezTo>
                  <a:pt x="220" y="1333"/>
                  <a:pt x="282" y="1315"/>
                  <a:pt x="348" y="1278"/>
                </a:cubicBezTo>
                <a:lnTo>
                  <a:pt x="1487" y="617"/>
                </a:lnTo>
                <a:cubicBezTo>
                  <a:pt x="1664" y="515"/>
                  <a:pt x="1800" y="308"/>
                  <a:pt x="1793" y="152"/>
                </a:cubicBezTo>
                <a:cubicBezTo>
                  <a:pt x="1786" y="54"/>
                  <a:pt x="1723" y="1"/>
                  <a:pt x="163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27"/>
          <p:cNvSpPr/>
          <p:nvPr/>
        </p:nvSpPr>
        <p:spPr>
          <a:xfrm flipH="1">
            <a:off x="7670883" y="1952456"/>
            <a:ext cx="91418" cy="259316"/>
          </a:xfrm>
          <a:custGeom>
            <a:avLst/>
            <a:gdLst/>
            <a:ahLst/>
            <a:cxnLst/>
            <a:rect l="l" t="t" r="r" b="b"/>
            <a:pathLst>
              <a:path w="2044" h="5798" extrusionOk="0">
                <a:moveTo>
                  <a:pt x="1601" y="1"/>
                </a:moveTo>
                <a:cubicBezTo>
                  <a:pt x="1555" y="1"/>
                  <a:pt x="1505" y="15"/>
                  <a:pt x="1452" y="46"/>
                </a:cubicBezTo>
                <a:lnTo>
                  <a:pt x="317" y="702"/>
                </a:lnTo>
                <a:cubicBezTo>
                  <a:pt x="137" y="804"/>
                  <a:pt x="1" y="1055"/>
                  <a:pt x="14" y="1259"/>
                </a:cubicBezTo>
                <a:lnTo>
                  <a:pt x="252" y="5568"/>
                </a:lnTo>
                <a:cubicBezTo>
                  <a:pt x="259" y="5713"/>
                  <a:pt x="339" y="5798"/>
                  <a:pt x="448" y="5798"/>
                </a:cubicBezTo>
                <a:cubicBezTo>
                  <a:pt x="492" y="5798"/>
                  <a:pt x="541" y="5784"/>
                  <a:pt x="592" y="5755"/>
                </a:cubicBezTo>
                <a:lnTo>
                  <a:pt x="1731" y="5094"/>
                </a:lnTo>
                <a:cubicBezTo>
                  <a:pt x="1912" y="4992"/>
                  <a:pt x="2044" y="4744"/>
                  <a:pt x="2034" y="4537"/>
                </a:cubicBezTo>
                <a:lnTo>
                  <a:pt x="1796" y="230"/>
                </a:lnTo>
                <a:cubicBezTo>
                  <a:pt x="1789" y="85"/>
                  <a:pt x="1710" y="1"/>
                  <a:pt x="1601" y="1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27"/>
          <p:cNvSpPr/>
          <p:nvPr/>
        </p:nvSpPr>
        <p:spPr>
          <a:xfrm flipH="1">
            <a:off x="7671330" y="1952546"/>
            <a:ext cx="90345" cy="259271"/>
          </a:xfrm>
          <a:custGeom>
            <a:avLst/>
            <a:gdLst/>
            <a:ahLst/>
            <a:cxnLst/>
            <a:rect l="l" t="t" r="r" b="b"/>
            <a:pathLst>
              <a:path w="2020" h="5797" extrusionOk="0">
                <a:moveTo>
                  <a:pt x="1584" y="0"/>
                </a:moveTo>
                <a:cubicBezTo>
                  <a:pt x="1540" y="0"/>
                  <a:pt x="1493" y="13"/>
                  <a:pt x="1438" y="44"/>
                </a:cubicBezTo>
                <a:lnTo>
                  <a:pt x="303" y="700"/>
                </a:lnTo>
                <a:cubicBezTo>
                  <a:pt x="129" y="799"/>
                  <a:pt x="0" y="1033"/>
                  <a:pt x="0" y="1234"/>
                </a:cubicBezTo>
                <a:lnTo>
                  <a:pt x="0" y="1257"/>
                </a:lnTo>
                <a:lnTo>
                  <a:pt x="238" y="5566"/>
                </a:lnTo>
                <a:cubicBezTo>
                  <a:pt x="245" y="5712"/>
                  <a:pt x="324" y="5797"/>
                  <a:pt x="432" y="5797"/>
                </a:cubicBezTo>
                <a:cubicBezTo>
                  <a:pt x="479" y="5797"/>
                  <a:pt x="528" y="5779"/>
                  <a:pt x="578" y="5753"/>
                </a:cubicBezTo>
                <a:lnTo>
                  <a:pt x="1717" y="5092"/>
                </a:lnTo>
                <a:cubicBezTo>
                  <a:pt x="1890" y="4995"/>
                  <a:pt x="2020" y="4760"/>
                  <a:pt x="2020" y="4559"/>
                </a:cubicBezTo>
                <a:lnTo>
                  <a:pt x="2020" y="4535"/>
                </a:lnTo>
                <a:lnTo>
                  <a:pt x="1782" y="228"/>
                </a:lnTo>
                <a:cubicBezTo>
                  <a:pt x="1775" y="82"/>
                  <a:pt x="1694" y="0"/>
                  <a:pt x="15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27"/>
          <p:cNvSpPr/>
          <p:nvPr/>
        </p:nvSpPr>
        <p:spPr>
          <a:xfrm flipH="1">
            <a:off x="7666321" y="2228188"/>
            <a:ext cx="80594" cy="59663"/>
          </a:xfrm>
          <a:custGeom>
            <a:avLst/>
            <a:gdLst/>
            <a:ahLst/>
            <a:cxnLst/>
            <a:rect l="l" t="t" r="r" b="b"/>
            <a:pathLst>
              <a:path w="1802" h="1334" extrusionOk="0">
                <a:moveTo>
                  <a:pt x="1631" y="0"/>
                </a:moveTo>
                <a:cubicBezTo>
                  <a:pt x="1579" y="0"/>
                  <a:pt x="1517" y="18"/>
                  <a:pt x="1452" y="55"/>
                </a:cubicBezTo>
                <a:lnTo>
                  <a:pt x="313" y="715"/>
                </a:lnTo>
                <a:cubicBezTo>
                  <a:pt x="136" y="817"/>
                  <a:pt x="0" y="1027"/>
                  <a:pt x="7" y="1181"/>
                </a:cubicBezTo>
                <a:cubicBezTo>
                  <a:pt x="13" y="1279"/>
                  <a:pt x="76" y="1333"/>
                  <a:pt x="167" y="1333"/>
                </a:cubicBezTo>
                <a:cubicBezTo>
                  <a:pt x="219" y="1333"/>
                  <a:pt x="282" y="1315"/>
                  <a:pt x="347" y="1275"/>
                </a:cubicBezTo>
                <a:lnTo>
                  <a:pt x="1486" y="619"/>
                </a:lnTo>
                <a:cubicBezTo>
                  <a:pt x="1662" y="517"/>
                  <a:pt x="1802" y="307"/>
                  <a:pt x="1792" y="153"/>
                </a:cubicBezTo>
                <a:cubicBezTo>
                  <a:pt x="1785" y="54"/>
                  <a:pt x="1723" y="0"/>
                  <a:pt x="16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27"/>
          <p:cNvSpPr/>
          <p:nvPr/>
        </p:nvSpPr>
        <p:spPr>
          <a:xfrm flipH="1">
            <a:off x="6228145" y="2436071"/>
            <a:ext cx="257303" cy="278100"/>
          </a:xfrm>
          <a:custGeom>
            <a:avLst/>
            <a:gdLst/>
            <a:ahLst/>
            <a:cxnLst/>
            <a:rect l="l" t="t" r="r" b="b"/>
            <a:pathLst>
              <a:path w="5753" h="6218" extrusionOk="0">
                <a:moveTo>
                  <a:pt x="1934" y="0"/>
                </a:moveTo>
                <a:lnTo>
                  <a:pt x="0" y="1140"/>
                </a:lnTo>
                <a:cubicBezTo>
                  <a:pt x="265" y="1989"/>
                  <a:pt x="755" y="2985"/>
                  <a:pt x="1064" y="3618"/>
                </a:cubicBezTo>
                <a:cubicBezTo>
                  <a:pt x="2037" y="5587"/>
                  <a:pt x="2874" y="6217"/>
                  <a:pt x="3787" y="6217"/>
                </a:cubicBezTo>
                <a:cubicBezTo>
                  <a:pt x="3889" y="6217"/>
                  <a:pt x="3992" y="6209"/>
                  <a:pt x="4096" y="6194"/>
                </a:cubicBezTo>
                <a:cubicBezTo>
                  <a:pt x="5753" y="5963"/>
                  <a:pt x="5637" y="5352"/>
                  <a:pt x="4685" y="4451"/>
                </a:cubicBezTo>
                <a:cubicBezTo>
                  <a:pt x="3981" y="3784"/>
                  <a:pt x="3644" y="3098"/>
                  <a:pt x="3644" y="3098"/>
                </a:cubicBezTo>
                <a:lnTo>
                  <a:pt x="3644" y="3098"/>
                </a:lnTo>
                <a:cubicBezTo>
                  <a:pt x="4015" y="3271"/>
                  <a:pt x="4311" y="3404"/>
                  <a:pt x="4532" y="3441"/>
                </a:cubicBezTo>
                <a:cubicBezTo>
                  <a:pt x="4584" y="3449"/>
                  <a:pt x="4632" y="3453"/>
                  <a:pt x="4678" y="3453"/>
                </a:cubicBezTo>
                <a:cubicBezTo>
                  <a:pt x="5021" y="3453"/>
                  <a:pt x="5193" y="3226"/>
                  <a:pt x="5229" y="3087"/>
                </a:cubicBezTo>
                <a:cubicBezTo>
                  <a:pt x="5259" y="2968"/>
                  <a:pt x="4953" y="2914"/>
                  <a:pt x="4559" y="2598"/>
                </a:cubicBezTo>
                <a:cubicBezTo>
                  <a:pt x="4059" y="2193"/>
                  <a:pt x="3774" y="1846"/>
                  <a:pt x="3142" y="1557"/>
                </a:cubicBezTo>
                <a:cubicBezTo>
                  <a:pt x="2903" y="1449"/>
                  <a:pt x="2400" y="1132"/>
                  <a:pt x="2298" y="895"/>
                </a:cubicBezTo>
                <a:cubicBezTo>
                  <a:pt x="2189" y="650"/>
                  <a:pt x="2067" y="344"/>
                  <a:pt x="1934" y="0"/>
                </a:cubicBezTo>
                <a:close/>
              </a:path>
            </a:pathLst>
          </a:custGeom>
          <a:solidFill>
            <a:srgbClr val="B16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27"/>
          <p:cNvSpPr/>
          <p:nvPr/>
        </p:nvSpPr>
        <p:spPr>
          <a:xfrm flipH="1">
            <a:off x="6382178" y="1627393"/>
            <a:ext cx="276624" cy="869991"/>
          </a:xfrm>
          <a:custGeom>
            <a:avLst/>
            <a:gdLst/>
            <a:ahLst/>
            <a:cxnLst/>
            <a:rect l="l" t="t" r="r" b="b"/>
            <a:pathLst>
              <a:path w="6185" h="19452" extrusionOk="0">
                <a:moveTo>
                  <a:pt x="1108" y="1"/>
                </a:moveTo>
                <a:cubicBezTo>
                  <a:pt x="1108" y="1"/>
                  <a:pt x="707" y="1130"/>
                  <a:pt x="316" y="1796"/>
                </a:cubicBezTo>
                <a:cubicBezTo>
                  <a:pt x="0" y="2334"/>
                  <a:pt x="266" y="10925"/>
                  <a:pt x="425" y="11645"/>
                </a:cubicBezTo>
                <a:cubicBezTo>
                  <a:pt x="585" y="12367"/>
                  <a:pt x="3726" y="19390"/>
                  <a:pt x="3726" y="19390"/>
                </a:cubicBezTo>
                <a:cubicBezTo>
                  <a:pt x="3726" y="19390"/>
                  <a:pt x="3930" y="19451"/>
                  <a:pt x="4250" y="19451"/>
                </a:cubicBezTo>
                <a:cubicBezTo>
                  <a:pt x="4731" y="19451"/>
                  <a:pt x="5476" y="19314"/>
                  <a:pt x="6184" y="18625"/>
                </a:cubicBezTo>
                <a:lnTo>
                  <a:pt x="3848" y="11268"/>
                </a:lnTo>
                <a:lnTo>
                  <a:pt x="3702" y="4998"/>
                </a:lnTo>
                <a:cubicBezTo>
                  <a:pt x="3702" y="4998"/>
                  <a:pt x="3795" y="481"/>
                  <a:pt x="1108" y="1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27"/>
          <p:cNvSpPr/>
          <p:nvPr/>
        </p:nvSpPr>
        <p:spPr>
          <a:xfrm flipH="1">
            <a:off x="6382178" y="1627393"/>
            <a:ext cx="227069" cy="869991"/>
          </a:xfrm>
          <a:custGeom>
            <a:avLst/>
            <a:gdLst/>
            <a:ahLst/>
            <a:cxnLst/>
            <a:rect l="l" t="t" r="r" b="b"/>
            <a:pathLst>
              <a:path w="5077" h="19452" extrusionOk="0">
                <a:moveTo>
                  <a:pt x="0" y="1"/>
                </a:moveTo>
                <a:lnTo>
                  <a:pt x="0" y="1"/>
                </a:lnTo>
                <a:cubicBezTo>
                  <a:pt x="1687" y="521"/>
                  <a:pt x="1714" y="1589"/>
                  <a:pt x="1894" y="3921"/>
                </a:cubicBezTo>
                <a:cubicBezTo>
                  <a:pt x="2054" y="5941"/>
                  <a:pt x="2152" y="18160"/>
                  <a:pt x="2152" y="18160"/>
                </a:cubicBezTo>
                <a:cubicBezTo>
                  <a:pt x="2132" y="18176"/>
                  <a:pt x="2111" y="18190"/>
                  <a:pt x="2091" y="18207"/>
                </a:cubicBezTo>
                <a:cubicBezTo>
                  <a:pt x="2407" y="18918"/>
                  <a:pt x="2618" y="19390"/>
                  <a:pt x="2618" y="19390"/>
                </a:cubicBezTo>
                <a:cubicBezTo>
                  <a:pt x="2618" y="19390"/>
                  <a:pt x="2822" y="19451"/>
                  <a:pt x="3142" y="19451"/>
                </a:cubicBezTo>
                <a:cubicBezTo>
                  <a:pt x="3621" y="19451"/>
                  <a:pt x="4366" y="19312"/>
                  <a:pt x="5076" y="18625"/>
                </a:cubicBezTo>
                <a:lnTo>
                  <a:pt x="2740" y="11268"/>
                </a:lnTo>
                <a:lnTo>
                  <a:pt x="2594" y="4998"/>
                </a:lnTo>
                <a:lnTo>
                  <a:pt x="2594" y="4948"/>
                </a:lnTo>
                <a:cubicBezTo>
                  <a:pt x="2594" y="4441"/>
                  <a:pt x="2516" y="450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27"/>
          <p:cNvSpPr/>
          <p:nvPr/>
        </p:nvSpPr>
        <p:spPr>
          <a:xfrm flipH="1">
            <a:off x="6945712" y="3665748"/>
            <a:ext cx="104030" cy="177961"/>
          </a:xfrm>
          <a:custGeom>
            <a:avLst/>
            <a:gdLst/>
            <a:ahLst/>
            <a:cxnLst/>
            <a:rect l="l" t="t" r="r" b="b"/>
            <a:pathLst>
              <a:path w="2326" h="3979" extrusionOk="0">
                <a:moveTo>
                  <a:pt x="0" y="1"/>
                </a:moveTo>
                <a:lnTo>
                  <a:pt x="0" y="3979"/>
                </a:lnTo>
                <a:lnTo>
                  <a:pt x="2326" y="3979"/>
                </a:lnTo>
                <a:lnTo>
                  <a:pt x="2326" y="1"/>
                </a:lnTo>
                <a:close/>
              </a:path>
            </a:pathLst>
          </a:custGeom>
          <a:solidFill>
            <a:srgbClr val="B16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27"/>
          <p:cNvSpPr/>
          <p:nvPr/>
        </p:nvSpPr>
        <p:spPr>
          <a:xfrm flipH="1">
            <a:off x="6515548" y="3520704"/>
            <a:ext cx="109084" cy="191915"/>
          </a:xfrm>
          <a:custGeom>
            <a:avLst/>
            <a:gdLst/>
            <a:ahLst/>
            <a:cxnLst/>
            <a:rect l="l" t="t" r="r" b="b"/>
            <a:pathLst>
              <a:path w="2439" h="4291" extrusionOk="0">
                <a:moveTo>
                  <a:pt x="1" y="0"/>
                </a:moveTo>
                <a:lnTo>
                  <a:pt x="1" y="4212"/>
                </a:lnTo>
                <a:lnTo>
                  <a:pt x="2323" y="4291"/>
                </a:lnTo>
                <a:lnTo>
                  <a:pt x="2439" y="82"/>
                </a:lnTo>
                <a:lnTo>
                  <a:pt x="1" y="0"/>
                </a:lnTo>
                <a:close/>
              </a:path>
            </a:pathLst>
          </a:custGeom>
          <a:solidFill>
            <a:srgbClr val="B16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27"/>
          <p:cNvSpPr/>
          <p:nvPr/>
        </p:nvSpPr>
        <p:spPr>
          <a:xfrm flipH="1">
            <a:off x="6502443" y="2374305"/>
            <a:ext cx="574672" cy="1394347"/>
          </a:xfrm>
          <a:custGeom>
            <a:avLst/>
            <a:gdLst/>
            <a:ahLst/>
            <a:cxnLst/>
            <a:rect l="l" t="t" r="r" b="b"/>
            <a:pathLst>
              <a:path w="12849" h="31176" extrusionOk="0">
                <a:moveTo>
                  <a:pt x="12151" y="1"/>
                </a:moveTo>
                <a:lnTo>
                  <a:pt x="938" y="481"/>
                </a:lnTo>
                <a:cubicBezTo>
                  <a:pt x="938" y="2700"/>
                  <a:pt x="786" y="15603"/>
                  <a:pt x="786" y="15603"/>
                </a:cubicBezTo>
                <a:cubicBezTo>
                  <a:pt x="734" y="16238"/>
                  <a:pt x="119" y="17374"/>
                  <a:pt x="72" y="19676"/>
                </a:cubicBezTo>
                <a:cubicBezTo>
                  <a:pt x="0" y="23011"/>
                  <a:pt x="513" y="30868"/>
                  <a:pt x="513" y="30868"/>
                </a:cubicBezTo>
                <a:cubicBezTo>
                  <a:pt x="513" y="30868"/>
                  <a:pt x="1043" y="31175"/>
                  <a:pt x="1844" y="31175"/>
                </a:cubicBezTo>
                <a:cubicBezTo>
                  <a:pt x="2214" y="31175"/>
                  <a:pt x="2641" y="31110"/>
                  <a:pt x="3101" y="30919"/>
                </a:cubicBezTo>
                <a:cubicBezTo>
                  <a:pt x="3101" y="30919"/>
                  <a:pt x="4927" y="19805"/>
                  <a:pt x="5341" y="16504"/>
                </a:cubicBezTo>
                <a:cubicBezTo>
                  <a:pt x="5705" y="13624"/>
                  <a:pt x="6959" y="5934"/>
                  <a:pt x="6959" y="5934"/>
                </a:cubicBezTo>
                <a:lnTo>
                  <a:pt x="8734" y="15670"/>
                </a:lnTo>
                <a:cubicBezTo>
                  <a:pt x="8734" y="15670"/>
                  <a:pt x="8306" y="17387"/>
                  <a:pt x="8448" y="19363"/>
                </a:cubicBezTo>
                <a:cubicBezTo>
                  <a:pt x="8558" y="20889"/>
                  <a:pt x="9972" y="28539"/>
                  <a:pt x="9972" y="28539"/>
                </a:cubicBezTo>
                <a:cubicBezTo>
                  <a:pt x="9972" y="28539"/>
                  <a:pt x="10560" y="28938"/>
                  <a:pt x="11502" y="28938"/>
                </a:cubicBezTo>
                <a:cubicBezTo>
                  <a:pt x="11843" y="28938"/>
                  <a:pt x="12231" y="28886"/>
                  <a:pt x="12654" y="28743"/>
                </a:cubicBezTo>
                <a:cubicBezTo>
                  <a:pt x="12654" y="28743"/>
                  <a:pt x="12790" y="16739"/>
                  <a:pt x="12817" y="15338"/>
                </a:cubicBezTo>
                <a:cubicBezTo>
                  <a:pt x="12848" y="13740"/>
                  <a:pt x="12151" y="1"/>
                  <a:pt x="1215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27"/>
          <p:cNvSpPr/>
          <p:nvPr/>
        </p:nvSpPr>
        <p:spPr>
          <a:xfrm flipH="1">
            <a:off x="6808854" y="3777427"/>
            <a:ext cx="269826" cy="302520"/>
          </a:xfrm>
          <a:custGeom>
            <a:avLst/>
            <a:gdLst/>
            <a:ahLst/>
            <a:cxnLst/>
            <a:rect l="l" t="t" r="r" b="b"/>
            <a:pathLst>
              <a:path w="6033" h="6764" extrusionOk="0">
                <a:moveTo>
                  <a:pt x="631" y="0"/>
                </a:moveTo>
                <a:cubicBezTo>
                  <a:pt x="499" y="0"/>
                  <a:pt x="388" y="433"/>
                  <a:pt x="283" y="829"/>
                </a:cubicBezTo>
                <a:cubicBezTo>
                  <a:pt x="158" y="1305"/>
                  <a:pt x="1" y="1841"/>
                  <a:pt x="198" y="2318"/>
                </a:cubicBezTo>
                <a:cubicBezTo>
                  <a:pt x="307" y="2583"/>
                  <a:pt x="481" y="2814"/>
                  <a:pt x="644" y="3052"/>
                </a:cubicBezTo>
                <a:cubicBezTo>
                  <a:pt x="923" y="3464"/>
                  <a:pt x="1171" y="3912"/>
                  <a:pt x="1225" y="4402"/>
                </a:cubicBezTo>
                <a:cubicBezTo>
                  <a:pt x="1249" y="4619"/>
                  <a:pt x="1239" y="4837"/>
                  <a:pt x="1273" y="5051"/>
                </a:cubicBezTo>
                <a:cubicBezTo>
                  <a:pt x="1392" y="5796"/>
                  <a:pt x="1915" y="6377"/>
                  <a:pt x="2640" y="6588"/>
                </a:cubicBezTo>
                <a:cubicBezTo>
                  <a:pt x="3016" y="6699"/>
                  <a:pt x="3453" y="6763"/>
                  <a:pt x="3899" y="6763"/>
                </a:cubicBezTo>
                <a:cubicBezTo>
                  <a:pt x="4572" y="6763"/>
                  <a:pt x="5263" y="6617"/>
                  <a:pt x="5791" y="6265"/>
                </a:cubicBezTo>
                <a:cubicBezTo>
                  <a:pt x="6032" y="6105"/>
                  <a:pt x="5982" y="5408"/>
                  <a:pt x="5842" y="5160"/>
                </a:cubicBezTo>
                <a:cubicBezTo>
                  <a:pt x="5699" y="4909"/>
                  <a:pt x="5298" y="4551"/>
                  <a:pt x="5121" y="4327"/>
                </a:cubicBezTo>
                <a:cubicBezTo>
                  <a:pt x="4366" y="3382"/>
                  <a:pt x="4091" y="3079"/>
                  <a:pt x="3765" y="2270"/>
                </a:cubicBezTo>
                <a:cubicBezTo>
                  <a:pt x="3561" y="1774"/>
                  <a:pt x="3465" y="1512"/>
                  <a:pt x="3357" y="1080"/>
                </a:cubicBezTo>
                <a:cubicBezTo>
                  <a:pt x="3285" y="801"/>
                  <a:pt x="3255" y="638"/>
                  <a:pt x="3221" y="424"/>
                </a:cubicBezTo>
                <a:cubicBezTo>
                  <a:pt x="3174" y="129"/>
                  <a:pt x="3097" y="6"/>
                  <a:pt x="2977" y="6"/>
                </a:cubicBezTo>
                <a:cubicBezTo>
                  <a:pt x="2976" y="6"/>
                  <a:pt x="2974" y="6"/>
                  <a:pt x="2973" y="6"/>
                </a:cubicBezTo>
                <a:lnTo>
                  <a:pt x="2973" y="335"/>
                </a:lnTo>
                <a:cubicBezTo>
                  <a:pt x="2976" y="574"/>
                  <a:pt x="2272" y="650"/>
                  <a:pt x="1896" y="650"/>
                </a:cubicBezTo>
                <a:cubicBezTo>
                  <a:pt x="1865" y="650"/>
                  <a:pt x="1836" y="650"/>
                  <a:pt x="1810" y="649"/>
                </a:cubicBezTo>
                <a:cubicBezTo>
                  <a:pt x="1283" y="628"/>
                  <a:pt x="817" y="445"/>
                  <a:pt x="647" y="258"/>
                </a:cubicBezTo>
                <a:lnTo>
                  <a:pt x="647" y="2"/>
                </a:lnTo>
                <a:cubicBezTo>
                  <a:pt x="642" y="1"/>
                  <a:pt x="636" y="0"/>
                  <a:pt x="63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27"/>
          <p:cNvSpPr/>
          <p:nvPr/>
        </p:nvSpPr>
        <p:spPr>
          <a:xfrm flipH="1">
            <a:off x="6266653" y="3673709"/>
            <a:ext cx="396890" cy="204393"/>
          </a:xfrm>
          <a:custGeom>
            <a:avLst/>
            <a:gdLst/>
            <a:ahLst/>
            <a:cxnLst/>
            <a:rect l="l" t="t" r="r" b="b"/>
            <a:pathLst>
              <a:path w="8874" h="4570" extrusionOk="0">
                <a:moveTo>
                  <a:pt x="857" y="1"/>
                </a:moveTo>
                <a:cubicBezTo>
                  <a:pt x="645" y="1"/>
                  <a:pt x="466" y="992"/>
                  <a:pt x="323" y="1634"/>
                </a:cubicBezTo>
                <a:cubicBezTo>
                  <a:pt x="191" y="2236"/>
                  <a:pt x="0" y="2933"/>
                  <a:pt x="474" y="3263"/>
                </a:cubicBezTo>
                <a:cubicBezTo>
                  <a:pt x="833" y="3510"/>
                  <a:pt x="1609" y="3576"/>
                  <a:pt x="2244" y="3576"/>
                </a:cubicBezTo>
                <a:cubicBezTo>
                  <a:pt x="2448" y="3576"/>
                  <a:pt x="2638" y="3569"/>
                  <a:pt x="2795" y="3559"/>
                </a:cubicBezTo>
                <a:cubicBezTo>
                  <a:pt x="2811" y="3558"/>
                  <a:pt x="2828" y="3558"/>
                  <a:pt x="2844" y="3558"/>
                </a:cubicBezTo>
                <a:cubicBezTo>
                  <a:pt x="3489" y="3558"/>
                  <a:pt x="4474" y="4246"/>
                  <a:pt x="5236" y="4416"/>
                </a:cubicBezTo>
                <a:cubicBezTo>
                  <a:pt x="5716" y="4524"/>
                  <a:pt x="6169" y="4569"/>
                  <a:pt x="6578" y="4569"/>
                </a:cubicBezTo>
                <a:cubicBezTo>
                  <a:pt x="7391" y="4569"/>
                  <a:pt x="8029" y="4390"/>
                  <a:pt x="8357" y="4171"/>
                </a:cubicBezTo>
                <a:cubicBezTo>
                  <a:pt x="8853" y="3841"/>
                  <a:pt x="8874" y="3266"/>
                  <a:pt x="8395" y="3049"/>
                </a:cubicBezTo>
                <a:cubicBezTo>
                  <a:pt x="7629" y="2706"/>
                  <a:pt x="5940" y="2036"/>
                  <a:pt x="5070" y="1601"/>
                </a:cubicBezTo>
                <a:cubicBezTo>
                  <a:pt x="4549" y="1339"/>
                  <a:pt x="4023" y="965"/>
                  <a:pt x="3703" y="614"/>
                </a:cubicBezTo>
                <a:cubicBezTo>
                  <a:pt x="3435" y="329"/>
                  <a:pt x="3339" y="156"/>
                  <a:pt x="3217" y="153"/>
                </a:cubicBezTo>
                <a:lnTo>
                  <a:pt x="3203" y="512"/>
                </a:lnTo>
                <a:cubicBezTo>
                  <a:pt x="2988" y="621"/>
                  <a:pt x="2670" y="671"/>
                  <a:pt x="2336" y="671"/>
                </a:cubicBezTo>
                <a:cubicBezTo>
                  <a:pt x="1721" y="671"/>
                  <a:pt x="1052" y="502"/>
                  <a:pt x="871" y="227"/>
                </a:cubicBezTo>
                <a:lnTo>
                  <a:pt x="871" y="2"/>
                </a:lnTo>
                <a:cubicBezTo>
                  <a:pt x="866" y="1"/>
                  <a:pt x="862" y="1"/>
                  <a:pt x="85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27"/>
          <p:cNvSpPr/>
          <p:nvPr/>
        </p:nvSpPr>
        <p:spPr>
          <a:xfrm flipH="1">
            <a:off x="6621054" y="2556650"/>
            <a:ext cx="144820" cy="488442"/>
          </a:xfrm>
          <a:custGeom>
            <a:avLst/>
            <a:gdLst/>
            <a:ahLst/>
            <a:cxnLst/>
            <a:rect l="l" t="t" r="r" b="b"/>
            <a:pathLst>
              <a:path w="3238" h="10921" extrusionOk="0">
                <a:moveTo>
                  <a:pt x="3237" y="0"/>
                </a:moveTo>
                <a:lnTo>
                  <a:pt x="3237" y="0"/>
                </a:lnTo>
                <a:cubicBezTo>
                  <a:pt x="1857" y="1333"/>
                  <a:pt x="0" y="1857"/>
                  <a:pt x="0" y="1857"/>
                </a:cubicBezTo>
                <a:lnTo>
                  <a:pt x="1653" y="10920"/>
                </a:lnTo>
                <a:lnTo>
                  <a:pt x="755" y="2258"/>
                </a:lnTo>
                <a:cubicBezTo>
                  <a:pt x="2611" y="1170"/>
                  <a:pt x="3237" y="1"/>
                  <a:pt x="32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27"/>
          <p:cNvSpPr/>
          <p:nvPr/>
        </p:nvSpPr>
        <p:spPr>
          <a:xfrm flipH="1">
            <a:off x="6524492" y="1629987"/>
            <a:ext cx="484998" cy="819943"/>
          </a:xfrm>
          <a:custGeom>
            <a:avLst/>
            <a:gdLst/>
            <a:ahLst/>
            <a:cxnLst/>
            <a:rect l="l" t="t" r="r" b="b"/>
            <a:pathLst>
              <a:path w="10844" h="18333" extrusionOk="0">
                <a:moveTo>
                  <a:pt x="6852" y="1"/>
                </a:moveTo>
                <a:lnTo>
                  <a:pt x="3456" y="99"/>
                </a:lnTo>
                <a:cubicBezTo>
                  <a:pt x="2667" y="290"/>
                  <a:pt x="1072" y="551"/>
                  <a:pt x="715" y="2125"/>
                </a:cubicBezTo>
                <a:cubicBezTo>
                  <a:pt x="286" y="4019"/>
                  <a:pt x="147" y="8137"/>
                  <a:pt x="147" y="8137"/>
                </a:cubicBezTo>
                <a:lnTo>
                  <a:pt x="1" y="17302"/>
                </a:lnTo>
                <a:cubicBezTo>
                  <a:pt x="797" y="17883"/>
                  <a:pt x="2655" y="18332"/>
                  <a:pt x="4736" y="18332"/>
                </a:cubicBezTo>
                <a:cubicBezTo>
                  <a:pt x="6832" y="18332"/>
                  <a:pt x="9154" y="17877"/>
                  <a:pt x="10843" y="16643"/>
                </a:cubicBezTo>
                <a:cubicBezTo>
                  <a:pt x="10843" y="16643"/>
                  <a:pt x="10432" y="5638"/>
                  <a:pt x="10432" y="3925"/>
                </a:cubicBezTo>
                <a:cubicBezTo>
                  <a:pt x="10432" y="2211"/>
                  <a:pt x="9480" y="154"/>
                  <a:pt x="6852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27"/>
          <p:cNvSpPr/>
          <p:nvPr/>
        </p:nvSpPr>
        <p:spPr>
          <a:xfrm flipH="1">
            <a:off x="6512954" y="1611873"/>
            <a:ext cx="191781" cy="868336"/>
          </a:xfrm>
          <a:custGeom>
            <a:avLst/>
            <a:gdLst/>
            <a:ahLst/>
            <a:cxnLst/>
            <a:rect l="l" t="t" r="r" b="b"/>
            <a:pathLst>
              <a:path w="4288" h="19415" extrusionOk="0">
                <a:moveTo>
                  <a:pt x="3" y="1"/>
                </a:moveTo>
                <a:lnTo>
                  <a:pt x="0" y="229"/>
                </a:lnTo>
                <a:cubicBezTo>
                  <a:pt x="0" y="229"/>
                  <a:pt x="1183" y="1164"/>
                  <a:pt x="1503" y="2551"/>
                </a:cubicBezTo>
                <a:cubicBezTo>
                  <a:pt x="1823" y="3938"/>
                  <a:pt x="1874" y="19414"/>
                  <a:pt x="1874" y="19414"/>
                </a:cubicBezTo>
                <a:cubicBezTo>
                  <a:pt x="1874" y="19414"/>
                  <a:pt x="3516" y="19111"/>
                  <a:pt x="4287" y="18507"/>
                </a:cubicBezTo>
                <a:cubicBezTo>
                  <a:pt x="4287" y="18507"/>
                  <a:pt x="4189" y="6288"/>
                  <a:pt x="4029" y="4268"/>
                </a:cubicBezTo>
                <a:cubicBezTo>
                  <a:pt x="3794" y="1205"/>
                  <a:pt x="3818" y="324"/>
                  <a:pt x="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p27"/>
          <p:cNvSpPr/>
          <p:nvPr/>
        </p:nvSpPr>
        <p:spPr>
          <a:xfrm flipH="1">
            <a:off x="6778888" y="1611873"/>
            <a:ext cx="277250" cy="872898"/>
          </a:xfrm>
          <a:custGeom>
            <a:avLst/>
            <a:gdLst/>
            <a:ahLst/>
            <a:cxnLst/>
            <a:rect l="l" t="t" r="r" b="b"/>
            <a:pathLst>
              <a:path w="6199" h="19517" extrusionOk="0">
                <a:moveTo>
                  <a:pt x="3808" y="1"/>
                </a:moveTo>
                <a:cubicBezTo>
                  <a:pt x="3808" y="1"/>
                  <a:pt x="3808" y="1"/>
                  <a:pt x="3808" y="1"/>
                </a:cubicBezTo>
                <a:cubicBezTo>
                  <a:pt x="3808" y="1"/>
                  <a:pt x="2363" y="304"/>
                  <a:pt x="1201" y="773"/>
                </a:cubicBezTo>
                <a:cubicBezTo>
                  <a:pt x="562" y="1028"/>
                  <a:pt x="96" y="3605"/>
                  <a:pt x="44" y="5598"/>
                </a:cubicBezTo>
                <a:cubicBezTo>
                  <a:pt x="0" y="7338"/>
                  <a:pt x="276" y="18575"/>
                  <a:pt x="276" y="18575"/>
                </a:cubicBezTo>
                <a:cubicBezTo>
                  <a:pt x="1567" y="19347"/>
                  <a:pt x="3280" y="19516"/>
                  <a:pt x="4532" y="19516"/>
                </a:cubicBezTo>
                <a:cubicBezTo>
                  <a:pt x="5504" y="19516"/>
                  <a:pt x="6198" y="19414"/>
                  <a:pt x="6198" y="19414"/>
                </a:cubicBezTo>
                <a:cubicBezTo>
                  <a:pt x="6198" y="19414"/>
                  <a:pt x="6042" y="11343"/>
                  <a:pt x="6021" y="6709"/>
                </a:cubicBezTo>
                <a:cubicBezTo>
                  <a:pt x="5998" y="1354"/>
                  <a:pt x="3814" y="1"/>
                  <a:pt x="380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27"/>
          <p:cNvSpPr/>
          <p:nvPr/>
        </p:nvSpPr>
        <p:spPr>
          <a:xfrm flipH="1">
            <a:off x="6984802" y="1678782"/>
            <a:ext cx="824461" cy="466169"/>
          </a:xfrm>
          <a:custGeom>
            <a:avLst/>
            <a:gdLst/>
            <a:ahLst/>
            <a:cxnLst/>
            <a:rect l="l" t="t" r="r" b="b"/>
            <a:pathLst>
              <a:path w="18434" h="10423" extrusionOk="0">
                <a:moveTo>
                  <a:pt x="4188" y="1"/>
                </a:moveTo>
                <a:cubicBezTo>
                  <a:pt x="4055" y="1"/>
                  <a:pt x="3918" y="115"/>
                  <a:pt x="3876" y="253"/>
                </a:cubicBezTo>
                <a:cubicBezTo>
                  <a:pt x="3825" y="427"/>
                  <a:pt x="3883" y="617"/>
                  <a:pt x="3941" y="790"/>
                </a:cubicBezTo>
                <a:cubicBezTo>
                  <a:pt x="4015" y="1018"/>
                  <a:pt x="4247" y="1337"/>
                  <a:pt x="3924" y="1389"/>
                </a:cubicBezTo>
                <a:cubicBezTo>
                  <a:pt x="3884" y="1395"/>
                  <a:pt x="3843" y="1398"/>
                  <a:pt x="3803" y="1398"/>
                </a:cubicBezTo>
                <a:cubicBezTo>
                  <a:pt x="3567" y="1398"/>
                  <a:pt x="3324" y="1298"/>
                  <a:pt x="3117" y="1208"/>
                </a:cubicBezTo>
                <a:cubicBezTo>
                  <a:pt x="2703" y="1031"/>
                  <a:pt x="2298" y="835"/>
                  <a:pt x="1901" y="623"/>
                </a:cubicBezTo>
                <a:cubicBezTo>
                  <a:pt x="1642" y="488"/>
                  <a:pt x="1377" y="338"/>
                  <a:pt x="1088" y="334"/>
                </a:cubicBezTo>
                <a:cubicBezTo>
                  <a:pt x="1084" y="334"/>
                  <a:pt x="1080" y="334"/>
                  <a:pt x="1075" y="334"/>
                </a:cubicBezTo>
                <a:cubicBezTo>
                  <a:pt x="655" y="334"/>
                  <a:pt x="274" y="655"/>
                  <a:pt x="139" y="1052"/>
                </a:cubicBezTo>
                <a:cubicBezTo>
                  <a:pt x="0" y="1453"/>
                  <a:pt x="85" y="1905"/>
                  <a:pt x="289" y="2279"/>
                </a:cubicBezTo>
                <a:cubicBezTo>
                  <a:pt x="493" y="2650"/>
                  <a:pt x="806" y="2949"/>
                  <a:pt x="1143" y="3211"/>
                </a:cubicBezTo>
                <a:cubicBezTo>
                  <a:pt x="1870" y="3772"/>
                  <a:pt x="2832" y="4030"/>
                  <a:pt x="3713" y="4265"/>
                </a:cubicBezTo>
                <a:cubicBezTo>
                  <a:pt x="4137" y="4377"/>
                  <a:pt x="4423" y="4510"/>
                  <a:pt x="4953" y="4842"/>
                </a:cubicBezTo>
                <a:cubicBezTo>
                  <a:pt x="5657" y="5335"/>
                  <a:pt x="9312" y="8450"/>
                  <a:pt x="11063" y="9732"/>
                </a:cubicBezTo>
                <a:cubicBezTo>
                  <a:pt x="11731" y="10221"/>
                  <a:pt x="12198" y="10423"/>
                  <a:pt x="12583" y="10423"/>
                </a:cubicBezTo>
                <a:cubicBezTo>
                  <a:pt x="13111" y="10423"/>
                  <a:pt x="13486" y="10043"/>
                  <a:pt x="14021" y="9500"/>
                </a:cubicBezTo>
                <a:cubicBezTo>
                  <a:pt x="14945" y="8562"/>
                  <a:pt x="18434" y="4155"/>
                  <a:pt x="18434" y="4155"/>
                </a:cubicBezTo>
                <a:lnTo>
                  <a:pt x="15622" y="2208"/>
                </a:lnTo>
                <a:cubicBezTo>
                  <a:pt x="14599" y="3951"/>
                  <a:pt x="12375" y="7467"/>
                  <a:pt x="12375" y="7467"/>
                </a:cubicBezTo>
                <a:cubicBezTo>
                  <a:pt x="12179" y="7314"/>
                  <a:pt x="7503" y="4387"/>
                  <a:pt x="6450" y="3082"/>
                </a:cubicBezTo>
                <a:cubicBezTo>
                  <a:pt x="6202" y="2568"/>
                  <a:pt x="6008" y="2140"/>
                  <a:pt x="5657" y="1681"/>
                </a:cubicBezTo>
                <a:cubicBezTo>
                  <a:pt x="5253" y="1154"/>
                  <a:pt x="4838" y="637"/>
                  <a:pt x="4410" y="134"/>
                </a:cubicBezTo>
                <a:cubicBezTo>
                  <a:pt x="4376" y="96"/>
                  <a:pt x="4341" y="55"/>
                  <a:pt x="4301" y="32"/>
                </a:cubicBezTo>
                <a:cubicBezTo>
                  <a:pt x="4265" y="10"/>
                  <a:pt x="4227" y="1"/>
                  <a:pt x="4188" y="1"/>
                </a:cubicBezTo>
                <a:close/>
              </a:path>
            </a:pathLst>
          </a:custGeom>
          <a:solidFill>
            <a:srgbClr val="B16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27"/>
          <p:cNvSpPr/>
          <p:nvPr/>
        </p:nvSpPr>
        <p:spPr>
          <a:xfrm flipH="1">
            <a:off x="6926838" y="1635801"/>
            <a:ext cx="633217" cy="519034"/>
          </a:xfrm>
          <a:custGeom>
            <a:avLst/>
            <a:gdLst/>
            <a:ahLst/>
            <a:cxnLst/>
            <a:rect l="l" t="t" r="r" b="b"/>
            <a:pathLst>
              <a:path w="14158" h="11605" extrusionOk="0">
                <a:moveTo>
                  <a:pt x="13117" y="0"/>
                </a:moveTo>
                <a:lnTo>
                  <a:pt x="13117" y="0"/>
                </a:lnTo>
                <a:cubicBezTo>
                  <a:pt x="10737" y="694"/>
                  <a:pt x="10897" y="1537"/>
                  <a:pt x="9316" y="4063"/>
                </a:cubicBezTo>
                <a:cubicBezTo>
                  <a:pt x="7732" y="6589"/>
                  <a:pt x="6674" y="7735"/>
                  <a:pt x="6674" y="7735"/>
                </a:cubicBezTo>
                <a:lnTo>
                  <a:pt x="1622" y="4553"/>
                </a:lnTo>
                <a:cubicBezTo>
                  <a:pt x="1622" y="4553"/>
                  <a:pt x="569" y="5232"/>
                  <a:pt x="1" y="6626"/>
                </a:cubicBezTo>
                <a:cubicBezTo>
                  <a:pt x="1" y="6626"/>
                  <a:pt x="5080" y="10563"/>
                  <a:pt x="5787" y="11005"/>
                </a:cubicBezTo>
                <a:cubicBezTo>
                  <a:pt x="6367" y="11370"/>
                  <a:pt x="6785" y="11604"/>
                  <a:pt x="7194" y="11604"/>
                </a:cubicBezTo>
                <a:cubicBezTo>
                  <a:pt x="7494" y="11604"/>
                  <a:pt x="7790" y="11477"/>
                  <a:pt x="8140" y="11182"/>
                </a:cubicBezTo>
                <a:cubicBezTo>
                  <a:pt x="8969" y="10481"/>
                  <a:pt x="12311" y="6806"/>
                  <a:pt x="12311" y="6806"/>
                </a:cubicBezTo>
                <a:cubicBezTo>
                  <a:pt x="13838" y="5263"/>
                  <a:pt x="14157" y="1139"/>
                  <a:pt x="13117" y="0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p27"/>
          <p:cNvSpPr/>
          <p:nvPr/>
        </p:nvSpPr>
        <p:spPr>
          <a:xfrm flipH="1">
            <a:off x="6946338" y="1635801"/>
            <a:ext cx="613716" cy="518989"/>
          </a:xfrm>
          <a:custGeom>
            <a:avLst/>
            <a:gdLst/>
            <a:ahLst/>
            <a:cxnLst/>
            <a:rect l="l" t="t" r="r" b="b"/>
            <a:pathLst>
              <a:path w="13722" h="11604" extrusionOk="0">
                <a:moveTo>
                  <a:pt x="13117" y="0"/>
                </a:moveTo>
                <a:cubicBezTo>
                  <a:pt x="10737" y="694"/>
                  <a:pt x="10897" y="1537"/>
                  <a:pt x="9316" y="4063"/>
                </a:cubicBezTo>
                <a:cubicBezTo>
                  <a:pt x="7732" y="6589"/>
                  <a:pt x="6674" y="7735"/>
                  <a:pt x="6674" y="7735"/>
                </a:cubicBezTo>
                <a:lnTo>
                  <a:pt x="1622" y="4553"/>
                </a:lnTo>
                <a:cubicBezTo>
                  <a:pt x="1622" y="4553"/>
                  <a:pt x="1571" y="4586"/>
                  <a:pt x="1486" y="4651"/>
                </a:cubicBezTo>
                <a:cubicBezTo>
                  <a:pt x="1207" y="4865"/>
                  <a:pt x="558" y="5436"/>
                  <a:pt x="112" y="6375"/>
                </a:cubicBezTo>
                <a:cubicBezTo>
                  <a:pt x="75" y="6456"/>
                  <a:pt x="38" y="6538"/>
                  <a:pt x="1" y="6626"/>
                </a:cubicBezTo>
                <a:cubicBezTo>
                  <a:pt x="1" y="6626"/>
                  <a:pt x="5080" y="10563"/>
                  <a:pt x="5787" y="11005"/>
                </a:cubicBezTo>
                <a:cubicBezTo>
                  <a:pt x="6368" y="11369"/>
                  <a:pt x="6786" y="11603"/>
                  <a:pt x="7194" y="11603"/>
                </a:cubicBezTo>
                <a:cubicBezTo>
                  <a:pt x="7494" y="11603"/>
                  <a:pt x="7790" y="11478"/>
                  <a:pt x="8140" y="11182"/>
                </a:cubicBezTo>
                <a:cubicBezTo>
                  <a:pt x="8969" y="10481"/>
                  <a:pt x="12311" y="6806"/>
                  <a:pt x="12311" y="6806"/>
                </a:cubicBezTo>
                <a:cubicBezTo>
                  <a:pt x="13239" y="5865"/>
                  <a:pt x="13722" y="3968"/>
                  <a:pt x="13722" y="2370"/>
                </a:cubicBezTo>
                <a:cubicBezTo>
                  <a:pt x="13722" y="1347"/>
                  <a:pt x="13522" y="445"/>
                  <a:pt x="1311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27"/>
          <p:cNvSpPr/>
          <p:nvPr/>
        </p:nvSpPr>
        <p:spPr>
          <a:xfrm flipH="1">
            <a:off x="6815384" y="1742963"/>
            <a:ext cx="81400" cy="269826"/>
          </a:xfrm>
          <a:custGeom>
            <a:avLst/>
            <a:gdLst/>
            <a:ahLst/>
            <a:cxnLst/>
            <a:rect l="l" t="t" r="r" b="b"/>
            <a:pathLst>
              <a:path w="1820" h="6033" extrusionOk="0">
                <a:moveTo>
                  <a:pt x="1" y="1"/>
                </a:moveTo>
                <a:lnTo>
                  <a:pt x="785" y="1320"/>
                </a:lnTo>
                <a:lnTo>
                  <a:pt x="228" y="2656"/>
                </a:lnTo>
                <a:lnTo>
                  <a:pt x="1819" y="6032"/>
                </a:lnTo>
                <a:lnTo>
                  <a:pt x="500" y="2656"/>
                </a:lnTo>
                <a:lnTo>
                  <a:pt x="1003" y="1242"/>
                </a:lnTo>
                <a:lnTo>
                  <a:pt x="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27"/>
          <p:cNvSpPr/>
          <p:nvPr/>
        </p:nvSpPr>
        <p:spPr>
          <a:xfrm flipH="1">
            <a:off x="6551283" y="1725028"/>
            <a:ext cx="54162" cy="278145"/>
          </a:xfrm>
          <a:custGeom>
            <a:avLst/>
            <a:gdLst/>
            <a:ahLst/>
            <a:cxnLst/>
            <a:rect l="l" t="t" r="r" b="b"/>
            <a:pathLst>
              <a:path w="1211" h="6219" extrusionOk="0">
                <a:moveTo>
                  <a:pt x="558" y="0"/>
                </a:moveTo>
                <a:lnTo>
                  <a:pt x="137" y="1401"/>
                </a:lnTo>
                <a:lnTo>
                  <a:pt x="935" y="2459"/>
                </a:lnTo>
                <a:lnTo>
                  <a:pt x="0" y="6219"/>
                </a:lnTo>
                <a:lnTo>
                  <a:pt x="1210" y="2415"/>
                </a:lnTo>
                <a:lnTo>
                  <a:pt x="341" y="1286"/>
                </a:lnTo>
                <a:lnTo>
                  <a:pt x="558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27"/>
          <p:cNvSpPr/>
          <p:nvPr/>
        </p:nvSpPr>
        <p:spPr>
          <a:xfrm flipH="1">
            <a:off x="6543814" y="1150084"/>
            <a:ext cx="285793" cy="285614"/>
          </a:xfrm>
          <a:custGeom>
            <a:avLst/>
            <a:gdLst/>
            <a:ahLst/>
            <a:cxnLst/>
            <a:rect l="l" t="t" r="r" b="b"/>
            <a:pathLst>
              <a:path w="6390" h="6386" extrusionOk="0">
                <a:moveTo>
                  <a:pt x="3194" y="1"/>
                </a:moveTo>
                <a:cubicBezTo>
                  <a:pt x="1433" y="1"/>
                  <a:pt x="1" y="1429"/>
                  <a:pt x="1" y="3194"/>
                </a:cubicBezTo>
                <a:cubicBezTo>
                  <a:pt x="1" y="4958"/>
                  <a:pt x="1433" y="6386"/>
                  <a:pt x="3194" y="6386"/>
                </a:cubicBezTo>
                <a:cubicBezTo>
                  <a:pt x="4958" y="6386"/>
                  <a:pt x="6390" y="4958"/>
                  <a:pt x="6390" y="3194"/>
                </a:cubicBezTo>
                <a:cubicBezTo>
                  <a:pt x="6390" y="1429"/>
                  <a:pt x="4958" y="1"/>
                  <a:pt x="319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27"/>
          <p:cNvSpPr/>
          <p:nvPr/>
        </p:nvSpPr>
        <p:spPr>
          <a:xfrm flipH="1">
            <a:off x="6872721" y="1394463"/>
            <a:ext cx="60871" cy="149516"/>
          </a:xfrm>
          <a:custGeom>
            <a:avLst/>
            <a:gdLst/>
            <a:ahLst/>
            <a:cxnLst/>
            <a:rect l="l" t="t" r="r" b="b"/>
            <a:pathLst>
              <a:path w="1361" h="3343" extrusionOk="0">
                <a:moveTo>
                  <a:pt x="0" y="1"/>
                </a:moveTo>
                <a:lnTo>
                  <a:pt x="0" y="1"/>
                </a:lnTo>
                <a:cubicBezTo>
                  <a:pt x="0" y="1"/>
                  <a:pt x="518" y="2431"/>
                  <a:pt x="725" y="2829"/>
                </a:cubicBezTo>
                <a:cubicBezTo>
                  <a:pt x="932" y="3230"/>
                  <a:pt x="1360" y="3343"/>
                  <a:pt x="1360" y="3343"/>
                </a:cubicBezTo>
                <a:lnTo>
                  <a:pt x="1326" y="1632"/>
                </a:lnTo>
                <a:lnTo>
                  <a:pt x="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27"/>
          <p:cNvSpPr/>
          <p:nvPr/>
        </p:nvSpPr>
        <p:spPr>
          <a:xfrm flipH="1">
            <a:off x="6889896" y="1238238"/>
            <a:ext cx="78045" cy="161323"/>
          </a:xfrm>
          <a:custGeom>
            <a:avLst/>
            <a:gdLst/>
            <a:ahLst/>
            <a:cxnLst/>
            <a:rect l="l" t="t" r="r" b="b"/>
            <a:pathLst>
              <a:path w="1745" h="3607" extrusionOk="0">
                <a:moveTo>
                  <a:pt x="1287" y="0"/>
                </a:moveTo>
                <a:cubicBezTo>
                  <a:pt x="1096" y="0"/>
                  <a:pt x="731" y="47"/>
                  <a:pt x="426" y="359"/>
                </a:cubicBezTo>
                <a:cubicBezTo>
                  <a:pt x="0" y="794"/>
                  <a:pt x="238" y="2158"/>
                  <a:pt x="768" y="3494"/>
                </a:cubicBezTo>
                <a:lnTo>
                  <a:pt x="1744" y="3606"/>
                </a:lnTo>
                <a:lnTo>
                  <a:pt x="1744" y="3606"/>
                </a:lnTo>
                <a:lnTo>
                  <a:pt x="1418" y="9"/>
                </a:lnTo>
                <a:cubicBezTo>
                  <a:pt x="1418" y="9"/>
                  <a:pt x="1368" y="0"/>
                  <a:pt x="128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798;p27"/>
          <p:cNvSpPr/>
          <p:nvPr/>
        </p:nvSpPr>
        <p:spPr>
          <a:xfrm flipH="1">
            <a:off x="6559646" y="1171552"/>
            <a:ext cx="430657" cy="559107"/>
          </a:xfrm>
          <a:custGeom>
            <a:avLst/>
            <a:gdLst/>
            <a:ahLst/>
            <a:cxnLst/>
            <a:rect l="l" t="t" r="r" b="b"/>
            <a:pathLst>
              <a:path w="9629" h="12501" extrusionOk="0">
                <a:moveTo>
                  <a:pt x="6227" y="0"/>
                </a:moveTo>
                <a:cubicBezTo>
                  <a:pt x="5320" y="0"/>
                  <a:pt x="4384" y="270"/>
                  <a:pt x="3679" y="715"/>
                </a:cubicBezTo>
                <a:cubicBezTo>
                  <a:pt x="1830" y="1877"/>
                  <a:pt x="2533" y="5097"/>
                  <a:pt x="2533" y="5097"/>
                </a:cubicBezTo>
                <a:cubicBezTo>
                  <a:pt x="2508" y="5112"/>
                  <a:pt x="2482" y="5119"/>
                  <a:pt x="2455" y="5119"/>
                </a:cubicBezTo>
                <a:cubicBezTo>
                  <a:pt x="2269" y="5119"/>
                  <a:pt x="2030" y="4806"/>
                  <a:pt x="1819" y="4587"/>
                </a:cubicBezTo>
                <a:cubicBezTo>
                  <a:pt x="1692" y="4453"/>
                  <a:pt x="1415" y="4294"/>
                  <a:pt x="1123" y="4294"/>
                </a:cubicBezTo>
                <a:cubicBezTo>
                  <a:pt x="860" y="4294"/>
                  <a:pt x="585" y="4423"/>
                  <a:pt x="398" y="4815"/>
                </a:cubicBezTo>
                <a:cubicBezTo>
                  <a:pt x="0" y="5658"/>
                  <a:pt x="745" y="6773"/>
                  <a:pt x="1364" y="6966"/>
                </a:cubicBezTo>
                <a:cubicBezTo>
                  <a:pt x="1573" y="7032"/>
                  <a:pt x="1748" y="7058"/>
                  <a:pt x="1893" y="7058"/>
                </a:cubicBezTo>
                <a:cubicBezTo>
                  <a:pt x="2489" y="7058"/>
                  <a:pt x="2594" y="6616"/>
                  <a:pt x="2594" y="6616"/>
                </a:cubicBezTo>
                <a:lnTo>
                  <a:pt x="2673" y="10584"/>
                </a:lnTo>
                <a:cubicBezTo>
                  <a:pt x="3362" y="11471"/>
                  <a:pt x="4857" y="12500"/>
                  <a:pt x="5776" y="12500"/>
                </a:cubicBezTo>
                <a:cubicBezTo>
                  <a:pt x="5840" y="12500"/>
                  <a:pt x="5902" y="12495"/>
                  <a:pt x="5960" y="12485"/>
                </a:cubicBezTo>
                <a:cubicBezTo>
                  <a:pt x="6674" y="12359"/>
                  <a:pt x="6831" y="11156"/>
                  <a:pt x="6148" y="10367"/>
                </a:cubicBezTo>
                <a:lnTo>
                  <a:pt x="6144" y="9193"/>
                </a:lnTo>
                <a:lnTo>
                  <a:pt x="6144" y="9193"/>
                </a:lnTo>
                <a:cubicBezTo>
                  <a:pt x="6144" y="9193"/>
                  <a:pt x="6770" y="9288"/>
                  <a:pt x="7261" y="9288"/>
                </a:cubicBezTo>
                <a:cubicBezTo>
                  <a:pt x="7381" y="9288"/>
                  <a:pt x="7493" y="9282"/>
                  <a:pt x="7585" y="9268"/>
                </a:cubicBezTo>
                <a:cubicBezTo>
                  <a:pt x="8371" y="9146"/>
                  <a:pt x="8864" y="8527"/>
                  <a:pt x="9101" y="7677"/>
                </a:cubicBezTo>
                <a:cubicBezTo>
                  <a:pt x="9482" y="6310"/>
                  <a:pt x="9628" y="5209"/>
                  <a:pt x="9305" y="2527"/>
                </a:cubicBezTo>
                <a:cubicBezTo>
                  <a:pt x="9085" y="707"/>
                  <a:pt x="7693" y="0"/>
                  <a:pt x="6227" y="0"/>
                </a:cubicBezTo>
                <a:close/>
              </a:path>
            </a:pathLst>
          </a:custGeom>
          <a:solidFill>
            <a:srgbClr val="B16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27"/>
          <p:cNvSpPr/>
          <p:nvPr/>
        </p:nvSpPr>
        <p:spPr>
          <a:xfrm flipH="1">
            <a:off x="6543814" y="1129645"/>
            <a:ext cx="380207" cy="284630"/>
          </a:xfrm>
          <a:custGeom>
            <a:avLst/>
            <a:gdLst/>
            <a:ahLst/>
            <a:cxnLst/>
            <a:rect l="l" t="t" r="r" b="b"/>
            <a:pathLst>
              <a:path w="8501" h="6364" extrusionOk="0">
                <a:moveTo>
                  <a:pt x="2986" y="1"/>
                </a:moveTo>
                <a:cubicBezTo>
                  <a:pt x="1575" y="1"/>
                  <a:pt x="1057" y="510"/>
                  <a:pt x="667" y="938"/>
                </a:cubicBezTo>
                <a:cubicBezTo>
                  <a:pt x="18" y="1652"/>
                  <a:pt x="436" y="2437"/>
                  <a:pt x="436" y="2437"/>
                </a:cubicBezTo>
                <a:cubicBezTo>
                  <a:pt x="436" y="2437"/>
                  <a:pt x="1" y="5214"/>
                  <a:pt x="337" y="5524"/>
                </a:cubicBezTo>
                <a:cubicBezTo>
                  <a:pt x="582" y="5744"/>
                  <a:pt x="956" y="6364"/>
                  <a:pt x="1055" y="6364"/>
                </a:cubicBezTo>
                <a:cubicBezTo>
                  <a:pt x="1385" y="6356"/>
                  <a:pt x="1527" y="4925"/>
                  <a:pt x="1697" y="4086"/>
                </a:cubicBezTo>
                <a:cubicBezTo>
                  <a:pt x="1883" y="3180"/>
                  <a:pt x="1960" y="2817"/>
                  <a:pt x="2272" y="2817"/>
                </a:cubicBezTo>
                <a:cubicBezTo>
                  <a:pt x="2291" y="2817"/>
                  <a:pt x="2312" y="2818"/>
                  <a:pt x="2333" y="2821"/>
                </a:cubicBezTo>
                <a:cubicBezTo>
                  <a:pt x="2522" y="2848"/>
                  <a:pt x="3571" y="2947"/>
                  <a:pt x="4611" y="2947"/>
                </a:cubicBezTo>
                <a:cubicBezTo>
                  <a:pt x="5026" y="2947"/>
                  <a:pt x="5440" y="2931"/>
                  <a:pt x="5797" y="2889"/>
                </a:cubicBezTo>
                <a:cubicBezTo>
                  <a:pt x="7048" y="2736"/>
                  <a:pt x="7525" y="2430"/>
                  <a:pt x="7525" y="2430"/>
                </a:cubicBezTo>
                <a:cubicBezTo>
                  <a:pt x="8341" y="1784"/>
                  <a:pt x="8501" y="873"/>
                  <a:pt x="8303" y="53"/>
                </a:cubicBezTo>
                <a:lnTo>
                  <a:pt x="8303" y="53"/>
                </a:lnTo>
                <a:cubicBezTo>
                  <a:pt x="7799" y="301"/>
                  <a:pt x="7250" y="385"/>
                  <a:pt x="6680" y="385"/>
                </a:cubicBezTo>
                <a:cubicBezTo>
                  <a:pt x="5762" y="385"/>
                  <a:pt x="4791" y="166"/>
                  <a:pt x="3870" y="57"/>
                </a:cubicBezTo>
                <a:cubicBezTo>
                  <a:pt x="3541" y="18"/>
                  <a:pt x="3248" y="1"/>
                  <a:pt x="298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27"/>
          <p:cNvSpPr/>
          <p:nvPr/>
        </p:nvSpPr>
        <p:spPr>
          <a:xfrm flipH="1">
            <a:off x="6896873" y="1203263"/>
            <a:ext cx="60468" cy="45128"/>
          </a:xfrm>
          <a:custGeom>
            <a:avLst/>
            <a:gdLst/>
            <a:ahLst/>
            <a:cxnLst/>
            <a:rect l="l" t="t" r="r" b="b"/>
            <a:pathLst>
              <a:path w="1352" h="1009" extrusionOk="0">
                <a:moveTo>
                  <a:pt x="592" y="1"/>
                </a:moveTo>
                <a:cubicBezTo>
                  <a:pt x="351" y="1"/>
                  <a:pt x="118" y="136"/>
                  <a:pt x="1" y="373"/>
                </a:cubicBezTo>
                <a:lnTo>
                  <a:pt x="1181" y="1008"/>
                </a:lnTo>
                <a:cubicBezTo>
                  <a:pt x="1351" y="668"/>
                  <a:pt x="1222" y="254"/>
                  <a:pt x="895" y="77"/>
                </a:cubicBezTo>
                <a:cubicBezTo>
                  <a:pt x="798" y="25"/>
                  <a:pt x="694" y="1"/>
                  <a:pt x="5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27"/>
          <p:cNvSpPr/>
          <p:nvPr/>
        </p:nvSpPr>
        <p:spPr>
          <a:xfrm flipH="1">
            <a:off x="6715513" y="1514909"/>
            <a:ext cx="143701" cy="88690"/>
          </a:xfrm>
          <a:custGeom>
            <a:avLst/>
            <a:gdLst/>
            <a:ahLst/>
            <a:cxnLst/>
            <a:rect l="l" t="t" r="r" b="b"/>
            <a:pathLst>
              <a:path w="3213" h="1983" extrusionOk="0">
                <a:moveTo>
                  <a:pt x="0" y="0"/>
                </a:moveTo>
                <a:cubicBezTo>
                  <a:pt x="0" y="0"/>
                  <a:pt x="116" y="521"/>
                  <a:pt x="483" y="990"/>
                </a:cubicBezTo>
                <a:cubicBezTo>
                  <a:pt x="932" y="1561"/>
                  <a:pt x="3213" y="1982"/>
                  <a:pt x="3213" y="1982"/>
                </a:cubicBezTo>
                <a:lnTo>
                  <a:pt x="3213" y="1516"/>
                </a:lnTo>
                <a:cubicBezTo>
                  <a:pt x="3213" y="1516"/>
                  <a:pt x="1462" y="1163"/>
                  <a:pt x="850" y="837"/>
                </a:cubicBezTo>
                <a:cubicBezTo>
                  <a:pt x="438" y="619"/>
                  <a:pt x="102" y="242"/>
                  <a:pt x="0" y="0"/>
                </a:cubicBezTo>
                <a:close/>
              </a:path>
            </a:pathLst>
          </a:custGeom>
          <a:solidFill>
            <a:srgbClr val="9A4A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p27"/>
          <p:cNvSpPr/>
          <p:nvPr/>
        </p:nvSpPr>
        <p:spPr>
          <a:xfrm flipH="1">
            <a:off x="6734342" y="1363424"/>
            <a:ext cx="31397" cy="32783"/>
          </a:xfrm>
          <a:custGeom>
            <a:avLst/>
            <a:gdLst/>
            <a:ahLst/>
            <a:cxnLst/>
            <a:rect l="l" t="t" r="r" b="b"/>
            <a:pathLst>
              <a:path w="702" h="733" extrusionOk="0">
                <a:moveTo>
                  <a:pt x="351" y="1"/>
                </a:moveTo>
                <a:cubicBezTo>
                  <a:pt x="157" y="1"/>
                  <a:pt x="1" y="164"/>
                  <a:pt x="1" y="365"/>
                </a:cubicBezTo>
                <a:cubicBezTo>
                  <a:pt x="1" y="569"/>
                  <a:pt x="157" y="732"/>
                  <a:pt x="351" y="732"/>
                </a:cubicBezTo>
                <a:cubicBezTo>
                  <a:pt x="545" y="732"/>
                  <a:pt x="702" y="569"/>
                  <a:pt x="702" y="368"/>
                </a:cubicBezTo>
                <a:cubicBezTo>
                  <a:pt x="702" y="167"/>
                  <a:pt x="545" y="1"/>
                  <a:pt x="3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p27"/>
          <p:cNvSpPr/>
          <p:nvPr/>
        </p:nvSpPr>
        <p:spPr>
          <a:xfrm flipH="1">
            <a:off x="6750890" y="1309977"/>
            <a:ext cx="38732" cy="29161"/>
          </a:xfrm>
          <a:custGeom>
            <a:avLst/>
            <a:gdLst/>
            <a:ahLst/>
            <a:cxnLst/>
            <a:rect l="l" t="t" r="r" b="b"/>
            <a:pathLst>
              <a:path w="866" h="652" extrusionOk="0">
                <a:moveTo>
                  <a:pt x="487" y="1"/>
                </a:moveTo>
                <a:cubicBezTo>
                  <a:pt x="419" y="1"/>
                  <a:pt x="350" y="18"/>
                  <a:pt x="287" y="54"/>
                </a:cubicBezTo>
                <a:cubicBezTo>
                  <a:pt x="79" y="169"/>
                  <a:pt x="1" y="435"/>
                  <a:pt x="114" y="652"/>
                </a:cubicBezTo>
                <a:lnTo>
                  <a:pt x="865" y="237"/>
                </a:lnTo>
                <a:cubicBezTo>
                  <a:pt x="787" y="86"/>
                  <a:pt x="639" y="1"/>
                  <a:pt x="48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27"/>
          <p:cNvSpPr/>
          <p:nvPr/>
        </p:nvSpPr>
        <p:spPr>
          <a:xfrm flipH="1">
            <a:off x="6686755" y="1488431"/>
            <a:ext cx="39403" cy="26522"/>
          </a:xfrm>
          <a:custGeom>
            <a:avLst/>
            <a:gdLst/>
            <a:ahLst/>
            <a:cxnLst/>
            <a:rect l="l" t="t" r="r" b="b"/>
            <a:pathLst>
              <a:path w="881" h="593" extrusionOk="0">
                <a:moveTo>
                  <a:pt x="82" y="1"/>
                </a:moveTo>
                <a:lnTo>
                  <a:pt x="82" y="1"/>
                </a:lnTo>
                <a:cubicBezTo>
                  <a:pt x="0" y="228"/>
                  <a:pt x="115" y="484"/>
                  <a:pt x="336" y="565"/>
                </a:cubicBezTo>
                <a:cubicBezTo>
                  <a:pt x="385" y="584"/>
                  <a:pt x="434" y="593"/>
                  <a:pt x="483" y="593"/>
                </a:cubicBezTo>
                <a:cubicBezTo>
                  <a:pt x="657" y="593"/>
                  <a:pt x="819" y="480"/>
                  <a:pt x="881" y="300"/>
                </a:cubicBezTo>
                <a:lnTo>
                  <a:pt x="82" y="1"/>
                </a:lnTo>
                <a:close/>
              </a:path>
            </a:pathLst>
          </a:custGeom>
          <a:solidFill>
            <a:srgbClr val="9A4A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27"/>
          <p:cNvSpPr/>
          <p:nvPr/>
        </p:nvSpPr>
        <p:spPr>
          <a:xfrm flipH="1">
            <a:off x="6587913" y="1302061"/>
            <a:ext cx="36988" cy="31621"/>
          </a:xfrm>
          <a:custGeom>
            <a:avLst/>
            <a:gdLst/>
            <a:ahLst/>
            <a:cxnLst/>
            <a:rect l="l" t="t" r="r" b="b"/>
            <a:pathLst>
              <a:path w="827" h="707" extrusionOk="0">
                <a:moveTo>
                  <a:pt x="343" y="0"/>
                </a:moveTo>
                <a:cubicBezTo>
                  <a:pt x="212" y="0"/>
                  <a:pt x="84" y="62"/>
                  <a:pt x="0" y="180"/>
                </a:cubicBezTo>
                <a:lnTo>
                  <a:pt x="687" y="706"/>
                </a:lnTo>
                <a:cubicBezTo>
                  <a:pt x="826" y="510"/>
                  <a:pt x="785" y="234"/>
                  <a:pt x="595" y="88"/>
                </a:cubicBezTo>
                <a:cubicBezTo>
                  <a:pt x="520" y="29"/>
                  <a:pt x="431" y="0"/>
                  <a:pt x="34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27"/>
          <p:cNvSpPr/>
          <p:nvPr/>
        </p:nvSpPr>
        <p:spPr>
          <a:xfrm flipH="1">
            <a:off x="6603566" y="1359041"/>
            <a:ext cx="31531" cy="32739"/>
          </a:xfrm>
          <a:custGeom>
            <a:avLst/>
            <a:gdLst/>
            <a:ahLst/>
            <a:cxnLst/>
            <a:rect l="l" t="t" r="r" b="b"/>
            <a:pathLst>
              <a:path w="705" h="732" extrusionOk="0">
                <a:moveTo>
                  <a:pt x="351" y="0"/>
                </a:moveTo>
                <a:cubicBezTo>
                  <a:pt x="157" y="0"/>
                  <a:pt x="1" y="163"/>
                  <a:pt x="1" y="364"/>
                </a:cubicBezTo>
                <a:cubicBezTo>
                  <a:pt x="1" y="565"/>
                  <a:pt x="157" y="728"/>
                  <a:pt x="351" y="731"/>
                </a:cubicBezTo>
                <a:cubicBezTo>
                  <a:pt x="544" y="731"/>
                  <a:pt x="704" y="568"/>
                  <a:pt x="704" y="367"/>
                </a:cubicBezTo>
                <a:cubicBezTo>
                  <a:pt x="704" y="163"/>
                  <a:pt x="544" y="0"/>
                  <a:pt x="35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27"/>
          <p:cNvSpPr/>
          <p:nvPr/>
        </p:nvSpPr>
        <p:spPr>
          <a:xfrm flipH="1">
            <a:off x="6629149" y="1360562"/>
            <a:ext cx="54609" cy="94459"/>
          </a:xfrm>
          <a:custGeom>
            <a:avLst/>
            <a:gdLst/>
            <a:ahLst/>
            <a:cxnLst/>
            <a:rect l="l" t="t" r="r" b="b"/>
            <a:pathLst>
              <a:path w="1221" h="2112" extrusionOk="0">
                <a:moveTo>
                  <a:pt x="0" y="1"/>
                </a:moveTo>
                <a:lnTo>
                  <a:pt x="116" y="2111"/>
                </a:lnTo>
                <a:lnTo>
                  <a:pt x="1221" y="1734"/>
                </a:lnTo>
                <a:lnTo>
                  <a:pt x="0" y="1"/>
                </a:lnTo>
                <a:close/>
              </a:path>
            </a:pathLst>
          </a:custGeom>
          <a:solidFill>
            <a:srgbClr val="9A4A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27"/>
          <p:cNvSpPr/>
          <p:nvPr/>
        </p:nvSpPr>
        <p:spPr>
          <a:xfrm flipH="1">
            <a:off x="6666673" y="1679587"/>
            <a:ext cx="148755" cy="75943"/>
          </a:xfrm>
          <a:custGeom>
            <a:avLst/>
            <a:gdLst/>
            <a:ahLst/>
            <a:cxnLst/>
            <a:rect l="l" t="t" r="r" b="b"/>
            <a:pathLst>
              <a:path w="3326" h="1698" extrusionOk="0">
                <a:moveTo>
                  <a:pt x="2128" y="1"/>
                </a:moveTo>
                <a:lnTo>
                  <a:pt x="2034" y="955"/>
                </a:lnTo>
                <a:lnTo>
                  <a:pt x="898" y="98"/>
                </a:lnTo>
                <a:lnTo>
                  <a:pt x="0" y="993"/>
                </a:lnTo>
                <a:cubicBezTo>
                  <a:pt x="360" y="1369"/>
                  <a:pt x="1112" y="1697"/>
                  <a:pt x="1786" y="1697"/>
                </a:cubicBezTo>
                <a:cubicBezTo>
                  <a:pt x="1856" y="1697"/>
                  <a:pt x="1925" y="1694"/>
                  <a:pt x="1993" y="1686"/>
                </a:cubicBezTo>
                <a:cubicBezTo>
                  <a:pt x="2713" y="1605"/>
                  <a:pt x="3111" y="1394"/>
                  <a:pt x="3325" y="884"/>
                </a:cubicBezTo>
                <a:lnTo>
                  <a:pt x="2128" y="1"/>
                </a:ln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9" name="Google Shape;809;p27"/>
          <p:cNvSpPr/>
          <p:nvPr/>
        </p:nvSpPr>
        <p:spPr>
          <a:xfrm flipH="1">
            <a:off x="6666673" y="1679587"/>
            <a:ext cx="148755" cy="72544"/>
          </a:xfrm>
          <a:custGeom>
            <a:avLst/>
            <a:gdLst/>
            <a:ahLst/>
            <a:cxnLst/>
            <a:rect l="l" t="t" r="r" b="b"/>
            <a:pathLst>
              <a:path w="3326" h="1622" extrusionOk="0">
                <a:moveTo>
                  <a:pt x="2128" y="1"/>
                </a:moveTo>
                <a:lnTo>
                  <a:pt x="2034" y="955"/>
                </a:lnTo>
                <a:lnTo>
                  <a:pt x="2034" y="955"/>
                </a:lnTo>
                <a:lnTo>
                  <a:pt x="2761" y="605"/>
                </a:lnTo>
                <a:cubicBezTo>
                  <a:pt x="2761" y="605"/>
                  <a:pt x="2903" y="1003"/>
                  <a:pt x="2894" y="1421"/>
                </a:cubicBezTo>
                <a:cubicBezTo>
                  <a:pt x="3087" y="1295"/>
                  <a:pt x="3227" y="1123"/>
                  <a:pt x="3325" y="884"/>
                </a:cubicBezTo>
                <a:lnTo>
                  <a:pt x="2128" y="1"/>
                </a:lnTo>
                <a:close/>
                <a:moveTo>
                  <a:pt x="898" y="98"/>
                </a:moveTo>
                <a:lnTo>
                  <a:pt x="21" y="969"/>
                </a:lnTo>
                <a:lnTo>
                  <a:pt x="0" y="993"/>
                </a:lnTo>
                <a:cubicBezTo>
                  <a:pt x="255" y="1261"/>
                  <a:pt x="711" y="1503"/>
                  <a:pt x="1193" y="1622"/>
                </a:cubicBezTo>
                <a:cubicBezTo>
                  <a:pt x="1095" y="1388"/>
                  <a:pt x="1037" y="1126"/>
                  <a:pt x="1047" y="843"/>
                </a:cubicBezTo>
                <a:lnTo>
                  <a:pt x="1047" y="843"/>
                </a:lnTo>
                <a:lnTo>
                  <a:pt x="2034" y="955"/>
                </a:lnTo>
                <a:lnTo>
                  <a:pt x="898" y="98"/>
                </a:lnTo>
                <a:close/>
              </a:path>
            </a:pathLst>
          </a:custGeom>
          <a:solidFill>
            <a:srgbClr val="23C7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" name="Google Shape;810;p27"/>
          <p:cNvSpPr/>
          <p:nvPr/>
        </p:nvSpPr>
        <p:spPr>
          <a:xfrm flipH="1">
            <a:off x="6683892" y="1706646"/>
            <a:ext cx="85917" cy="84575"/>
          </a:xfrm>
          <a:custGeom>
            <a:avLst/>
            <a:gdLst/>
            <a:ahLst/>
            <a:cxnLst/>
            <a:rect l="l" t="t" r="r" b="b"/>
            <a:pathLst>
              <a:path w="1921" h="1891" extrusionOk="0">
                <a:moveTo>
                  <a:pt x="1741" y="0"/>
                </a:moveTo>
                <a:lnTo>
                  <a:pt x="1014" y="350"/>
                </a:lnTo>
                <a:lnTo>
                  <a:pt x="27" y="238"/>
                </a:lnTo>
                <a:lnTo>
                  <a:pt x="27" y="238"/>
                </a:lnTo>
                <a:cubicBezTo>
                  <a:pt x="0" y="925"/>
                  <a:pt x="385" y="1489"/>
                  <a:pt x="765" y="1843"/>
                </a:cubicBezTo>
                <a:cubicBezTo>
                  <a:pt x="881" y="1877"/>
                  <a:pt x="986" y="1890"/>
                  <a:pt x="1079" y="1890"/>
                </a:cubicBezTo>
                <a:cubicBezTo>
                  <a:pt x="1374" y="1890"/>
                  <a:pt x="1540" y="1758"/>
                  <a:pt x="1540" y="1758"/>
                </a:cubicBezTo>
                <a:cubicBezTo>
                  <a:pt x="1540" y="1758"/>
                  <a:pt x="1799" y="1456"/>
                  <a:pt x="1860" y="959"/>
                </a:cubicBezTo>
                <a:cubicBezTo>
                  <a:pt x="1921" y="493"/>
                  <a:pt x="1741" y="0"/>
                  <a:pt x="174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811;p27"/>
          <p:cNvSpPr/>
          <p:nvPr/>
        </p:nvSpPr>
        <p:spPr>
          <a:xfrm flipH="1">
            <a:off x="6644490" y="1785228"/>
            <a:ext cx="112126" cy="417642"/>
          </a:xfrm>
          <a:custGeom>
            <a:avLst/>
            <a:gdLst/>
            <a:ahLst/>
            <a:cxnLst/>
            <a:rect l="l" t="t" r="r" b="b"/>
            <a:pathLst>
              <a:path w="2507" h="9338" extrusionOk="0">
                <a:moveTo>
                  <a:pt x="1245" y="1"/>
                </a:moveTo>
                <a:lnTo>
                  <a:pt x="470" y="86"/>
                </a:lnTo>
                <a:cubicBezTo>
                  <a:pt x="470" y="86"/>
                  <a:pt x="1" y="6740"/>
                  <a:pt x="14" y="7209"/>
                </a:cubicBezTo>
                <a:cubicBezTo>
                  <a:pt x="28" y="7679"/>
                  <a:pt x="889" y="9337"/>
                  <a:pt x="1337" y="9337"/>
                </a:cubicBezTo>
                <a:cubicBezTo>
                  <a:pt x="1339" y="9337"/>
                  <a:pt x="1341" y="9337"/>
                  <a:pt x="1344" y="9337"/>
                </a:cubicBezTo>
                <a:cubicBezTo>
                  <a:pt x="1789" y="9323"/>
                  <a:pt x="2506" y="7477"/>
                  <a:pt x="2459" y="6957"/>
                </a:cubicBezTo>
                <a:cubicBezTo>
                  <a:pt x="2412" y="6437"/>
                  <a:pt x="1245" y="1"/>
                  <a:pt x="12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p27"/>
          <p:cNvSpPr/>
          <p:nvPr/>
        </p:nvSpPr>
        <p:spPr>
          <a:xfrm flipH="1">
            <a:off x="6700933" y="1785228"/>
            <a:ext cx="45" cy="224"/>
          </a:xfrm>
          <a:custGeom>
            <a:avLst/>
            <a:gdLst/>
            <a:ahLst/>
            <a:cxnLst/>
            <a:rect l="l" t="t" r="r" b="b"/>
            <a:pathLst>
              <a:path w="1" h="5" extrusionOk="0">
                <a:moveTo>
                  <a:pt x="1" y="1"/>
                </a:moveTo>
                <a:lnTo>
                  <a:pt x="1" y="1"/>
                </a:lnTo>
                <a:lnTo>
                  <a:pt x="1" y="5"/>
                </a:lnTo>
                <a:close/>
              </a:path>
            </a:pathLst>
          </a:custGeom>
          <a:solidFill>
            <a:srgbClr val="DCDC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813;p27"/>
          <p:cNvSpPr/>
          <p:nvPr/>
        </p:nvSpPr>
        <p:spPr>
          <a:xfrm flipH="1">
            <a:off x="6700128" y="1785989"/>
            <a:ext cx="626" cy="3846"/>
          </a:xfrm>
          <a:custGeom>
            <a:avLst/>
            <a:gdLst/>
            <a:ahLst/>
            <a:cxnLst/>
            <a:rect l="l" t="t" r="r" b="b"/>
            <a:pathLst>
              <a:path w="14" h="86" extrusionOk="0">
                <a:moveTo>
                  <a:pt x="0" y="1"/>
                </a:moveTo>
                <a:lnTo>
                  <a:pt x="8" y="54"/>
                </a:lnTo>
                <a:lnTo>
                  <a:pt x="8" y="54"/>
                </a:lnTo>
                <a:cubicBezTo>
                  <a:pt x="5" y="30"/>
                  <a:pt x="2" y="13"/>
                  <a:pt x="0" y="1"/>
                </a:cubicBezTo>
                <a:close/>
                <a:moveTo>
                  <a:pt x="8" y="54"/>
                </a:moveTo>
                <a:cubicBezTo>
                  <a:pt x="10" y="64"/>
                  <a:pt x="11" y="74"/>
                  <a:pt x="13" y="86"/>
                </a:cubicBezTo>
                <a:lnTo>
                  <a:pt x="8" y="54"/>
                </a:lnTo>
                <a:close/>
              </a:path>
            </a:pathLst>
          </a:custGeom>
          <a:solidFill>
            <a:srgbClr val="DCDC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4" name="Google Shape;814;p27"/>
          <p:cNvSpPr/>
          <p:nvPr/>
        </p:nvSpPr>
        <p:spPr>
          <a:xfrm flipH="1">
            <a:off x="6700128" y="1785228"/>
            <a:ext cx="35959" cy="13283"/>
          </a:xfrm>
          <a:custGeom>
            <a:avLst/>
            <a:gdLst/>
            <a:ahLst/>
            <a:cxnLst/>
            <a:rect l="l" t="t" r="r" b="b"/>
            <a:pathLst>
              <a:path w="804" h="297" extrusionOk="0">
                <a:moveTo>
                  <a:pt x="786" y="1"/>
                </a:moveTo>
                <a:cubicBezTo>
                  <a:pt x="630" y="117"/>
                  <a:pt x="470" y="151"/>
                  <a:pt x="334" y="151"/>
                </a:cubicBezTo>
                <a:cubicBezTo>
                  <a:pt x="147" y="151"/>
                  <a:pt x="11" y="86"/>
                  <a:pt x="11" y="86"/>
                </a:cubicBezTo>
                <a:lnTo>
                  <a:pt x="1" y="263"/>
                </a:lnTo>
                <a:cubicBezTo>
                  <a:pt x="89" y="286"/>
                  <a:pt x="174" y="297"/>
                  <a:pt x="252" y="297"/>
                </a:cubicBezTo>
                <a:cubicBezTo>
                  <a:pt x="589" y="297"/>
                  <a:pt x="803" y="103"/>
                  <a:pt x="803" y="103"/>
                </a:cubicBezTo>
                <a:cubicBezTo>
                  <a:pt x="797" y="62"/>
                  <a:pt x="793" y="35"/>
                  <a:pt x="790" y="18"/>
                </a:cubicBezTo>
                <a:lnTo>
                  <a:pt x="790" y="15"/>
                </a:lnTo>
                <a:lnTo>
                  <a:pt x="790" y="11"/>
                </a:lnTo>
                <a:lnTo>
                  <a:pt x="790" y="8"/>
                </a:lnTo>
                <a:lnTo>
                  <a:pt x="786" y="8"/>
                </a:lnTo>
                <a:lnTo>
                  <a:pt x="786" y="5"/>
                </a:lnTo>
                <a:lnTo>
                  <a:pt x="786" y="1"/>
                </a:lnTo>
                <a:close/>
              </a:path>
            </a:pathLst>
          </a:custGeom>
          <a:solidFill>
            <a:srgbClr val="23C7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27"/>
          <p:cNvSpPr/>
          <p:nvPr/>
        </p:nvSpPr>
        <p:spPr>
          <a:xfrm flipH="1">
            <a:off x="6724458" y="1577077"/>
            <a:ext cx="189500" cy="195269"/>
          </a:xfrm>
          <a:custGeom>
            <a:avLst/>
            <a:gdLst/>
            <a:ahLst/>
            <a:cxnLst/>
            <a:rect l="l" t="t" r="r" b="b"/>
            <a:pathLst>
              <a:path w="4237" h="4366" extrusionOk="0">
                <a:moveTo>
                  <a:pt x="935" y="1"/>
                </a:moveTo>
                <a:cubicBezTo>
                  <a:pt x="935" y="1"/>
                  <a:pt x="170" y="293"/>
                  <a:pt x="0" y="1640"/>
                </a:cubicBezTo>
                <a:cubicBezTo>
                  <a:pt x="466" y="2727"/>
                  <a:pt x="1316" y="3655"/>
                  <a:pt x="2560" y="4366"/>
                </a:cubicBezTo>
                <a:lnTo>
                  <a:pt x="3250" y="3135"/>
                </a:lnTo>
                <a:lnTo>
                  <a:pt x="4237" y="3247"/>
                </a:lnTo>
                <a:lnTo>
                  <a:pt x="4237" y="3247"/>
                </a:lnTo>
                <a:lnTo>
                  <a:pt x="948" y="746"/>
                </a:lnTo>
                <a:lnTo>
                  <a:pt x="935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6" name="Google Shape;816;p27"/>
          <p:cNvSpPr/>
          <p:nvPr/>
        </p:nvSpPr>
        <p:spPr>
          <a:xfrm flipH="1">
            <a:off x="6653301" y="1592462"/>
            <a:ext cx="71202" cy="146161"/>
          </a:xfrm>
          <a:custGeom>
            <a:avLst/>
            <a:gdLst/>
            <a:ahLst/>
            <a:cxnLst/>
            <a:rect l="l" t="t" r="r" b="b"/>
            <a:pathLst>
              <a:path w="1592" h="3268" extrusionOk="0">
                <a:moveTo>
                  <a:pt x="201" y="0"/>
                </a:moveTo>
                <a:lnTo>
                  <a:pt x="205" y="956"/>
                </a:lnTo>
                <a:cubicBezTo>
                  <a:pt x="205" y="956"/>
                  <a:pt x="68" y="2214"/>
                  <a:pt x="1" y="2903"/>
                </a:cubicBezTo>
                <a:lnTo>
                  <a:pt x="728" y="2553"/>
                </a:lnTo>
                <a:lnTo>
                  <a:pt x="1517" y="3267"/>
                </a:lnTo>
                <a:cubicBezTo>
                  <a:pt x="1517" y="3267"/>
                  <a:pt x="1592" y="1194"/>
                  <a:pt x="1261" y="650"/>
                </a:cubicBezTo>
                <a:cubicBezTo>
                  <a:pt x="932" y="105"/>
                  <a:pt x="201" y="0"/>
                  <a:pt x="201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727;p27"/>
          <p:cNvSpPr txBox="1">
            <a:spLocks/>
          </p:cNvSpPr>
          <p:nvPr/>
        </p:nvSpPr>
        <p:spPr>
          <a:xfrm flipH="1">
            <a:off x="35496" y="4371950"/>
            <a:ext cx="6552728" cy="36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1600"/>
              </a:spcAft>
              <a:buClr>
                <a:srgbClr val="EFEFEF"/>
              </a:buClr>
              <a:buSzPts val="1100"/>
              <a:buFont typeface="Arial" pitchFamily="34" charset="0"/>
              <a:buChar char="•"/>
              <a:tabLst/>
              <a:defRPr/>
            </a:pPr>
            <a:r>
              <a:rPr lang="es-ES" sz="1100" dirty="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AVANCE DE LA ECONOMÍA SIN RESISTENCIAS.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1600"/>
              </a:spcAft>
              <a:buClr>
                <a:srgbClr val="EFEFEF"/>
              </a:buClr>
              <a:buSzPts val="1100"/>
              <a:buFont typeface="Arial" pitchFamily="34" charset="0"/>
              <a:buChar char="•"/>
              <a:tabLst/>
              <a:defRPr/>
            </a:pPr>
            <a:r>
              <a:rPr lang="es-ES" sz="1100" dirty="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MAYOR CONSCIENCIA CIUDADANA.</a:t>
            </a:r>
            <a:endParaRPr kumimoji="0" lang="es-ES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taatliches"/>
              <a:ea typeface="Staatliches"/>
              <a:cs typeface="Staatliches"/>
              <a:sym typeface="Staatliches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1600"/>
              </a:spcAft>
              <a:buClr>
                <a:srgbClr val="EFEFEF"/>
              </a:buClr>
              <a:buSzPts val="1100"/>
              <a:buFont typeface="Arial" pitchFamily="34" charset="0"/>
              <a:buChar char="•"/>
              <a:tabLst/>
              <a:defRPr/>
            </a:pPr>
            <a:r>
              <a:rPr lang="es-ES" sz="1100" dirty="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HACER COSTUMBRE DE LAS MEDIDAS SANITARIAS.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1600"/>
              </a:spcAft>
              <a:buClr>
                <a:srgbClr val="EFEFEF"/>
              </a:buClr>
              <a:buSzPts val="1100"/>
              <a:buFont typeface="Arial" pitchFamily="34" charset="0"/>
              <a:buChar char="•"/>
              <a:tabLst/>
              <a:defRPr/>
            </a:pPr>
            <a:r>
              <a:rPr lang="es-ES" sz="1100" dirty="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TRAZABILIDAD DE CASOS Y  CONTACTOS MEDIBLE Y CONTROLABLE.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1600"/>
              </a:spcAft>
              <a:buClr>
                <a:srgbClr val="EFEFEF"/>
              </a:buClr>
              <a:buSzPts val="1100"/>
              <a:buFont typeface="Arial" pitchFamily="34" charset="0"/>
              <a:buChar char="•"/>
              <a:tabLst/>
              <a:defRPr/>
            </a:pPr>
            <a:endParaRPr kumimoji="0" lang="es-ES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taatliches"/>
              <a:ea typeface="Staatliches"/>
              <a:cs typeface="Staatliches"/>
              <a:sym typeface="Staatliches"/>
            </a:endParaRPr>
          </a:p>
        </p:txBody>
      </p:sp>
      <p:sp>
        <p:nvSpPr>
          <p:cNvPr id="99" name="98 Rectángulo"/>
          <p:cNvSpPr/>
          <p:nvPr/>
        </p:nvSpPr>
        <p:spPr>
          <a:xfrm>
            <a:off x="216024" y="3219822"/>
            <a:ext cx="2987824" cy="28803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0" name="Google Shape;727;p27"/>
          <p:cNvSpPr txBox="1">
            <a:spLocks/>
          </p:cNvSpPr>
          <p:nvPr/>
        </p:nvSpPr>
        <p:spPr>
          <a:xfrm flipH="1">
            <a:off x="152848" y="3291830"/>
            <a:ext cx="3411040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EFEFEF"/>
              </a:buClr>
              <a:buSzPts val="1100"/>
              <a:buFont typeface="Dosis ExtraLight"/>
              <a:buNone/>
              <a:tabLst/>
              <a:defRPr/>
            </a:pPr>
            <a:r>
              <a:rPr kumimoji="0" lang="es-ES" sz="113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taatliches"/>
                <a:ea typeface="Staatliches"/>
                <a:cs typeface="Staatliches"/>
                <a:sym typeface="Staatliches"/>
              </a:rPr>
              <a:t>MEDIDAS DE REESTRUCTURACIÓN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27"/>
          <p:cNvSpPr/>
          <p:nvPr/>
        </p:nvSpPr>
        <p:spPr>
          <a:xfrm rot="-368550" flipH="1">
            <a:off x="5205585" y="3359654"/>
            <a:ext cx="3053229" cy="931142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27"/>
          <p:cNvSpPr txBox="1">
            <a:spLocks noGrp="1"/>
          </p:cNvSpPr>
          <p:nvPr>
            <p:ph type="subTitle" idx="2"/>
          </p:nvPr>
        </p:nvSpPr>
        <p:spPr>
          <a:xfrm flipH="1">
            <a:off x="2051720" y="555526"/>
            <a:ext cx="4608512" cy="57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/>
            <a:r>
              <a:rPr lang="es-ES" i="1" dirty="0"/>
              <a:t> “Cada frase que pronuncio no debe considerarse una afirmación, sino una pregunta”. </a:t>
            </a:r>
            <a:br>
              <a:rPr lang="es-ES" i="1" dirty="0"/>
            </a:br>
            <a:r>
              <a:rPr lang="es-ES" i="1" dirty="0" err="1"/>
              <a:t>Neil</a:t>
            </a:r>
            <a:r>
              <a:rPr lang="es-ES" i="1" dirty="0"/>
              <a:t> </a:t>
            </a:r>
            <a:r>
              <a:rPr lang="es-ES" i="1" dirty="0" err="1"/>
              <a:t>Bohr</a:t>
            </a:r>
            <a:r>
              <a:rPr lang="es-ES" i="1" dirty="0"/>
              <a:t>.</a:t>
            </a:r>
            <a:endParaRPr dirty="0"/>
          </a:p>
        </p:txBody>
      </p:sp>
      <p:sp>
        <p:nvSpPr>
          <p:cNvPr id="727" name="Google Shape;727;p27"/>
          <p:cNvSpPr txBox="1">
            <a:spLocks noGrp="1"/>
          </p:cNvSpPr>
          <p:nvPr>
            <p:ph type="subTitle" idx="1"/>
          </p:nvPr>
        </p:nvSpPr>
        <p:spPr>
          <a:xfrm flipH="1">
            <a:off x="1437450" y="3013730"/>
            <a:ext cx="3051000" cy="27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b="1" dirty="0"/>
              <a:t>TAREA</a:t>
            </a:r>
            <a:endParaRPr sz="1600" b="1" dirty="0"/>
          </a:p>
        </p:txBody>
      </p:sp>
      <p:sp>
        <p:nvSpPr>
          <p:cNvPr id="728" name="Google Shape;728;p27"/>
          <p:cNvSpPr/>
          <p:nvPr/>
        </p:nvSpPr>
        <p:spPr>
          <a:xfrm flipH="1">
            <a:off x="8096073" y="3351039"/>
            <a:ext cx="14312" cy="3533"/>
          </a:xfrm>
          <a:custGeom>
            <a:avLst/>
            <a:gdLst/>
            <a:ahLst/>
            <a:cxnLst/>
            <a:rect l="l" t="t" r="r" b="b"/>
            <a:pathLst>
              <a:path w="320" h="79" extrusionOk="0">
                <a:moveTo>
                  <a:pt x="1" y="1"/>
                </a:moveTo>
                <a:lnTo>
                  <a:pt x="1" y="1"/>
                </a:lnTo>
                <a:cubicBezTo>
                  <a:pt x="86" y="51"/>
                  <a:pt x="205" y="78"/>
                  <a:pt x="320" y="78"/>
                </a:cubicBezTo>
                <a:cubicBezTo>
                  <a:pt x="205" y="78"/>
                  <a:pt x="89" y="51"/>
                  <a:pt x="1" y="1"/>
                </a:cubicBezTo>
                <a:close/>
              </a:path>
            </a:pathLst>
          </a:custGeom>
          <a:solidFill>
            <a:srgbClr val="E5E5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27"/>
          <p:cNvSpPr/>
          <p:nvPr/>
        </p:nvSpPr>
        <p:spPr>
          <a:xfrm flipH="1">
            <a:off x="8182750" y="2442109"/>
            <a:ext cx="16325" cy="2639"/>
          </a:xfrm>
          <a:custGeom>
            <a:avLst/>
            <a:gdLst/>
            <a:ahLst/>
            <a:cxnLst/>
            <a:rect l="l" t="t" r="r" b="b"/>
            <a:pathLst>
              <a:path w="365" h="59" extrusionOk="0">
                <a:moveTo>
                  <a:pt x="1" y="1"/>
                </a:moveTo>
                <a:cubicBezTo>
                  <a:pt x="126" y="1"/>
                  <a:pt x="256" y="21"/>
                  <a:pt x="365" y="59"/>
                </a:cubicBezTo>
                <a:cubicBezTo>
                  <a:pt x="256" y="21"/>
                  <a:pt x="130" y="1"/>
                  <a:pt x="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27"/>
          <p:cNvSpPr/>
          <p:nvPr/>
        </p:nvSpPr>
        <p:spPr>
          <a:xfrm flipH="1">
            <a:off x="6935415" y="3453348"/>
            <a:ext cx="473280" cy="287090"/>
          </a:xfrm>
          <a:custGeom>
            <a:avLst/>
            <a:gdLst/>
            <a:ahLst/>
            <a:cxnLst/>
            <a:rect l="l" t="t" r="r" b="b"/>
            <a:pathLst>
              <a:path w="10582" h="6419" extrusionOk="0">
                <a:moveTo>
                  <a:pt x="10581" y="0"/>
                </a:moveTo>
                <a:lnTo>
                  <a:pt x="1" y="6120"/>
                </a:lnTo>
                <a:lnTo>
                  <a:pt x="504" y="6418"/>
                </a:lnTo>
                <a:lnTo>
                  <a:pt x="10581" y="595"/>
                </a:lnTo>
                <a:lnTo>
                  <a:pt x="10581" y="0"/>
                </a:lnTo>
                <a:close/>
              </a:path>
            </a:pathLst>
          </a:custGeom>
          <a:solidFill>
            <a:srgbClr val="3747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27"/>
          <p:cNvSpPr/>
          <p:nvPr/>
        </p:nvSpPr>
        <p:spPr>
          <a:xfrm flipH="1">
            <a:off x="7521939" y="1657582"/>
            <a:ext cx="449799" cy="1817266"/>
          </a:xfrm>
          <a:custGeom>
            <a:avLst/>
            <a:gdLst/>
            <a:ahLst/>
            <a:cxnLst/>
            <a:rect l="l" t="t" r="r" b="b"/>
            <a:pathLst>
              <a:path w="10057" h="40632" extrusionOk="0">
                <a:moveTo>
                  <a:pt x="9155" y="1"/>
                </a:moveTo>
                <a:cubicBezTo>
                  <a:pt x="9092" y="1"/>
                  <a:pt x="9031" y="44"/>
                  <a:pt x="9013" y="112"/>
                </a:cubicBezTo>
                <a:lnTo>
                  <a:pt x="14" y="40062"/>
                </a:lnTo>
                <a:cubicBezTo>
                  <a:pt x="0" y="40123"/>
                  <a:pt x="28" y="40185"/>
                  <a:pt x="82" y="40216"/>
                </a:cubicBezTo>
                <a:lnTo>
                  <a:pt x="670" y="40556"/>
                </a:lnTo>
                <a:cubicBezTo>
                  <a:pt x="673" y="40559"/>
                  <a:pt x="673" y="40559"/>
                  <a:pt x="677" y="40562"/>
                </a:cubicBezTo>
                <a:cubicBezTo>
                  <a:pt x="764" y="40607"/>
                  <a:pt x="872" y="40631"/>
                  <a:pt x="983" y="40631"/>
                </a:cubicBezTo>
                <a:cubicBezTo>
                  <a:pt x="998" y="40631"/>
                  <a:pt x="1013" y="40631"/>
                  <a:pt x="1028" y="40630"/>
                </a:cubicBezTo>
                <a:lnTo>
                  <a:pt x="1279" y="39525"/>
                </a:lnTo>
                <a:lnTo>
                  <a:pt x="10044" y="608"/>
                </a:lnTo>
                <a:cubicBezTo>
                  <a:pt x="10057" y="550"/>
                  <a:pt x="10030" y="485"/>
                  <a:pt x="9975" y="455"/>
                </a:cubicBezTo>
                <a:lnTo>
                  <a:pt x="9224" y="19"/>
                </a:lnTo>
                <a:cubicBezTo>
                  <a:pt x="9202" y="7"/>
                  <a:pt x="9178" y="1"/>
                  <a:pt x="9155" y="1"/>
                </a:cubicBezTo>
                <a:close/>
              </a:path>
            </a:pathLst>
          </a:custGeom>
          <a:solidFill>
            <a:srgbClr val="3747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732;p27"/>
          <p:cNvSpPr/>
          <p:nvPr/>
        </p:nvSpPr>
        <p:spPr>
          <a:xfrm flipH="1">
            <a:off x="7476319" y="1654183"/>
            <a:ext cx="449486" cy="1820621"/>
          </a:xfrm>
          <a:custGeom>
            <a:avLst/>
            <a:gdLst/>
            <a:ahLst/>
            <a:cxnLst/>
            <a:rect l="l" t="t" r="r" b="b"/>
            <a:pathLst>
              <a:path w="10050" h="40707" extrusionOk="0">
                <a:moveTo>
                  <a:pt x="10050" y="1"/>
                </a:moveTo>
                <a:lnTo>
                  <a:pt x="9041" y="585"/>
                </a:lnTo>
                <a:lnTo>
                  <a:pt x="252" y="39601"/>
                </a:lnTo>
                <a:lnTo>
                  <a:pt x="1" y="40706"/>
                </a:lnTo>
                <a:cubicBezTo>
                  <a:pt x="112" y="40706"/>
                  <a:pt x="221" y="40682"/>
                  <a:pt x="307" y="40632"/>
                </a:cubicBezTo>
                <a:lnTo>
                  <a:pt x="894" y="40292"/>
                </a:lnTo>
                <a:cubicBezTo>
                  <a:pt x="949" y="40257"/>
                  <a:pt x="990" y="40204"/>
                  <a:pt x="1007" y="40138"/>
                </a:cubicBezTo>
                <a:lnTo>
                  <a:pt x="10050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p27"/>
          <p:cNvSpPr/>
          <p:nvPr/>
        </p:nvSpPr>
        <p:spPr>
          <a:xfrm flipH="1">
            <a:off x="7431102" y="2540504"/>
            <a:ext cx="45396" cy="1584920"/>
          </a:xfrm>
          <a:custGeom>
            <a:avLst/>
            <a:gdLst/>
            <a:ahLst/>
            <a:cxnLst/>
            <a:rect l="l" t="t" r="r" b="b"/>
            <a:pathLst>
              <a:path w="1015" h="35437" extrusionOk="0">
                <a:moveTo>
                  <a:pt x="1" y="1"/>
                </a:moveTo>
                <a:lnTo>
                  <a:pt x="4" y="34856"/>
                </a:lnTo>
                <a:cubicBezTo>
                  <a:pt x="4" y="34924"/>
                  <a:pt x="45" y="34992"/>
                  <a:pt x="134" y="35043"/>
                </a:cubicBezTo>
                <a:lnTo>
                  <a:pt x="680" y="35359"/>
                </a:lnTo>
                <a:cubicBezTo>
                  <a:pt x="684" y="35363"/>
                  <a:pt x="684" y="35363"/>
                  <a:pt x="688" y="35363"/>
                </a:cubicBezTo>
                <a:cubicBezTo>
                  <a:pt x="776" y="35413"/>
                  <a:pt x="895" y="35437"/>
                  <a:pt x="1014" y="35437"/>
                </a:cubicBezTo>
                <a:lnTo>
                  <a:pt x="1014" y="34278"/>
                </a:lnTo>
                <a:lnTo>
                  <a:pt x="1011" y="586"/>
                </a:lnTo>
                <a:lnTo>
                  <a:pt x="1" y="1"/>
                </a:lnTo>
                <a:close/>
              </a:path>
            </a:pathLst>
          </a:custGeom>
          <a:solidFill>
            <a:srgbClr val="3747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p27"/>
          <p:cNvSpPr/>
          <p:nvPr/>
        </p:nvSpPr>
        <p:spPr>
          <a:xfrm flipH="1">
            <a:off x="7385975" y="2540683"/>
            <a:ext cx="45351" cy="1584741"/>
          </a:xfrm>
          <a:custGeom>
            <a:avLst/>
            <a:gdLst/>
            <a:ahLst/>
            <a:cxnLst/>
            <a:rect l="l" t="t" r="r" b="b"/>
            <a:pathLst>
              <a:path w="1014" h="35433" extrusionOk="0">
                <a:moveTo>
                  <a:pt x="1013" y="0"/>
                </a:moveTo>
                <a:lnTo>
                  <a:pt x="1" y="582"/>
                </a:lnTo>
                <a:lnTo>
                  <a:pt x="4" y="34274"/>
                </a:lnTo>
                <a:lnTo>
                  <a:pt x="4" y="35433"/>
                </a:lnTo>
                <a:cubicBezTo>
                  <a:pt x="123" y="35433"/>
                  <a:pt x="246" y="35409"/>
                  <a:pt x="334" y="35355"/>
                </a:cubicBezTo>
                <a:lnTo>
                  <a:pt x="878" y="35039"/>
                </a:lnTo>
                <a:cubicBezTo>
                  <a:pt x="959" y="34991"/>
                  <a:pt x="1007" y="34927"/>
                  <a:pt x="1010" y="34866"/>
                </a:cubicBezTo>
                <a:lnTo>
                  <a:pt x="1010" y="34838"/>
                </a:lnTo>
                <a:lnTo>
                  <a:pt x="1013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27"/>
          <p:cNvSpPr/>
          <p:nvPr/>
        </p:nvSpPr>
        <p:spPr>
          <a:xfrm flipH="1">
            <a:off x="6846189" y="2358025"/>
            <a:ext cx="314148" cy="1429679"/>
          </a:xfrm>
          <a:custGeom>
            <a:avLst/>
            <a:gdLst/>
            <a:ahLst/>
            <a:cxnLst/>
            <a:rect l="l" t="t" r="r" b="b"/>
            <a:pathLst>
              <a:path w="7024" h="31966" extrusionOk="0">
                <a:moveTo>
                  <a:pt x="0" y="1"/>
                </a:moveTo>
                <a:lnTo>
                  <a:pt x="6010" y="31357"/>
                </a:lnTo>
                <a:cubicBezTo>
                  <a:pt x="6028" y="31439"/>
                  <a:pt x="6075" y="31511"/>
                  <a:pt x="6150" y="31551"/>
                </a:cubicBezTo>
                <a:lnTo>
                  <a:pt x="6711" y="31875"/>
                </a:lnTo>
                <a:cubicBezTo>
                  <a:pt x="6830" y="31946"/>
                  <a:pt x="6956" y="31966"/>
                  <a:pt x="7024" y="31966"/>
                </a:cubicBezTo>
                <a:lnTo>
                  <a:pt x="6809" y="30837"/>
                </a:lnTo>
                <a:lnTo>
                  <a:pt x="1010" y="583"/>
                </a:lnTo>
                <a:lnTo>
                  <a:pt x="0" y="1"/>
                </a:lnTo>
                <a:close/>
              </a:path>
            </a:pathLst>
          </a:custGeom>
          <a:solidFill>
            <a:srgbClr val="3747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27"/>
          <p:cNvSpPr/>
          <p:nvPr/>
        </p:nvSpPr>
        <p:spPr>
          <a:xfrm flipH="1">
            <a:off x="6801196" y="2358204"/>
            <a:ext cx="314014" cy="1429500"/>
          </a:xfrm>
          <a:custGeom>
            <a:avLst/>
            <a:gdLst/>
            <a:ahLst/>
            <a:cxnLst/>
            <a:rect l="l" t="t" r="r" b="b"/>
            <a:pathLst>
              <a:path w="7021" h="31962" extrusionOk="0">
                <a:moveTo>
                  <a:pt x="1014" y="0"/>
                </a:moveTo>
                <a:lnTo>
                  <a:pt x="1" y="579"/>
                </a:lnTo>
                <a:lnTo>
                  <a:pt x="5800" y="30833"/>
                </a:lnTo>
                <a:lnTo>
                  <a:pt x="6015" y="31962"/>
                </a:lnTo>
                <a:cubicBezTo>
                  <a:pt x="6134" y="31962"/>
                  <a:pt x="6253" y="31935"/>
                  <a:pt x="6345" y="31884"/>
                </a:cubicBezTo>
                <a:lnTo>
                  <a:pt x="6371" y="31871"/>
                </a:lnTo>
                <a:lnTo>
                  <a:pt x="6886" y="31571"/>
                </a:lnTo>
                <a:cubicBezTo>
                  <a:pt x="6977" y="31516"/>
                  <a:pt x="7021" y="31449"/>
                  <a:pt x="7021" y="31381"/>
                </a:cubicBezTo>
                <a:lnTo>
                  <a:pt x="7021" y="31374"/>
                </a:lnTo>
                <a:lnTo>
                  <a:pt x="7014" y="31337"/>
                </a:lnTo>
                <a:lnTo>
                  <a:pt x="7014" y="31330"/>
                </a:lnTo>
                <a:lnTo>
                  <a:pt x="1014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27"/>
          <p:cNvSpPr/>
          <p:nvPr/>
        </p:nvSpPr>
        <p:spPr>
          <a:xfrm flipH="1">
            <a:off x="6890422" y="3453929"/>
            <a:ext cx="511251" cy="347200"/>
          </a:xfrm>
          <a:custGeom>
            <a:avLst/>
            <a:gdLst/>
            <a:ahLst/>
            <a:cxnLst/>
            <a:rect l="l" t="t" r="r" b="b"/>
            <a:pathLst>
              <a:path w="11431" h="7763" extrusionOk="0">
                <a:moveTo>
                  <a:pt x="11430" y="0"/>
                </a:moveTo>
                <a:lnTo>
                  <a:pt x="0" y="6600"/>
                </a:lnTo>
                <a:lnTo>
                  <a:pt x="0" y="7762"/>
                </a:lnTo>
                <a:lnTo>
                  <a:pt x="11430" y="1163"/>
                </a:lnTo>
                <a:lnTo>
                  <a:pt x="11430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27"/>
          <p:cNvSpPr/>
          <p:nvPr/>
        </p:nvSpPr>
        <p:spPr>
          <a:xfrm flipH="1">
            <a:off x="6619925" y="2261911"/>
            <a:ext cx="1487285" cy="900940"/>
          </a:xfrm>
          <a:custGeom>
            <a:avLst/>
            <a:gdLst/>
            <a:ahLst/>
            <a:cxnLst/>
            <a:rect l="l" t="t" r="r" b="b"/>
            <a:pathLst>
              <a:path w="33254" h="20144" extrusionOk="0">
                <a:moveTo>
                  <a:pt x="29221" y="0"/>
                </a:moveTo>
                <a:cubicBezTo>
                  <a:pt x="29105" y="0"/>
                  <a:pt x="28988" y="26"/>
                  <a:pt x="28898" y="77"/>
                </a:cubicBezTo>
                <a:lnTo>
                  <a:pt x="324" y="16575"/>
                </a:lnTo>
                <a:cubicBezTo>
                  <a:pt x="143" y="16681"/>
                  <a:pt x="1" y="16929"/>
                  <a:pt x="1" y="17133"/>
                </a:cubicBezTo>
                <a:lnTo>
                  <a:pt x="1" y="17554"/>
                </a:lnTo>
                <a:cubicBezTo>
                  <a:pt x="1" y="17758"/>
                  <a:pt x="143" y="18010"/>
                  <a:pt x="324" y="18112"/>
                </a:cubicBezTo>
                <a:lnTo>
                  <a:pt x="3710" y="20068"/>
                </a:lnTo>
                <a:cubicBezTo>
                  <a:pt x="3798" y="20118"/>
                  <a:pt x="3914" y="20144"/>
                  <a:pt x="4031" y="20144"/>
                </a:cubicBezTo>
                <a:cubicBezTo>
                  <a:pt x="4147" y="20144"/>
                  <a:pt x="4263" y="20118"/>
                  <a:pt x="4352" y="20068"/>
                </a:cubicBezTo>
                <a:lnTo>
                  <a:pt x="32931" y="3568"/>
                </a:lnTo>
                <a:cubicBezTo>
                  <a:pt x="33108" y="3466"/>
                  <a:pt x="33254" y="3214"/>
                  <a:pt x="33254" y="3010"/>
                </a:cubicBezTo>
                <a:lnTo>
                  <a:pt x="33254" y="2592"/>
                </a:lnTo>
                <a:cubicBezTo>
                  <a:pt x="33254" y="2385"/>
                  <a:pt x="33108" y="2137"/>
                  <a:pt x="32931" y="2031"/>
                </a:cubicBezTo>
                <a:lnTo>
                  <a:pt x="29544" y="77"/>
                </a:lnTo>
                <a:cubicBezTo>
                  <a:pt x="29454" y="26"/>
                  <a:pt x="29338" y="0"/>
                  <a:pt x="2922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" name="Google Shape;739;p27"/>
          <p:cNvSpPr/>
          <p:nvPr/>
        </p:nvSpPr>
        <p:spPr>
          <a:xfrm flipH="1">
            <a:off x="6626455" y="2330832"/>
            <a:ext cx="1472884" cy="779959"/>
          </a:xfrm>
          <a:custGeom>
            <a:avLst/>
            <a:gdLst/>
            <a:ahLst/>
            <a:cxnLst/>
            <a:rect l="l" t="t" r="r" b="b"/>
            <a:pathLst>
              <a:path w="32932" h="17439" extrusionOk="0">
                <a:moveTo>
                  <a:pt x="766" y="14678"/>
                </a:moveTo>
                <a:lnTo>
                  <a:pt x="148" y="15034"/>
                </a:lnTo>
                <a:cubicBezTo>
                  <a:pt x="76" y="15075"/>
                  <a:pt x="32" y="15130"/>
                  <a:pt x="18" y="15181"/>
                </a:cubicBezTo>
                <a:cubicBezTo>
                  <a:pt x="1" y="15246"/>
                  <a:pt x="25" y="15310"/>
                  <a:pt x="82" y="15365"/>
                </a:cubicBezTo>
                <a:cubicBezTo>
                  <a:pt x="99" y="15378"/>
                  <a:pt x="123" y="15395"/>
                  <a:pt x="148" y="15409"/>
                </a:cubicBezTo>
                <a:lnTo>
                  <a:pt x="1347" y="16102"/>
                </a:lnTo>
                <a:cubicBezTo>
                  <a:pt x="1058" y="15925"/>
                  <a:pt x="813" y="15517"/>
                  <a:pt x="793" y="15184"/>
                </a:cubicBezTo>
                <a:lnTo>
                  <a:pt x="766" y="14678"/>
                </a:lnTo>
                <a:close/>
                <a:moveTo>
                  <a:pt x="31904" y="0"/>
                </a:moveTo>
                <a:cubicBezTo>
                  <a:pt x="31813" y="171"/>
                  <a:pt x="31680" y="320"/>
                  <a:pt x="31531" y="405"/>
                </a:cubicBezTo>
                <a:lnTo>
                  <a:pt x="3384" y="16656"/>
                </a:lnTo>
                <a:cubicBezTo>
                  <a:pt x="3380" y="16656"/>
                  <a:pt x="3380" y="16660"/>
                  <a:pt x="3380" y="16660"/>
                </a:cubicBezTo>
                <a:lnTo>
                  <a:pt x="3377" y="16660"/>
                </a:lnTo>
                <a:cubicBezTo>
                  <a:pt x="3231" y="16744"/>
                  <a:pt x="3037" y="16785"/>
                  <a:pt x="2847" y="16785"/>
                </a:cubicBezTo>
                <a:cubicBezTo>
                  <a:pt x="2660" y="16785"/>
                  <a:pt x="2473" y="16744"/>
                  <a:pt x="2326" y="16666"/>
                </a:cubicBezTo>
                <a:lnTo>
                  <a:pt x="2326" y="16666"/>
                </a:lnTo>
                <a:lnTo>
                  <a:pt x="3534" y="17364"/>
                </a:lnTo>
                <a:cubicBezTo>
                  <a:pt x="3557" y="17377"/>
                  <a:pt x="3588" y="17391"/>
                  <a:pt x="3619" y="17400"/>
                </a:cubicBezTo>
                <a:cubicBezTo>
                  <a:pt x="3625" y="17405"/>
                  <a:pt x="3632" y="17408"/>
                  <a:pt x="3639" y="17408"/>
                </a:cubicBezTo>
                <a:cubicBezTo>
                  <a:pt x="3707" y="17428"/>
                  <a:pt x="3782" y="17438"/>
                  <a:pt x="3853" y="17438"/>
                </a:cubicBezTo>
                <a:cubicBezTo>
                  <a:pt x="3972" y="17438"/>
                  <a:pt x="4088" y="17414"/>
                  <a:pt x="4176" y="17364"/>
                </a:cubicBezTo>
                <a:lnTo>
                  <a:pt x="32755" y="864"/>
                </a:lnTo>
                <a:cubicBezTo>
                  <a:pt x="32932" y="762"/>
                  <a:pt x="32932" y="596"/>
                  <a:pt x="32755" y="490"/>
                </a:cubicBezTo>
                <a:lnTo>
                  <a:pt x="3190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0" name="Google Shape;740;p27"/>
          <p:cNvSpPr/>
          <p:nvPr/>
        </p:nvSpPr>
        <p:spPr>
          <a:xfrm flipH="1">
            <a:off x="7927013" y="3159413"/>
            <a:ext cx="14312" cy="3533"/>
          </a:xfrm>
          <a:custGeom>
            <a:avLst/>
            <a:gdLst/>
            <a:ahLst/>
            <a:cxnLst/>
            <a:rect l="l" t="t" r="r" b="b"/>
            <a:pathLst>
              <a:path w="320" h="79" extrusionOk="0">
                <a:moveTo>
                  <a:pt x="1" y="1"/>
                </a:moveTo>
                <a:lnTo>
                  <a:pt x="1" y="1"/>
                </a:lnTo>
                <a:cubicBezTo>
                  <a:pt x="86" y="51"/>
                  <a:pt x="205" y="78"/>
                  <a:pt x="320" y="78"/>
                </a:cubicBezTo>
                <a:cubicBezTo>
                  <a:pt x="205" y="78"/>
                  <a:pt x="89" y="51"/>
                  <a:pt x="1" y="1"/>
                </a:cubicBezTo>
                <a:close/>
              </a:path>
            </a:pathLst>
          </a:custGeom>
          <a:solidFill>
            <a:srgbClr val="E5E5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1" name="Google Shape;741;p27"/>
          <p:cNvSpPr/>
          <p:nvPr/>
        </p:nvSpPr>
        <p:spPr>
          <a:xfrm flipH="1">
            <a:off x="7927013" y="3005379"/>
            <a:ext cx="180197" cy="157566"/>
          </a:xfrm>
          <a:custGeom>
            <a:avLst/>
            <a:gdLst/>
            <a:ahLst/>
            <a:cxnLst/>
            <a:rect l="l" t="t" r="r" b="b"/>
            <a:pathLst>
              <a:path w="4029" h="3523" extrusionOk="0">
                <a:moveTo>
                  <a:pt x="258" y="0"/>
                </a:moveTo>
                <a:cubicBezTo>
                  <a:pt x="109" y="119"/>
                  <a:pt x="1" y="333"/>
                  <a:pt x="1" y="514"/>
                </a:cubicBezTo>
                <a:lnTo>
                  <a:pt x="1" y="931"/>
                </a:lnTo>
                <a:cubicBezTo>
                  <a:pt x="1" y="1122"/>
                  <a:pt x="126" y="1350"/>
                  <a:pt x="286" y="1466"/>
                </a:cubicBezTo>
                <a:cubicBezTo>
                  <a:pt x="296" y="1476"/>
                  <a:pt x="310" y="1482"/>
                  <a:pt x="324" y="1489"/>
                </a:cubicBezTo>
                <a:lnTo>
                  <a:pt x="3710" y="3445"/>
                </a:lnTo>
                <a:cubicBezTo>
                  <a:pt x="3798" y="3495"/>
                  <a:pt x="3914" y="3522"/>
                  <a:pt x="4029" y="3522"/>
                </a:cubicBezTo>
                <a:lnTo>
                  <a:pt x="4029" y="2359"/>
                </a:lnTo>
                <a:cubicBezTo>
                  <a:pt x="3958" y="2359"/>
                  <a:pt x="3883" y="2346"/>
                  <a:pt x="3815" y="2326"/>
                </a:cubicBezTo>
                <a:cubicBezTo>
                  <a:pt x="3808" y="2326"/>
                  <a:pt x="3801" y="2323"/>
                  <a:pt x="3795" y="2318"/>
                </a:cubicBezTo>
                <a:cubicBezTo>
                  <a:pt x="3764" y="2309"/>
                  <a:pt x="3737" y="2295"/>
                  <a:pt x="3710" y="2282"/>
                </a:cubicBezTo>
                <a:lnTo>
                  <a:pt x="2489" y="1578"/>
                </a:lnTo>
                <a:cubicBezTo>
                  <a:pt x="2489" y="1578"/>
                  <a:pt x="2486" y="1578"/>
                  <a:pt x="2486" y="1574"/>
                </a:cubicBezTo>
                <a:lnTo>
                  <a:pt x="1543" y="1030"/>
                </a:lnTo>
                <a:lnTo>
                  <a:pt x="1540" y="1030"/>
                </a:lnTo>
                <a:lnTo>
                  <a:pt x="324" y="327"/>
                </a:lnTo>
                <a:cubicBezTo>
                  <a:pt x="299" y="313"/>
                  <a:pt x="279" y="296"/>
                  <a:pt x="258" y="283"/>
                </a:cubicBezTo>
                <a:cubicBezTo>
                  <a:pt x="201" y="228"/>
                  <a:pt x="177" y="164"/>
                  <a:pt x="194" y="99"/>
                </a:cubicBezTo>
                <a:cubicBezTo>
                  <a:pt x="205" y="65"/>
                  <a:pt x="225" y="31"/>
                  <a:pt x="25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2" name="Google Shape;742;p27"/>
          <p:cNvSpPr/>
          <p:nvPr/>
        </p:nvSpPr>
        <p:spPr>
          <a:xfrm flipH="1">
            <a:off x="7936539" y="3009807"/>
            <a:ext cx="162799" cy="99603"/>
          </a:xfrm>
          <a:custGeom>
            <a:avLst/>
            <a:gdLst/>
            <a:ahLst/>
            <a:cxnLst/>
            <a:rect l="l" t="t" r="r" b="b"/>
            <a:pathLst>
              <a:path w="3640" h="2227" extrusionOk="0">
                <a:moveTo>
                  <a:pt x="3619" y="2219"/>
                </a:moveTo>
                <a:cubicBezTo>
                  <a:pt x="3625" y="2224"/>
                  <a:pt x="3632" y="2227"/>
                  <a:pt x="3639" y="2227"/>
                </a:cubicBezTo>
                <a:cubicBezTo>
                  <a:pt x="3632" y="2227"/>
                  <a:pt x="3625" y="2224"/>
                  <a:pt x="3619" y="2219"/>
                </a:cubicBezTo>
                <a:close/>
                <a:moveTo>
                  <a:pt x="18" y="0"/>
                </a:moveTo>
                <a:cubicBezTo>
                  <a:pt x="1" y="65"/>
                  <a:pt x="25" y="129"/>
                  <a:pt x="82" y="184"/>
                </a:cubicBezTo>
                <a:cubicBezTo>
                  <a:pt x="25" y="129"/>
                  <a:pt x="1" y="65"/>
                  <a:pt x="18" y="0"/>
                </a:cubicBezTo>
                <a:close/>
              </a:path>
            </a:pathLst>
          </a:custGeom>
          <a:solidFill>
            <a:srgbClr val="70D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p27"/>
          <p:cNvSpPr/>
          <p:nvPr/>
        </p:nvSpPr>
        <p:spPr>
          <a:xfrm flipH="1">
            <a:off x="6665813" y="729935"/>
            <a:ext cx="1485809" cy="2351685"/>
          </a:xfrm>
          <a:custGeom>
            <a:avLst/>
            <a:gdLst/>
            <a:ahLst/>
            <a:cxnLst/>
            <a:rect l="l" t="t" r="r" b="b"/>
            <a:pathLst>
              <a:path w="33221" h="52581" extrusionOk="0">
                <a:moveTo>
                  <a:pt x="29207" y="1"/>
                </a:moveTo>
                <a:cubicBezTo>
                  <a:pt x="29013" y="1"/>
                  <a:pt x="28819" y="44"/>
                  <a:pt x="28671" y="131"/>
                </a:cubicBezTo>
                <a:lnTo>
                  <a:pt x="521" y="16382"/>
                </a:lnTo>
                <a:cubicBezTo>
                  <a:pt x="225" y="16552"/>
                  <a:pt x="1" y="16970"/>
                  <a:pt x="21" y="17310"/>
                </a:cubicBezTo>
                <a:lnTo>
                  <a:pt x="1962" y="50978"/>
                </a:lnTo>
                <a:cubicBezTo>
                  <a:pt x="1982" y="51322"/>
                  <a:pt x="2241" y="51736"/>
                  <a:pt x="2536" y="51906"/>
                </a:cubicBezTo>
                <a:lnTo>
                  <a:pt x="3479" y="52450"/>
                </a:lnTo>
                <a:cubicBezTo>
                  <a:pt x="3627" y="52537"/>
                  <a:pt x="3820" y="52580"/>
                  <a:pt x="4015" y="52580"/>
                </a:cubicBezTo>
                <a:cubicBezTo>
                  <a:pt x="4209" y="52580"/>
                  <a:pt x="4403" y="52537"/>
                  <a:pt x="4553" y="52450"/>
                </a:cubicBezTo>
                <a:lnTo>
                  <a:pt x="32700" y="36199"/>
                </a:lnTo>
                <a:cubicBezTo>
                  <a:pt x="32996" y="36029"/>
                  <a:pt x="33220" y="35611"/>
                  <a:pt x="33203" y="35271"/>
                </a:cubicBezTo>
                <a:lnTo>
                  <a:pt x="31258" y="1603"/>
                </a:lnTo>
                <a:cubicBezTo>
                  <a:pt x="31238" y="1259"/>
                  <a:pt x="30983" y="845"/>
                  <a:pt x="30687" y="675"/>
                </a:cubicBezTo>
                <a:lnTo>
                  <a:pt x="29742" y="131"/>
                </a:lnTo>
                <a:cubicBezTo>
                  <a:pt x="29594" y="44"/>
                  <a:pt x="29400" y="1"/>
                  <a:pt x="29207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27"/>
          <p:cNvSpPr/>
          <p:nvPr/>
        </p:nvSpPr>
        <p:spPr>
          <a:xfrm flipH="1">
            <a:off x="6754189" y="730024"/>
            <a:ext cx="1390769" cy="802724"/>
          </a:xfrm>
          <a:custGeom>
            <a:avLst/>
            <a:gdLst/>
            <a:ahLst/>
            <a:cxnLst/>
            <a:rect l="l" t="t" r="r" b="b"/>
            <a:pathLst>
              <a:path w="31096" h="17948" extrusionOk="0">
                <a:moveTo>
                  <a:pt x="29060" y="1"/>
                </a:moveTo>
                <a:cubicBezTo>
                  <a:pt x="28866" y="1"/>
                  <a:pt x="28671" y="43"/>
                  <a:pt x="28522" y="129"/>
                </a:cubicBezTo>
                <a:lnTo>
                  <a:pt x="372" y="16380"/>
                </a:lnTo>
                <a:cubicBezTo>
                  <a:pt x="225" y="16468"/>
                  <a:pt x="93" y="16614"/>
                  <a:pt x="1" y="16785"/>
                </a:cubicBezTo>
                <a:lnTo>
                  <a:pt x="2017" y="17947"/>
                </a:lnTo>
                <a:cubicBezTo>
                  <a:pt x="2106" y="17780"/>
                  <a:pt x="2238" y="17631"/>
                  <a:pt x="2387" y="17543"/>
                </a:cubicBezTo>
                <a:lnTo>
                  <a:pt x="30535" y="1291"/>
                </a:lnTo>
                <a:cubicBezTo>
                  <a:pt x="30622" y="1242"/>
                  <a:pt x="30706" y="1219"/>
                  <a:pt x="30781" y="1219"/>
                </a:cubicBezTo>
                <a:cubicBezTo>
                  <a:pt x="30938" y="1219"/>
                  <a:pt x="31057" y="1322"/>
                  <a:pt x="31096" y="1509"/>
                </a:cubicBezTo>
                <a:cubicBezTo>
                  <a:pt x="31045" y="1189"/>
                  <a:pt x="30810" y="833"/>
                  <a:pt x="30542" y="673"/>
                </a:cubicBezTo>
                <a:lnTo>
                  <a:pt x="29593" y="125"/>
                </a:lnTo>
                <a:cubicBezTo>
                  <a:pt x="29446" y="42"/>
                  <a:pt x="29253" y="1"/>
                  <a:pt x="29060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27"/>
          <p:cNvSpPr/>
          <p:nvPr/>
        </p:nvSpPr>
        <p:spPr>
          <a:xfrm flipH="1">
            <a:off x="6665813" y="784500"/>
            <a:ext cx="1395644" cy="2294616"/>
          </a:xfrm>
          <a:custGeom>
            <a:avLst/>
            <a:gdLst/>
            <a:ahLst/>
            <a:cxnLst/>
            <a:rect l="l" t="t" r="r" b="b"/>
            <a:pathLst>
              <a:path w="31205" h="51305" extrusionOk="0">
                <a:moveTo>
                  <a:pt x="28915" y="0"/>
                </a:moveTo>
                <a:cubicBezTo>
                  <a:pt x="28840" y="0"/>
                  <a:pt x="28757" y="24"/>
                  <a:pt x="28671" y="73"/>
                </a:cubicBezTo>
                <a:lnTo>
                  <a:pt x="520" y="16325"/>
                </a:lnTo>
                <a:cubicBezTo>
                  <a:pt x="225" y="16494"/>
                  <a:pt x="1" y="16913"/>
                  <a:pt x="21" y="17252"/>
                </a:cubicBezTo>
                <a:lnTo>
                  <a:pt x="1962" y="50921"/>
                </a:lnTo>
                <a:cubicBezTo>
                  <a:pt x="1977" y="51164"/>
                  <a:pt x="2109" y="51305"/>
                  <a:pt x="2291" y="51305"/>
                </a:cubicBezTo>
                <a:cubicBezTo>
                  <a:pt x="2366" y="51305"/>
                  <a:pt x="2449" y="51281"/>
                  <a:pt x="2537" y="51230"/>
                </a:cubicBezTo>
                <a:lnTo>
                  <a:pt x="30684" y="34979"/>
                </a:lnTo>
                <a:cubicBezTo>
                  <a:pt x="30980" y="34809"/>
                  <a:pt x="31204" y="34391"/>
                  <a:pt x="31187" y="34051"/>
                </a:cubicBezTo>
                <a:lnTo>
                  <a:pt x="29242" y="383"/>
                </a:lnTo>
                <a:cubicBezTo>
                  <a:pt x="29228" y="139"/>
                  <a:pt x="29096" y="0"/>
                  <a:pt x="28915" y="0"/>
                </a:cubicBezTo>
                <a:close/>
              </a:path>
            </a:pathLst>
          </a:custGeom>
          <a:solidFill>
            <a:srgbClr val="F0F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27"/>
          <p:cNvSpPr/>
          <p:nvPr/>
        </p:nvSpPr>
        <p:spPr>
          <a:xfrm flipH="1">
            <a:off x="7115791" y="881375"/>
            <a:ext cx="721056" cy="513667"/>
          </a:xfrm>
          <a:custGeom>
            <a:avLst/>
            <a:gdLst/>
            <a:ahLst/>
            <a:cxnLst/>
            <a:rect l="l" t="t" r="r" b="b"/>
            <a:pathLst>
              <a:path w="16122" h="11485" extrusionOk="0">
                <a:moveTo>
                  <a:pt x="12092" y="0"/>
                </a:moveTo>
                <a:cubicBezTo>
                  <a:pt x="12010" y="0"/>
                  <a:pt x="11928" y="19"/>
                  <a:pt x="11866" y="56"/>
                </a:cubicBezTo>
                <a:lnTo>
                  <a:pt x="224" y="6774"/>
                </a:lnTo>
                <a:cubicBezTo>
                  <a:pt x="102" y="6849"/>
                  <a:pt x="0" y="7022"/>
                  <a:pt x="0" y="7165"/>
                </a:cubicBezTo>
                <a:lnTo>
                  <a:pt x="3" y="9232"/>
                </a:lnTo>
                <a:lnTo>
                  <a:pt x="1006" y="8651"/>
                </a:lnTo>
                <a:lnTo>
                  <a:pt x="3022" y="9814"/>
                </a:lnTo>
                <a:lnTo>
                  <a:pt x="3022" y="10718"/>
                </a:lnTo>
                <a:cubicBezTo>
                  <a:pt x="3022" y="10861"/>
                  <a:pt x="3124" y="11038"/>
                  <a:pt x="3250" y="11109"/>
                </a:cubicBezTo>
                <a:lnTo>
                  <a:pt x="3805" y="11428"/>
                </a:lnTo>
                <a:cubicBezTo>
                  <a:pt x="3868" y="11466"/>
                  <a:pt x="3949" y="11485"/>
                  <a:pt x="4031" y="11485"/>
                </a:cubicBezTo>
                <a:cubicBezTo>
                  <a:pt x="4112" y="11485"/>
                  <a:pt x="4194" y="11466"/>
                  <a:pt x="4257" y="11428"/>
                </a:cubicBezTo>
                <a:lnTo>
                  <a:pt x="15897" y="4711"/>
                </a:lnTo>
                <a:cubicBezTo>
                  <a:pt x="16024" y="4636"/>
                  <a:pt x="16122" y="4462"/>
                  <a:pt x="16122" y="4319"/>
                </a:cubicBezTo>
                <a:lnTo>
                  <a:pt x="16122" y="2511"/>
                </a:lnTo>
                <a:cubicBezTo>
                  <a:pt x="16122" y="2368"/>
                  <a:pt x="16020" y="2194"/>
                  <a:pt x="15897" y="2120"/>
                </a:cubicBezTo>
                <a:lnTo>
                  <a:pt x="12318" y="56"/>
                </a:lnTo>
                <a:cubicBezTo>
                  <a:pt x="12255" y="19"/>
                  <a:pt x="12173" y="0"/>
                  <a:pt x="1209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27"/>
          <p:cNvSpPr/>
          <p:nvPr/>
        </p:nvSpPr>
        <p:spPr>
          <a:xfrm flipH="1">
            <a:off x="7115791" y="977534"/>
            <a:ext cx="540725" cy="417463"/>
          </a:xfrm>
          <a:custGeom>
            <a:avLst/>
            <a:gdLst/>
            <a:ahLst/>
            <a:cxnLst/>
            <a:rect l="l" t="t" r="r" b="b"/>
            <a:pathLst>
              <a:path w="12090" h="9334" extrusionOk="0">
                <a:moveTo>
                  <a:pt x="11903" y="0"/>
                </a:moveTo>
                <a:cubicBezTo>
                  <a:pt x="11988" y="68"/>
                  <a:pt x="11975" y="170"/>
                  <a:pt x="11865" y="231"/>
                </a:cubicBezTo>
                <a:lnTo>
                  <a:pt x="225" y="6953"/>
                </a:lnTo>
                <a:cubicBezTo>
                  <a:pt x="164" y="6987"/>
                  <a:pt x="82" y="7008"/>
                  <a:pt x="1" y="7008"/>
                </a:cubicBezTo>
                <a:lnTo>
                  <a:pt x="1" y="9333"/>
                </a:lnTo>
                <a:cubicBezTo>
                  <a:pt x="82" y="9333"/>
                  <a:pt x="160" y="9316"/>
                  <a:pt x="225" y="9282"/>
                </a:cubicBezTo>
                <a:lnTo>
                  <a:pt x="11865" y="2557"/>
                </a:lnTo>
                <a:cubicBezTo>
                  <a:pt x="11988" y="2486"/>
                  <a:pt x="12090" y="2312"/>
                  <a:pt x="12090" y="2169"/>
                </a:cubicBezTo>
                <a:lnTo>
                  <a:pt x="12090" y="361"/>
                </a:lnTo>
                <a:cubicBezTo>
                  <a:pt x="12090" y="235"/>
                  <a:pt x="12012" y="82"/>
                  <a:pt x="119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27"/>
          <p:cNvSpPr/>
          <p:nvPr/>
        </p:nvSpPr>
        <p:spPr>
          <a:xfrm flipH="1">
            <a:off x="7120353" y="881375"/>
            <a:ext cx="711933" cy="409547"/>
          </a:xfrm>
          <a:custGeom>
            <a:avLst/>
            <a:gdLst/>
            <a:ahLst/>
            <a:cxnLst/>
            <a:rect l="l" t="t" r="r" b="b"/>
            <a:pathLst>
              <a:path w="15918" h="9157" extrusionOk="0">
                <a:moveTo>
                  <a:pt x="11990" y="0"/>
                </a:moveTo>
                <a:cubicBezTo>
                  <a:pt x="11908" y="0"/>
                  <a:pt x="11826" y="19"/>
                  <a:pt x="11764" y="56"/>
                </a:cubicBezTo>
                <a:lnTo>
                  <a:pt x="122" y="6774"/>
                </a:lnTo>
                <a:cubicBezTo>
                  <a:pt x="0" y="6849"/>
                  <a:pt x="0" y="6964"/>
                  <a:pt x="122" y="7036"/>
                </a:cubicBezTo>
                <a:lnTo>
                  <a:pt x="3703" y="9103"/>
                </a:lnTo>
                <a:cubicBezTo>
                  <a:pt x="3766" y="9138"/>
                  <a:pt x="3847" y="9156"/>
                  <a:pt x="3929" y="9156"/>
                </a:cubicBezTo>
                <a:cubicBezTo>
                  <a:pt x="4010" y="9156"/>
                  <a:pt x="4092" y="9138"/>
                  <a:pt x="4155" y="9103"/>
                </a:cubicBezTo>
                <a:lnTo>
                  <a:pt x="15795" y="2381"/>
                </a:lnTo>
                <a:cubicBezTo>
                  <a:pt x="15918" y="2310"/>
                  <a:pt x="15918" y="2194"/>
                  <a:pt x="15795" y="2120"/>
                </a:cubicBezTo>
                <a:lnTo>
                  <a:pt x="12216" y="56"/>
                </a:lnTo>
                <a:cubicBezTo>
                  <a:pt x="12153" y="19"/>
                  <a:pt x="12071" y="0"/>
                  <a:pt x="1199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27"/>
          <p:cNvSpPr/>
          <p:nvPr/>
        </p:nvSpPr>
        <p:spPr>
          <a:xfrm flipH="1">
            <a:off x="7557495" y="1530652"/>
            <a:ext cx="355877" cy="436784"/>
          </a:xfrm>
          <a:custGeom>
            <a:avLst/>
            <a:gdLst/>
            <a:ahLst/>
            <a:cxnLst/>
            <a:rect l="l" t="t" r="r" b="b"/>
            <a:pathLst>
              <a:path w="7957" h="9766" extrusionOk="0">
                <a:moveTo>
                  <a:pt x="5495" y="1"/>
                </a:moveTo>
                <a:cubicBezTo>
                  <a:pt x="4955" y="1"/>
                  <a:pt x="4354" y="172"/>
                  <a:pt x="3727" y="532"/>
                </a:cubicBezTo>
                <a:cubicBezTo>
                  <a:pt x="1609" y="1756"/>
                  <a:pt x="1" y="4697"/>
                  <a:pt x="140" y="7097"/>
                </a:cubicBezTo>
                <a:cubicBezTo>
                  <a:pt x="239" y="8791"/>
                  <a:pt x="1176" y="9765"/>
                  <a:pt x="2463" y="9765"/>
                </a:cubicBezTo>
                <a:cubicBezTo>
                  <a:pt x="3003" y="9765"/>
                  <a:pt x="3604" y="9594"/>
                  <a:pt x="4231" y="9232"/>
                </a:cubicBezTo>
                <a:cubicBezTo>
                  <a:pt x="6348" y="8008"/>
                  <a:pt x="7956" y="5068"/>
                  <a:pt x="7817" y="2667"/>
                </a:cubicBezTo>
                <a:cubicBezTo>
                  <a:pt x="7719" y="973"/>
                  <a:pt x="6782" y="1"/>
                  <a:pt x="54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27"/>
          <p:cNvSpPr/>
          <p:nvPr/>
        </p:nvSpPr>
        <p:spPr>
          <a:xfrm flipH="1">
            <a:off x="7625432" y="1530697"/>
            <a:ext cx="121249" cy="218437"/>
          </a:xfrm>
          <a:custGeom>
            <a:avLst/>
            <a:gdLst/>
            <a:ahLst/>
            <a:cxnLst/>
            <a:rect l="l" t="t" r="r" b="b"/>
            <a:pathLst>
              <a:path w="2711" h="4884" extrusionOk="0">
                <a:moveTo>
                  <a:pt x="1768" y="0"/>
                </a:moveTo>
                <a:cubicBezTo>
                  <a:pt x="1227" y="0"/>
                  <a:pt x="626" y="171"/>
                  <a:pt x="0" y="535"/>
                </a:cubicBezTo>
                <a:lnTo>
                  <a:pt x="252" y="4883"/>
                </a:lnTo>
                <a:lnTo>
                  <a:pt x="2710" y="204"/>
                </a:lnTo>
                <a:cubicBezTo>
                  <a:pt x="2428" y="69"/>
                  <a:pt x="2108" y="0"/>
                  <a:pt x="1768" y="0"/>
                </a:cubicBezTo>
                <a:close/>
              </a:path>
            </a:pathLst>
          </a:custGeom>
          <a:solidFill>
            <a:srgbClr val="23C7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27"/>
          <p:cNvSpPr/>
          <p:nvPr/>
        </p:nvSpPr>
        <p:spPr>
          <a:xfrm flipH="1">
            <a:off x="7561342" y="1561736"/>
            <a:ext cx="34662" cy="222328"/>
          </a:xfrm>
          <a:custGeom>
            <a:avLst/>
            <a:gdLst/>
            <a:ahLst/>
            <a:cxnLst/>
            <a:rect l="l" t="t" r="r" b="b"/>
            <a:pathLst>
              <a:path w="775" h="4971" extrusionOk="0">
                <a:moveTo>
                  <a:pt x="0" y="0"/>
                </a:moveTo>
                <a:lnTo>
                  <a:pt x="0" y="0"/>
                </a:lnTo>
                <a:cubicBezTo>
                  <a:pt x="412" y="456"/>
                  <a:pt x="674" y="1122"/>
                  <a:pt x="721" y="1972"/>
                </a:cubicBezTo>
                <a:cubicBezTo>
                  <a:pt x="674" y="1122"/>
                  <a:pt x="412" y="453"/>
                  <a:pt x="0" y="0"/>
                </a:cubicBezTo>
                <a:close/>
                <a:moveTo>
                  <a:pt x="721" y="1976"/>
                </a:moveTo>
                <a:cubicBezTo>
                  <a:pt x="775" y="2937"/>
                  <a:pt x="551" y="3983"/>
                  <a:pt x="129" y="4971"/>
                </a:cubicBezTo>
                <a:cubicBezTo>
                  <a:pt x="554" y="3983"/>
                  <a:pt x="775" y="2937"/>
                  <a:pt x="721" y="1976"/>
                </a:cubicBezTo>
                <a:close/>
              </a:path>
            </a:pathLst>
          </a:custGeom>
          <a:solidFill>
            <a:srgbClr val="C0C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27"/>
          <p:cNvSpPr/>
          <p:nvPr/>
        </p:nvSpPr>
        <p:spPr>
          <a:xfrm flipH="1">
            <a:off x="7561297" y="1539821"/>
            <a:ext cx="174159" cy="244243"/>
          </a:xfrm>
          <a:custGeom>
            <a:avLst/>
            <a:gdLst/>
            <a:ahLst/>
            <a:cxnLst/>
            <a:rect l="l" t="t" r="r" b="b"/>
            <a:pathLst>
              <a:path w="3894" h="5461" extrusionOk="0">
                <a:moveTo>
                  <a:pt x="2459" y="0"/>
                </a:moveTo>
                <a:lnTo>
                  <a:pt x="1" y="4679"/>
                </a:lnTo>
                <a:lnTo>
                  <a:pt x="3247" y="5461"/>
                </a:lnTo>
                <a:cubicBezTo>
                  <a:pt x="3669" y="4472"/>
                  <a:pt x="3894" y="3424"/>
                  <a:pt x="3839" y="2462"/>
                </a:cubicBezTo>
                <a:cubicBezTo>
                  <a:pt x="3792" y="1612"/>
                  <a:pt x="3530" y="946"/>
                  <a:pt x="3118" y="490"/>
                </a:cubicBezTo>
                <a:cubicBezTo>
                  <a:pt x="2932" y="280"/>
                  <a:pt x="2707" y="116"/>
                  <a:pt x="24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27"/>
          <p:cNvSpPr/>
          <p:nvPr/>
        </p:nvSpPr>
        <p:spPr>
          <a:xfrm flipH="1">
            <a:off x="6865197" y="1157598"/>
            <a:ext cx="613538" cy="390628"/>
          </a:xfrm>
          <a:custGeom>
            <a:avLst/>
            <a:gdLst/>
            <a:ahLst/>
            <a:cxnLst/>
            <a:rect l="l" t="t" r="r" b="b"/>
            <a:pathLst>
              <a:path w="13718" h="8734" extrusionOk="0">
                <a:moveTo>
                  <a:pt x="13487" y="0"/>
                </a:moveTo>
                <a:cubicBezTo>
                  <a:pt x="13442" y="0"/>
                  <a:pt x="13392" y="15"/>
                  <a:pt x="13341" y="44"/>
                </a:cubicBezTo>
                <a:lnTo>
                  <a:pt x="313" y="7564"/>
                </a:lnTo>
                <a:cubicBezTo>
                  <a:pt x="135" y="7666"/>
                  <a:pt x="0" y="7914"/>
                  <a:pt x="13" y="8122"/>
                </a:cubicBezTo>
                <a:lnTo>
                  <a:pt x="33" y="8502"/>
                </a:lnTo>
                <a:cubicBezTo>
                  <a:pt x="41" y="8649"/>
                  <a:pt x="120" y="8733"/>
                  <a:pt x="229" y="8733"/>
                </a:cubicBezTo>
                <a:cubicBezTo>
                  <a:pt x="274" y="8733"/>
                  <a:pt x="324" y="8719"/>
                  <a:pt x="377" y="8689"/>
                </a:cubicBezTo>
                <a:cubicBezTo>
                  <a:pt x="2233" y="7619"/>
                  <a:pt x="11546" y="2243"/>
                  <a:pt x="13402" y="1169"/>
                </a:cubicBezTo>
                <a:cubicBezTo>
                  <a:pt x="13582" y="1067"/>
                  <a:pt x="13718" y="819"/>
                  <a:pt x="13704" y="611"/>
                </a:cubicBezTo>
                <a:lnTo>
                  <a:pt x="13684" y="231"/>
                </a:lnTo>
                <a:cubicBezTo>
                  <a:pt x="13677" y="84"/>
                  <a:pt x="13596" y="0"/>
                  <a:pt x="1348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27"/>
          <p:cNvSpPr/>
          <p:nvPr/>
        </p:nvSpPr>
        <p:spPr>
          <a:xfrm flipH="1">
            <a:off x="7430074" y="1610889"/>
            <a:ext cx="41728" cy="64717"/>
          </a:xfrm>
          <a:custGeom>
            <a:avLst/>
            <a:gdLst/>
            <a:ahLst/>
            <a:cxnLst/>
            <a:rect l="l" t="t" r="r" b="b"/>
            <a:pathLst>
              <a:path w="933" h="1447" extrusionOk="0">
                <a:moveTo>
                  <a:pt x="758" y="1"/>
                </a:moveTo>
                <a:cubicBezTo>
                  <a:pt x="729" y="1"/>
                  <a:pt x="695" y="10"/>
                  <a:pt x="661" y="30"/>
                </a:cubicBezTo>
                <a:lnTo>
                  <a:pt x="208" y="292"/>
                </a:lnTo>
                <a:cubicBezTo>
                  <a:pt x="90" y="360"/>
                  <a:pt x="1" y="526"/>
                  <a:pt x="8" y="663"/>
                </a:cubicBezTo>
                <a:lnTo>
                  <a:pt x="42" y="1295"/>
                </a:lnTo>
                <a:cubicBezTo>
                  <a:pt x="47" y="1391"/>
                  <a:pt x="100" y="1446"/>
                  <a:pt x="172" y="1446"/>
                </a:cubicBezTo>
                <a:cubicBezTo>
                  <a:pt x="202" y="1446"/>
                  <a:pt x="235" y="1437"/>
                  <a:pt x="269" y="1417"/>
                </a:cubicBezTo>
                <a:lnTo>
                  <a:pt x="725" y="1156"/>
                </a:lnTo>
                <a:cubicBezTo>
                  <a:pt x="845" y="1088"/>
                  <a:pt x="933" y="921"/>
                  <a:pt x="926" y="785"/>
                </a:cubicBezTo>
                <a:lnTo>
                  <a:pt x="889" y="156"/>
                </a:lnTo>
                <a:cubicBezTo>
                  <a:pt x="883" y="57"/>
                  <a:pt x="831" y="1"/>
                  <a:pt x="75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27"/>
          <p:cNvSpPr/>
          <p:nvPr/>
        </p:nvSpPr>
        <p:spPr>
          <a:xfrm flipH="1">
            <a:off x="6858175" y="1282874"/>
            <a:ext cx="527844" cy="341162"/>
          </a:xfrm>
          <a:custGeom>
            <a:avLst/>
            <a:gdLst/>
            <a:ahLst/>
            <a:cxnLst/>
            <a:rect l="l" t="t" r="r" b="b"/>
            <a:pathLst>
              <a:path w="11802" h="7628" extrusionOk="0">
                <a:moveTo>
                  <a:pt x="11569" y="1"/>
                </a:moveTo>
                <a:cubicBezTo>
                  <a:pt x="11525" y="1"/>
                  <a:pt x="11475" y="15"/>
                  <a:pt x="11424" y="44"/>
                </a:cubicBezTo>
                <a:lnTo>
                  <a:pt x="314" y="6456"/>
                </a:lnTo>
                <a:cubicBezTo>
                  <a:pt x="137" y="6558"/>
                  <a:pt x="0" y="6810"/>
                  <a:pt x="11" y="7014"/>
                </a:cubicBezTo>
                <a:lnTo>
                  <a:pt x="31" y="7398"/>
                </a:lnTo>
                <a:cubicBezTo>
                  <a:pt x="41" y="7542"/>
                  <a:pt x="120" y="7627"/>
                  <a:pt x="228" y="7627"/>
                </a:cubicBezTo>
                <a:cubicBezTo>
                  <a:pt x="273" y="7627"/>
                  <a:pt x="323" y="7612"/>
                  <a:pt x="375" y="7581"/>
                </a:cubicBezTo>
                <a:lnTo>
                  <a:pt x="11488" y="1170"/>
                </a:lnTo>
                <a:cubicBezTo>
                  <a:pt x="11665" y="1068"/>
                  <a:pt x="11801" y="820"/>
                  <a:pt x="11788" y="612"/>
                </a:cubicBezTo>
                <a:lnTo>
                  <a:pt x="11767" y="231"/>
                </a:lnTo>
                <a:cubicBezTo>
                  <a:pt x="11757" y="84"/>
                  <a:pt x="11678" y="1"/>
                  <a:pt x="115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" name="Google Shape;756;p27"/>
          <p:cNvSpPr/>
          <p:nvPr/>
        </p:nvSpPr>
        <p:spPr>
          <a:xfrm flipH="1">
            <a:off x="7424438" y="1737283"/>
            <a:ext cx="41728" cy="64672"/>
          </a:xfrm>
          <a:custGeom>
            <a:avLst/>
            <a:gdLst/>
            <a:ahLst/>
            <a:cxnLst/>
            <a:rect l="l" t="t" r="r" b="b"/>
            <a:pathLst>
              <a:path w="933" h="1446" extrusionOk="0">
                <a:moveTo>
                  <a:pt x="758" y="0"/>
                </a:moveTo>
                <a:cubicBezTo>
                  <a:pt x="728" y="0"/>
                  <a:pt x="695" y="10"/>
                  <a:pt x="661" y="29"/>
                </a:cubicBezTo>
                <a:lnTo>
                  <a:pt x="209" y="291"/>
                </a:lnTo>
                <a:cubicBezTo>
                  <a:pt x="89" y="359"/>
                  <a:pt x="1" y="526"/>
                  <a:pt x="8" y="662"/>
                </a:cubicBezTo>
                <a:lnTo>
                  <a:pt x="41" y="1294"/>
                </a:lnTo>
                <a:cubicBezTo>
                  <a:pt x="47" y="1390"/>
                  <a:pt x="101" y="1446"/>
                  <a:pt x="173" y="1446"/>
                </a:cubicBezTo>
                <a:cubicBezTo>
                  <a:pt x="203" y="1446"/>
                  <a:pt x="236" y="1436"/>
                  <a:pt x="270" y="1416"/>
                </a:cubicBezTo>
                <a:lnTo>
                  <a:pt x="722" y="1158"/>
                </a:lnTo>
                <a:cubicBezTo>
                  <a:pt x="841" y="1087"/>
                  <a:pt x="932" y="920"/>
                  <a:pt x="923" y="784"/>
                </a:cubicBezTo>
                <a:lnTo>
                  <a:pt x="888" y="155"/>
                </a:lnTo>
                <a:cubicBezTo>
                  <a:pt x="884" y="56"/>
                  <a:pt x="831" y="0"/>
                  <a:pt x="758" y="0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27"/>
          <p:cNvSpPr/>
          <p:nvPr/>
        </p:nvSpPr>
        <p:spPr>
          <a:xfrm flipH="1">
            <a:off x="7424886" y="1737372"/>
            <a:ext cx="40968" cy="64672"/>
          </a:xfrm>
          <a:custGeom>
            <a:avLst/>
            <a:gdLst/>
            <a:ahLst/>
            <a:cxnLst/>
            <a:rect l="l" t="t" r="r" b="b"/>
            <a:pathLst>
              <a:path w="916" h="1446" extrusionOk="0">
                <a:moveTo>
                  <a:pt x="752" y="0"/>
                </a:moveTo>
                <a:cubicBezTo>
                  <a:pt x="721" y="0"/>
                  <a:pt x="687" y="7"/>
                  <a:pt x="654" y="27"/>
                </a:cubicBezTo>
                <a:lnTo>
                  <a:pt x="202" y="289"/>
                </a:lnTo>
                <a:cubicBezTo>
                  <a:pt x="89" y="354"/>
                  <a:pt x="1" y="510"/>
                  <a:pt x="1" y="646"/>
                </a:cubicBezTo>
                <a:lnTo>
                  <a:pt x="1" y="660"/>
                </a:lnTo>
                <a:lnTo>
                  <a:pt x="34" y="1292"/>
                </a:lnTo>
                <a:cubicBezTo>
                  <a:pt x="42" y="1387"/>
                  <a:pt x="92" y="1445"/>
                  <a:pt x="167" y="1445"/>
                </a:cubicBezTo>
                <a:cubicBezTo>
                  <a:pt x="198" y="1445"/>
                  <a:pt x="229" y="1435"/>
                  <a:pt x="263" y="1414"/>
                </a:cubicBezTo>
                <a:lnTo>
                  <a:pt x="715" y="1156"/>
                </a:lnTo>
                <a:cubicBezTo>
                  <a:pt x="830" y="1088"/>
                  <a:pt x="916" y="932"/>
                  <a:pt x="916" y="799"/>
                </a:cubicBezTo>
                <a:lnTo>
                  <a:pt x="916" y="782"/>
                </a:lnTo>
                <a:lnTo>
                  <a:pt x="881" y="153"/>
                </a:lnTo>
                <a:cubicBezTo>
                  <a:pt x="878" y="55"/>
                  <a:pt x="823" y="0"/>
                  <a:pt x="75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27"/>
          <p:cNvSpPr/>
          <p:nvPr/>
        </p:nvSpPr>
        <p:spPr>
          <a:xfrm flipH="1">
            <a:off x="6852540" y="1409267"/>
            <a:ext cx="528023" cy="341207"/>
          </a:xfrm>
          <a:custGeom>
            <a:avLst/>
            <a:gdLst/>
            <a:ahLst/>
            <a:cxnLst/>
            <a:rect l="l" t="t" r="r" b="b"/>
            <a:pathLst>
              <a:path w="11806" h="7629" extrusionOk="0">
                <a:moveTo>
                  <a:pt x="11575" y="0"/>
                </a:moveTo>
                <a:cubicBezTo>
                  <a:pt x="11531" y="0"/>
                  <a:pt x="11482" y="14"/>
                  <a:pt x="11431" y="43"/>
                </a:cubicBezTo>
                <a:lnTo>
                  <a:pt x="314" y="6459"/>
                </a:lnTo>
                <a:cubicBezTo>
                  <a:pt x="137" y="6561"/>
                  <a:pt x="1" y="6812"/>
                  <a:pt x="15" y="7016"/>
                </a:cubicBezTo>
                <a:lnTo>
                  <a:pt x="35" y="7401"/>
                </a:lnTo>
                <a:cubicBezTo>
                  <a:pt x="42" y="7545"/>
                  <a:pt x="121" y="7628"/>
                  <a:pt x="230" y="7628"/>
                </a:cubicBezTo>
                <a:cubicBezTo>
                  <a:pt x="276" y="7628"/>
                  <a:pt x="326" y="7614"/>
                  <a:pt x="379" y="7584"/>
                </a:cubicBezTo>
                <a:lnTo>
                  <a:pt x="11493" y="1173"/>
                </a:lnTo>
                <a:cubicBezTo>
                  <a:pt x="11669" y="1067"/>
                  <a:pt x="11805" y="818"/>
                  <a:pt x="11795" y="614"/>
                </a:cubicBezTo>
                <a:lnTo>
                  <a:pt x="11771" y="231"/>
                </a:lnTo>
                <a:cubicBezTo>
                  <a:pt x="11764" y="85"/>
                  <a:pt x="11684" y="0"/>
                  <a:pt x="1157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27"/>
          <p:cNvSpPr/>
          <p:nvPr/>
        </p:nvSpPr>
        <p:spPr>
          <a:xfrm flipH="1">
            <a:off x="7418848" y="1864795"/>
            <a:ext cx="41863" cy="64583"/>
          </a:xfrm>
          <a:custGeom>
            <a:avLst/>
            <a:gdLst/>
            <a:ahLst/>
            <a:cxnLst/>
            <a:rect l="l" t="t" r="r" b="b"/>
            <a:pathLst>
              <a:path w="936" h="1444" extrusionOk="0">
                <a:moveTo>
                  <a:pt x="760" y="0"/>
                </a:moveTo>
                <a:cubicBezTo>
                  <a:pt x="729" y="0"/>
                  <a:pt x="696" y="10"/>
                  <a:pt x="661" y="31"/>
                </a:cubicBezTo>
                <a:lnTo>
                  <a:pt x="209" y="293"/>
                </a:lnTo>
                <a:cubicBezTo>
                  <a:pt x="90" y="360"/>
                  <a:pt x="1" y="527"/>
                  <a:pt x="8" y="663"/>
                </a:cubicBezTo>
                <a:lnTo>
                  <a:pt x="42" y="1292"/>
                </a:lnTo>
                <a:cubicBezTo>
                  <a:pt x="47" y="1389"/>
                  <a:pt x="100" y="1444"/>
                  <a:pt x="172" y="1444"/>
                </a:cubicBezTo>
                <a:cubicBezTo>
                  <a:pt x="202" y="1444"/>
                  <a:pt x="235" y="1434"/>
                  <a:pt x="270" y="1415"/>
                </a:cubicBezTo>
                <a:lnTo>
                  <a:pt x="725" y="1153"/>
                </a:lnTo>
                <a:cubicBezTo>
                  <a:pt x="845" y="1085"/>
                  <a:pt x="936" y="918"/>
                  <a:pt x="926" y="782"/>
                </a:cubicBezTo>
                <a:lnTo>
                  <a:pt x="892" y="153"/>
                </a:lnTo>
                <a:cubicBezTo>
                  <a:pt x="885" y="57"/>
                  <a:pt x="832" y="0"/>
                  <a:pt x="760" y="0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27"/>
          <p:cNvSpPr/>
          <p:nvPr/>
        </p:nvSpPr>
        <p:spPr>
          <a:xfrm flipH="1">
            <a:off x="7419116" y="1864795"/>
            <a:ext cx="41236" cy="64628"/>
          </a:xfrm>
          <a:custGeom>
            <a:avLst/>
            <a:gdLst/>
            <a:ahLst/>
            <a:cxnLst/>
            <a:rect l="l" t="t" r="r" b="b"/>
            <a:pathLst>
              <a:path w="922" h="1445" extrusionOk="0">
                <a:moveTo>
                  <a:pt x="752" y="1"/>
                </a:moveTo>
                <a:cubicBezTo>
                  <a:pt x="721" y="1"/>
                  <a:pt x="691" y="10"/>
                  <a:pt x="653" y="31"/>
                </a:cubicBezTo>
                <a:lnTo>
                  <a:pt x="201" y="293"/>
                </a:lnTo>
                <a:cubicBezTo>
                  <a:pt x="85" y="357"/>
                  <a:pt x="0" y="514"/>
                  <a:pt x="0" y="646"/>
                </a:cubicBezTo>
                <a:lnTo>
                  <a:pt x="0" y="663"/>
                </a:lnTo>
                <a:lnTo>
                  <a:pt x="34" y="1292"/>
                </a:lnTo>
                <a:cubicBezTo>
                  <a:pt x="41" y="1388"/>
                  <a:pt x="92" y="1445"/>
                  <a:pt x="167" y="1445"/>
                </a:cubicBezTo>
                <a:cubicBezTo>
                  <a:pt x="194" y="1445"/>
                  <a:pt x="228" y="1435"/>
                  <a:pt x="262" y="1415"/>
                </a:cubicBezTo>
                <a:lnTo>
                  <a:pt x="717" y="1153"/>
                </a:lnTo>
                <a:cubicBezTo>
                  <a:pt x="833" y="1088"/>
                  <a:pt x="921" y="932"/>
                  <a:pt x="918" y="796"/>
                </a:cubicBezTo>
                <a:lnTo>
                  <a:pt x="918" y="782"/>
                </a:lnTo>
                <a:lnTo>
                  <a:pt x="884" y="153"/>
                </a:lnTo>
                <a:cubicBezTo>
                  <a:pt x="877" y="54"/>
                  <a:pt x="823" y="1"/>
                  <a:pt x="75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761;p27"/>
          <p:cNvSpPr/>
          <p:nvPr/>
        </p:nvSpPr>
        <p:spPr>
          <a:xfrm flipH="1">
            <a:off x="6847083" y="1536690"/>
            <a:ext cx="527844" cy="341162"/>
          </a:xfrm>
          <a:custGeom>
            <a:avLst/>
            <a:gdLst/>
            <a:ahLst/>
            <a:cxnLst/>
            <a:rect l="l" t="t" r="r" b="b"/>
            <a:pathLst>
              <a:path w="11802" h="7628" extrusionOk="0">
                <a:moveTo>
                  <a:pt x="11570" y="0"/>
                </a:moveTo>
                <a:cubicBezTo>
                  <a:pt x="11525" y="0"/>
                  <a:pt x="11476" y="14"/>
                  <a:pt x="11424" y="44"/>
                </a:cubicBezTo>
                <a:lnTo>
                  <a:pt x="314" y="6459"/>
                </a:lnTo>
                <a:cubicBezTo>
                  <a:pt x="137" y="6561"/>
                  <a:pt x="0" y="6813"/>
                  <a:pt x="11" y="7017"/>
                </a:cubicBezTo>
                <a:lnTo>
                  <a:pt x="31" y="7398"/>
                </a:lnTo>
                <a:cubicBezTo>
                  <a:pt x="41" y="7543"/>
                  <a:pt x="121" y="7628"/>
                  <a:pt x="231" y="7628"/>
                </a:cubicBezTo>
                <a:cubicBezTo>
                  <a:pt x="275" y="7628"/>
                  <a:pt x="324" y="7614"/>
                  <a:pt x="375" y="7585"/>
                </a:cubicBezTo>
                <a:lnTo>
                  <a:pt x="11489" y="1172"/>
                </a:lnTo>
                <a:cubicBezTo>
                  <a:pt x="11665" y="1067"/>
                  <a:pt x="11802" y="819"/>
                  <a:pt x="11788" y="615"/>
                </a:cubicBezTo>
                <a:lnTo>
                  <a:pt x="11767" y="230"/>
                </a:lnTo>
                <a:cubicBezTo>
                  <a:pt x="11760" y="85"/>
                  <a:pt x="11680" y="0"/>
                  <a:pt x="115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27"/>
          <p:cNvSpPr/>
          <p:nvPr/>
        </p:nvSpPr>
        <p:spPr>
          <a:xfrm flipH="1">
            <a:off x="7574983" y="1947044"/>
            <a:ext cx="273270" cy="217095"/>
          </a:xfrm>
          <a:custGeom>
            <a:avLst/>
            <a:gdLst/>
            <a:ahLst/>
            <a:cxnLst/>
            <a:rect l="l" t="t" r="r" b="b"/>
            <a:pathLst>
              <a:path w="6110" h="4854" extrusionOk="0">
                <a:moveTo>
                  <a:pt x="5850" y="1"/>
                </a:moveTo>
                <a:cubicBezTo>
                  <a:pt x="5806" y="1"/>
                  <a:pt x="5756" y="15"/>
                  <a:pt x="5705" y="45"/>
                </a:cubicBezTo>
                <a:lnTo>
                  <a:pt x="313" y="3163"/>
                </a:lnTo>
                <a:cubicBezTo>
                  <a:pt x="136" y="3268"/>
                  <a:pt x="1" y="3516"/>
                  <a:pt x="14" y="3720"/>
                </a:cubicBezTo>
                <a:lnTo>
                  <a:pt x="65" y="4624"/>
                </a:lnTo>
                <a:cubicBezTo>
                  <a:pt x="74" y="4768"/>
                  <a:pt x="154" y="4853"/>
                  <a:pt x="262" y="4853"/>
                </a:cubicBezTo>
                <a:cubicBezTo>
                  <a:pt x="307" y="4853"/>
                  <a:pt x="357" y="4839"/>
                  <a:pt x="408" y="4807"/>
                </a:cubicBezTo>
                <a:lnTo>
                  <a:pt x="5800" y="1691"/>
                </a:lnTo>
                <a:cubicBezTo>
                  <a:pt x="5977" y="1589"/>
                  <a:pt x="6110" y="1336"/>
                  <a:pt x="6100" y="1132"/>
                </a:cubicBezTo>
                <a:lnTo>
                  <a:pt x="6048" y="232"/>
                </a:lnTo>
                <a:cubicBezTo>
                  <a:pt x="6039" y="85"/>
                  <a:pt x="5959" y="1"/>
                  <a:pt x="585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27"/>
          <p:cNvSpPr/>
          <p:nvPr/>
        </p:nvSpPr>
        <p:spPr>
          <a:xfrm flipH="1">
            <a:off x="7513396" y="2208151"/>
            <a:ext cx="385038" cy="258779"/>
          </a:xfrm>
          <a:custGeom>
            <a:avLst/>
            <a:gdLst/>
            <a:ahLst/>
            <a:cxnLst/>
            <a:rect l="l" t="t" r="r" b="b"/>
            <a:pathLst>
              <a:path w="8609" h="5786" extrusionOk="0">
                <a:moveTo>
                  <a:pt x="8375" y="1"/>
                </a:moveTo>
                <a:cubicBezTo>
                  <a:pt x="8331" y="1"/>
                  <a:pt x="8282" y="15"/>
                  <a:pt x="8231" y="44"/>
                </a:cubicBezTo>
                <a:lnTo>
                  <a:pt x="313" y="4617"/>
                </a:lnTo>
                <a:cubicBezTo>
                  <a:pt x="136" y="4719"/>
                  <a:pt x="1" y="4971"/>
                  <a:pt x="14" y="5175"/>
                </a:cubicBezTo>
                <a:lnTo>
                  <a:pt x="34" y="5558"/>
                </a:lnTo>
                <a:cubicBezTo>
                  <a:pt x="44" y="5703"/>
                  <a:pt x="123" y="5786"/>
                  <a:pt x="232" y="5786"/>
                </a:cubicBezTo>
                <a:cubicBezTo>
                  <a:pt x="276" y="5786"/>
                  <a:pt x="326" y="5772"/>
                  <a:pt x="378" y="5742"/>
                </a:cubicBezTo>
                <a:lnTo>
                  <a:pt x="8296" y="1173"/>
                </a:lnTo>
                <a:cubicBezTo>
                  <a:pt x="8473" y="1067"/>
                  <a:pt x="8609" y="819"/>
                  <a:pt x="8595" y="615"/>
                </a:cubicBezTo>
                <a:lnTo>
                  <a:pt x="8575" y="231"/>
                </a:lnTo>
                <a:cubicBezTo>
                  <a:pt x="8565" y="86"/>
                  <a:pt x="8485" y="1"/>
                  <a:pt x="83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27"/>
          <p:cNvSpPr/>
          <p:nvPr/>
        </p:nvSpPr>
        <p:spPr>
          <a:xfrm flipH="1">
            <a:off x="7505659" y="2342416"/>
            <a:ext cx="385038" cy="258779"/>
          </a:xfrm>
          <a:custGeom>
            <a:avLst/>
            <a:gdLst/>
            <a:ahLst/>
            <a:cxnLst/>
            <a:rect l="l" t="t" r="r" b="b"/>
            <a:pathLst>
              <a:path w="8609" h="5786" extrusionOk="0">
                <a:moveTo>
                  <a:pt x="8378" y="0"/>
                </a:moveTo>
                <a:cubicBezTo>
                  <a:pt x="8333" y="0"/>
                  <a:pt x="8283" y="14"/>
                  <a:pt x="8232" y="44"/>
                </a:cubicBezTo>
                <a:lnTo>
                  <a:pt x="313" y="4621"/>
                </a:lnTo>
                <a:cubicBezTo>
                  <a:pt x="137" y="4723"/>
                  <a:pt x="1" y="4971"/>
                  <a:pt x="14" y="5178"/>
                </a:cubicBezTo>
                <a:lnTo>
                  <a:pt x="35" y="5555"/>
                </a:lnTo>
                <a:cubicBezTo>
                  <a:pt x="44" y="5700"/>
                  <a:pt x="125" y="5786"/>
                  <a:pt x="235" y="5786"/>
                </a:cubicBezTo>
                <a:cubicBezTo>
                  <a:pt x="279" y="5786"/>
                  <a:pt x="328" y="5772"/>
                  <a:pt x="378" y="5743"/>
                </a:cubicBezTo>
                <a:lnTo>
                  <a:pt x="8296" y="1169"/>
                </a:lnTo>
                <a:cubicBezTo>
                  <a:pt x="8477" y="1067"/>
                  <a:pt x="8609" y="816"/>
                  <a:pt x="8599" y="612"/>
                </a:cubicBezTo>
                <a:lnTo>
                  <a:pt x="8575" y="228"/>
                </a:lnTo>
                <a:cubicBezTo>
                  <a:pt x="8568" y="83"/>
                  <a:pt x="8487" y="0"/>
                  <a:pt x="837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27"/>
          <p:cNvSpPr/>
          <p:nvPr/>
        </p:nvSpPr>
        <p:spPr>
          <a:xfrm flipH="1">
            <a:off x="7497877" y="2476547"/>
            <a:ext cx="384903" cy="258824"/>
          </a:xfrm>
          <a:custGeom>
            <a:avLst/>
            <a:gdLst/>
            <a:ahLst/>
            <a:cxnLst/>
            <a:rect l="l" t="t" r="r" b="b"/>
            <a:pathLst>
              <a:path w="8606" h="5787" extrusionOk="0">
                <a:moveTo>
                  <a:pt x="8374" y="0"/>
                </a:moveTo>
                <a:cubicBezTo>
                  <a:pt x="8329" y="0"/>
                  <a:pt x="8280" y="14"/>
                  <a:pt x="8228" y="44"/>
                </a:cubicBezTo>
                <a:lnTo>
                  <a:pt x="313" y="4624"/>
                </a:lnTo>
                <a:cubicBezTo>
                  <a:pt x="133" y="4729"/>
                  <a:pt x="1" y="4977"/>
                  <a:pt x="10" y="5184"/>
                </a:cubicBezTo>
                <a:lnTo>
                  <a:pt x="31" y="5559"/>
                </a:lnTo>
                <a:cubicBezTo>
                  <a:pt x="41" y="5703"/>
                  <a:pt x="120" y="5786"/>
                  <a:pt x="229" y="5786"/>
                </a:cubicBezTo>
                <a:cubicBezTo>
                  <a:pt x="275" y="5786"/>
                  <a:pt x="325" y="5772"/>
                  <a:pt x="378" y="5742"/>
                </a:cubicBezTo>
                <a:lnTo>
                  <a:pt x="8292" y="1173"/>
                </a:lnTo>
                <a:cubicBezTo>
                  <a:pt x="8473" y="1067"/>
                  <a:pt x="8606" y="819"/>
                  <a:pt x="8595" y="615"/>
                </a:cubicBezTo>
                <a:lnTo>
                  <a:pt x="8571" y="230"/>
                </a:lnTo>
                <a:cubicBezTo>
                  <a:pt x="8564" y="85"/>
                  <a:pt x="8484" y="0"/>
                  <a:pt x="83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27"/>
          <p:cNvSpPr/>
          <p:nvPr/>
        </p:nvSpPr>
        <p:spPr>
          <a:xfrm flipH="1">
            <a:off x="7490005" y="2610768"/>
            <a:ext cx="385038" cy="258824"/>
          </a:xfrm>
          <a:custGeom>
            <a:avLst/>
            <a:gdLst/>
            <a:ahLst/>
            <a:cxnLst/>
            <a:rect l="l" t="t" r="r" b="b"/>
            <a:pathLst>
              <a:path w="8609" h="5787" extrusionOk="0">
                <a:moveTo>
                  <a:pt x="8378" y="1"/>
                </a:moveTo>
                <a:cubicBezTo>
                  <a:pt x="8333" y="1"/>
                  <a:pt x="8283" y="15"/>
                  <a:pt x="8232" y="45"/>
                </a:cubicBezTo>
                <a:lnTo>
                  <a:pt x="314" y="4628"/>
                </a:lnTo>
                <a:cubicBezTo>
                  <a:pt x="137" y="4730"/>
                  <a:pt x="1" y="4981"/>
                  <a:pt x="11" y="5185"/>
                </a:cubicBezTo>
                <a:lnTo>
                  <a:pt x="35" y="5556"/>
                </a:lnTo>
                <a:cubicBezTo>
                  <a:pt x="42" y="5702"/>
                  <a:pt x="122" y="5786"/>
                  <a:pt x="232" y="5786"/>
                </a:cubicBezTo>
                <a:cubicBezTo>
                  <a:pt x="277" y="5786"/>
                  <a:pt x="326" y="5773"/>
                  <a:pt x="378" y="5743"/>
                </a:cubicBezTo>
                <a:lnTo>
                  <a:pt x="8296" y="1171"/>
                </a:lnTo>
                <a:cubicBezTo>
                  <a:pt x="8473" y="1069"/>
                  <a:pt x="8609" y="816"/>
                  <a:pt x="8596" y="612"/>
                </a:cubicBezTo>
                <a:lnTo>
                  <a:pt x="8575" y="228"/>
                </a:lnTo>
                <a:cubicBezTo>
                  <a:pt x="8566" y="84"/>
                  <a:pt x="8486" y="1"/>
                  <a:pt x="837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27"/>
          <p:cNvSpPr/>
          <p:nvPr/>
        </p:nvSpPr>
        <p:spPr>
          <a:xfrm flipH="1">
            <a:off x="7311776" y="2178811"/>
            <a:ext cx="96427" cy="334632"/>
          </a:xfrm>
          <a:custGeom>
            <a:avLst/>
            <a:gdLst/>
            <a:ahLst/>
            <a:cxnLst/>
            <a:rect l="l" t="t" r="r" b="b"/>
            <a:pathLst>
              <a:path w="2156" h="7482" extrusionOk="0">
                <a:moveTo>
                  <a:pt x="1596" y="0"/>
                </a:moveTo>
                <a:cubicBezTo>
                  <a:pt x="1551" y="0"/>
                  <a:pt x="1501" y="14"/>
                  <a:pt x="1449" y="44"/>
                </a:cubicBezTo>
                <a:lnTo>
                  <a:pt x="313" y="700"/>
                </a:lnTo>
                <a:cubicBezTo>
                  <a:pt x="132" y="805"/>
                  <a:pt x="0" y="1053"/>
                  <a:pt x="10" y="1257"/>
                </a:cubicBezTo>
                <a:lnTo>
                  <a:pt x="364" y="7251"/>
                </a:lnTo>
                <a:cubicBezTo>
                  <a:pt x="371" y="7397"/>
                  <a:pt x="451" y="7481"/>
                  <a:pt x="561" y="7481"/>
                </a:cubicBezTo>
                <a:cubicBezTo>
                  <a:pt x="606" y="7481"/>
                  <a:pt x="656" y="7468"/>
                  <a:pt x="708" y="7438"/>
                </a:cubicBezTo>
                <a:lnTo>
                  <a:pt x="1846" y="6779"/>
                </a:lnTo>
                <a:cubicBezTo>
                  <a:pt x="2023" y="6677"/>
                  <a:pt x="2156" y="6429"/>
                  <a:pt x="2145" y="6222"/>
                </a:cubicBezTo>
                <a:lnTo>
                  <a:pt x="1795" y="231"/>
                </a:lnTo>
                <a:cubicBezTo>
                  <a:pt x="1786" y="84"/>
                  <a:pt x="1706" y="0"/>
                  <a:pt x="159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27"/>
          <p:cNvSpPr/>
          <p:nvPr/>
        </p:nvSpPr>
        <p:spPr>
          <a:xfrm flipH="1">
            <a:off x="7307214" y="2529905"/>
            <a:ext cx="80639" cy="59618"/>
          </a:xfrm>
          <a:custGeom>
            <a:avLst/>
            <a:gdLst/>
            <a:ahLst/>
            <a:cxnLst/>
            <a:rect l="l" t="t" r="r" b="b"/>
            <a:pathLst>
              <a:path w="1803" h="1333" extrusionOk="0">
                <a:moveTo>
                  <a:pt x="1636" y="0"/>
                </a:moveTo>
                <a:cubicBezTo>
                  <a:pt x="1583" y="0"/>
                  <a:pt x="1521" y="19"/>
                  <a:pt x="1456" y="57"/>
                </a:cubicBezTo>
                <a:lnTo>
                  <a:pt x="317" y="714"/>
                </a:lnTo>
                <a:cubicBezTo>
                  <a:pt x="140" y="816"/>
                  <a:pt x="1" y="1027"/>
                  <a:pt x="11" y="1179"/>
                </a:cubicBezTo>
                <a:cubicBezTo>
                  <a:pt x="15" y="1278"/>
                  <a:pt x="78" y="1332"/>
                  <a:pt x="168" y="1332"/>
                </a:cubicBezTo>
                <a:cubicBezTo>
                  <a:pt x="220" y="1332"/>
                  <a:pt x="282" y="1314"/>
                  <a:pt x="347" y="1275"/>
                </a:cubicBezTo>
                <a:lnTo>
                  <a:pt x="1486" y="619"/>
                </a:lnTo>
                <a:cubicBezTo>
                  <a:pt x="1667" y="517"/>
                  <a:pt x="1803" y="306"/>
                  <a:pt x="1792" y="153"/>
                </a:cubicBezTo>
                <a:cubicBezTo>
                  <a:pt x="1788" y="54"/>
                  <a:pt x="1726" y="0"/>
                  <a:pt x="163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27"/>
          <p:cNvSpPr/>
          <p:nvPr/>
        </p:nvSpPr>
        <p:spPr>
          <a:xfrm flipH="1">
            <a:off x="7137841" y="2205691"/>
            <a:ext cx="89092" cy="207121"/>
          </a:xfrm>
          <a:custGeom>
            <a:avLst/>
            <a:gdLst/>
            <a:ahLst/>
            <a:cxnLst/>
            <a:rect l="l" t="t" r="r" b="b"/>
            <a:pathLst>
              <a:path w="1992" h="4631" extrusionOk="0">
                <a:moveTo>
                  <a:pt x="1597" y="1"/>
                </a:moveTo>
                <a:cubicBezTo>
                  <a:pt x="1553" y="1"/>
                  <a:pt x="1503" y="15"/>
                  <a:pt x="1452" y="44"/>
                </a:cubicBezTo>
                <a:lnTo>
                  <a:pt x="313" y="701"/>
                </a:lnTo>
                <a:cubicBezTo>
                  <a:pt x="136" y="807"/>
                  <a:pt x="0" y="1055"/>
                  <a:pt x="13" y="1259"/>
                </a:cubicBezTo>
                <a:lnTo>
                  <a:pt x="197" y="4403"/>
                </a:lnTo>
                <a:cubicBezTo>
                  <a:pt x="204" y="4548"/>
                  <a:pt x="285" y="4631"/>
                  <a:pt x="394" y="4631"/>
                </a:cubicBezTo>
                <a:cubicBezTo>
                  <a:pt x="439" y="4631"/>
                  <a:pt x="489" y="4617"/>
                  <a:pt x="540" y="4587"/>
                </a:cubicBezTo>
                <a:lnTo>
                  <a:pt x="1679" y="3931"/>
                </a:lnTo>
                <a:cubicBezTo>
                  <a:pt x="1856" y="3829"/>
                  <a:pt x="1992" y="3578"/>
                  <a:pt x="1979" y="3374"/>
                </a:cubicBezTo>
                <a:lnTo>
                  <a:pt x="1795" y="232"/>
                </a:lnTo>
                <a:cubicBezTo>
                  <a:pt x="1788" y="85"/>
                  <a:pt x="1707" y="1"/>
                  <a:pt x="1597" y="1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27"/>
          <p:cNvSpPr/>
          <p:nvPr/>
        </p:nvSpPr>
        <p:spPr>
          <a:xfrm flipH="1">
            <a:off x="7138422" y="2205691"/>
            <a:ext cx="87929" cy="207121"/>
          </a:xfrm>
          <a:custGeom>
            <a:avLst/>
            <a:gdLst/>
            <a:ahLst/>
            <a:cxnLst/>
            <a:rect l="l" t="t" r="r" b="b"/>
            <a:pathLst>
              <a:path w="1966" h="4631" extrusionOk="0">
                <a:moveTo>
                  <a:pt x="1585" y="0"/>
                </a:moveTo>
                <a:cubicBezTo>
                  <a:pt x="1541" y="0"/>
                  <a:pt x="1489" y="14"/>
                  <a:pt x="1439" y="44"/>
                </a:cubicBezTo>
                <a:lnTo>
                  <a:pt x="300" y="701"/>
                </a:lnTo>
                <a:cubicBezTo>
                  <a:pt x="130" y="799"/>
                  <a:pt x="0" y="1034"/>
                  <a:pt x="0" y="1235"/>
                </a:cubicBezTo>
                <a:lnTo>
                  <a:pt x="0" y="1259"/>
                </a:lnTo>
                <a:lnTo>
                  <a:pt x="184" y="4403"/>
                </a:lnTo>
                <a:cubicBezTo>
                  <a:pt x="191" y="4549"/>
                  <a:pt x="273" y="4631"/>
                  <a:pt x="381" y="4631"/>
                </a:cubicBezTo>
                <a:cubicBezTo>
                  <a:pt x="425" y="4631"/>
                  <a:pt x="477" y="4618"/>
                  <a:pt x="527" y="4587"/>
                </a:cubicBezTo>
                <a:lnTo>
                  <a:pt x="1666" y="3931"/>
                </a:lnTo>
                <a:cubicBezTo>
                  <a:pt x="1836" y="3832"/>
                  <a:pt x="1966" y="3601"/>
                  <a:pt x="1966" y="3400"/>
                </a:cubicBezTo>
                <a:lnTo>
                  <a:pt x="1966" y="3374"/>
                </a:lnTo>
                <a:lnTo>
                  <a:pt x="1782" y="232"/>
                </a:lnTo>
                <a:cubicBezTo>
                  <a:pt x="1775" y="85"/>
                  <a:pt x="1693" y="0"/>
                  <a:pt x="158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27"/>
          <p:cNvSpPr/>
          <p:nvPr/>
        </p:nvSpPr>
        <p:spPr>
          <a:xfrm flipH="1">
            <a:off x="7133413" y="2429317"/>
            <a:ext cx="80639" cy="59618"/>
          </a:xfrm>
          <a:custGeom>
            <a:avLst/>
            <a:gdLst/>
            <a:ahLst/>
            <a:cxnLst/>
            <a:rect l="l" t="t" r="r" b="b"/>
            <a:pathLst>
              <a:path w="1803" h="1333" extrusionOk="0">
                <a:moveTo>
                  <a:pt x="1634" y="1"/>
                </a:moveTo>
                <a:cubicBezTo>
                  <a:pt x="1582" y="1"/>
                  <a:pt x="1521" y="19"/>
                  <a:pt x="1456" y="56"/>
                </a:cubicBezTo>
                <a:lnTo>
                  <a:pt x="317" y="712"/>
                </a:lnTo>
                <a:cubicBezTo>
                  <a:pt x="140" y="817"/>
                  <a:pt x="1" y="1025"/>
                  <a:pt x="11" y="1181"/>
                </a:cubicBezTo>
                <a:cubicBezTo>
                  <a:pt x="17" y="1280"/>
                  <a:pt x="79" y="1333"/>
                  <a:pt x="169" y="1333"/>
                </a:cubicBezTo>
                <a:cubicBezTo>
                  <a:pt x="222" y="1333"/>
                  <a:pt x="284" y="1314"/>
                  <a:pt x="351" y="1277"/>
                </a:cubicBezTo>
                <a:lnTo>
                  <a:pt x="1487" y="621"/>
                </a:lnTo>
                <a:cubicBezTo>
                  <a:pt x="1666" y="519"/>
                  <a:pt x="1803" y="307"/>
                  <a:pt x="1793" y="151"/>
                </a:cubicBezTo>
                <a:cubicBezTo>
                  <a:pt x="1788" y="54"/>
                  <a:pt x="1725" y="1"/>
                  <a:pt x="163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27"/>
          <p:cNvSpPr/>
          <p:nvPr/>
        </p:nvSpPr>
        <p:spPr>
          <a:xfrm flipH="1">
            <a:off x="6963995" y="1900664"/>
            <a:ext cx="100273" cy="411649"/>
          </a:xfrm>
          <a:custGeom>
            <a:avLst/>
            <a:gdLst/>
            <a:ahLst/>
            <a:cxnLst/>
            <a:rect l="l" t="t" r="r" b="b"/>
            <a:pathLst>
              <a:path w="2242" h="9204" extrusionOk="0">
                <a:moveTo>
                  <a:pt x="1597" y="1"/>
                </a:moveTo>
                <a:cubicBezTo>
                  <a:pt x="1552" y="1"/>
                  <a:pt x="1501" y="15"/>
                  <a:pt x="1449" y="45"/>
                </a:cubicBezTo>
                <a:lnTo>
                  <a:pt x="313" y="701"/>
                </a:lnTo>
                <a:cubicBezTo>
                  <a:pt x="133" y="806"/>
                  <a:pt x="1" y="1055"/>
                  <a:pt x="10" y="1259"/>
                </a:cubicBezTo>
                <a:lnTo>
                  <a:pt x="446" y="8973"/>
                </a:lnTo>
                <a:cubicBezTo>
                  <a:pt x="455" y="9120"/>
                  <a:pt x="535" y="9204"/>
                  <a:pt x="644" y="9204"/>
                </a:cubicBezTo>
                <a:cubicBezTo>
                  <a:pt x="689" y="9204"/>
                  <a:pt x="738" y="9189"/>
                  <a:pt x="790" y="9160"/>
                </a:cubicBezTo>
                <a:lnTo>
                  <a:pt x="1928" y="8504"/>
                </a:lnTo>
                <a:cubicBezTo>
                  <a:pt x="2105" y="8398"/>
                  <a:pt x="2241" y="8150"/>
                  <a:pt x="2231" y="7946"/>
                </a:cubicBezTo>
                <a:lnTo>
                  <a:pt x="1792" y="232"/>
                </a:lnTo>
                <a:cubicBezTo>
                  <a:pt x="1785" y="85"/>
                  <a:pt x="1706" y="1"/>
                  <a:pt x="1597" y="1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27"/>
          <p:cNvSpPr/>
          <p:nvPr/>
        </p:nvSpPr>
        <p:spPr>
          <a:xfrm flipH="1">
            <a:off x="6964487" y="1900664"/>
            <a:ext cx="99334" cy="411649"/>
          </a:xfrm>
          <a:custGeom>
            <a:avLst/>
            <a:gdLst/>
            <a:ahLst/>
            <a:cxnLst/>
            <a:rect l="l" t="t" r="r" b="b"/>
            <a:pathLst>
              <a:path w="2221" h="9204" extrusionOk="0">
                <a:moveTo>
                  <a:pt x="1588" y="1"/>
                </a:moveTo>
                <a:cubicBezTo>
                  <a:pt x="1541" y="1"/>
                  <a:pt x="1494" y="14"/>
                  <a:pt x="1439" y="45"/>
                </a:cubicBezTo>
                <a:lnTo>
                  <a:pt x="303" y="701"/>
                </a:lnTo>
                <a:cubicBezTo>
                  <a:pt x="130" y="799"/>
                  <a:pt x="0" y="1034"/>
                  <a:pt x="0" y="1234"/>
                </a:cubicBezTo>
                <a:lnTo>
                  <a:pt x="0" y="1259"/>
                </a:lnTo>
                <a:lnTo>
                  <a:pt x="436" y="8973"/>
                </a:lnTo>
                <a:cubicBezTo>
                  <a:pt x="446" y="9119"/>
                  <a:pt x="524" y="9204"/>
                  <a:pt x="633" y="9204"/>
                </a:cubicBezTo>
                <a:cubicBezTo>
                  <a:pt x="678" y="9204"/>
                  <a:pt x="728" y="9190"/>
                  <a:pt x="780" y="9160"/>
                </a:cubicBezTo>
                <a:lnTo>
                  <a:pt x="1918" y="8504"/>
                </a:lnTo>
                <a:cubicBezTo>
                  <a:pt x="2088" y="8405"/>
                  <a:pt x="2221" y="8170"/>
                  <a:pt x="2221" y="7970"/>
                </a:cubicBezTo>
                <a:lnTo>
                  <a:pt x="2221" y="7946"/>
                </a:lnTo>
                <a:lnTo>
                  <a:pt x="1782" y="232"/>
                </a:lnTo>
                <a:cubicBezTo>
                  <a:pt x="1775" y="85"/>
                  <a:pt x="1698" y="1"/>
                  <a:pt x="158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p27"/>
          <p:cNvSpPr/>
          <p:nvPr/>
        </p:nvSpPr>
        <p:spPr>
          <a:xfrm flipH="1">
            <a:off x="6959612" y="2328775"/>
            <a:ext cx="80505" cy="59618"/>
          </a:xfrm>
          <a:custGeom>
            <a:avLst/>
            <a:gdLst/>
            <a:ahLst/>
            <a:cxnLst/>
            <a:rect l="l" t="t" r="r" b="b"/>
            <a:pathLst>
              <a:path w="1800" h="1333" extrusionOk="0">
                <a:moveTo>
                  <a:pt x="1633" y="1"/>
                </a:moveTo>
                <a:cubicBezTo>
                  <a:pt x="1580" y="1"/>
                  <a:pt x="1518" y="19"/>
                  <a:pt x="1453" y="57"/>
                </a:cubicBezTo>
                <a:lnTo>
                  <a:pt x="314" y="713"/>
                </a:lnTo>
                <a:cubicBezTo>
                  <a:pt x="137" y="815"/>
                  <a:pt x="1" y="1025"/>
                  <a:pt x="8" y="1182"/>
                </a:cubicBezTo>
                <a:cubicBezTo>
                  <a:pt x="14" y="1279"/>
                  <a:pt x="77" y="1333"/>
                  <a:pt x="168" y="1333"/>
                </a:cubicBezTo>
                <a:cubicBezTo>
                  <a:pt x="220" y="1333"/>
                  <a:pt x="282" y="1315"/>
                  <a:pt x="348" y="1278"/>
                </a:cubicBezTo>
                <a:lnTo>
                  <a:pt x="1487" y="617"/>
                </a:lnTo>
                <a:cubicBezTo>
                  <a:pt x="1664" y="515"/>
                  <a:pt x="1800" y="308"/>
                  <a:pt x="1793" y="152"/>
                </a:cubicBezTo>
                <a:cubicBezTo>
                  <a:pt x="1786" y="54"/>
                  <a:pt x="1723" y="1"/>
                  <a:pt x="163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27"/>
          <p:cNvSpPr/>
          <p:nvPr/>
        </p:nvSpPr>
        <p:spPr>
          <a:xfrm flipH="1">
            <a:off x="6790238" y="1952456"/>
            <a:ext cx="91418" cy="259316"/>
          </a:xfrm>
          <a:custGeom>
            <a:avLst/>
            <a:gdLst/>
            <a:ahLst/>
            <a:cxnLst/>
            <a:rect l="l" t="t" r="r" b="b"/>
            <a:pathLst>
              <a:path w="2044" h="5798" extrusionOk="0">
                <a:moveTo>
                  <a:pt x="1601" y="1"/>
                </a:moveTo>
                <a:cubicBezTo>
                  <a:pt x="1555" y="1"/>
                  <a:pt x="1505" y="15"/>
                  <a:pt x="1452" y="46"/>
                </a:cubicBezTo>
                <a:lnTo>
                  <a:pt x="317" y="702"/>
                </a:lnTo>
                <a:cubicBezTo>
                  <a:pt x="137" y="804"/>
                  <a:pt x="1" y="1055"/>
                  <a:pt x="14" y="1259"/>
                </a:cubicBezTo>
                <a:lnTo>
                  <a:pt x="252" y="5568"/>
                </a:lnTo>
                <a:cubicBezTo>
                  <a:pt x="259" y="5713"/>
                  <a:pt x="339" y="5798"/>
                  <a:pt x="448" y="5798"/>
                </a:cubicBezTo>
                <a:cubicBezTo>
                  <a:pt x="492" y="5798"/>
                  <a:pt x="541" y="5784"/>
                  <a:pt x="592" y="5755"/>
                </a:cubicBezTo>
                <a:lnTo>
                  <a:pt x="1731" y="5094"/>
                </a:lnTo>
                <a:cubicBezTo>
                  <a:pt x="1912" y="4992"/>
                  <a:pt x="2044" y="4744"/>
                  <a:pt x="2034" y="4537"/>
                </a:cubicBezTo>
                <a:lnTo>
                  <a:pt x="1796" y="230"/>
                </a:lnTo>
                <a:cubicBezTo>
                  <a:pt x="1789" y="85"/>
                  <a:pt x="1710" y="1"/>
                  <a:pt x="1601" y="1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27"/>
          <p:cNvSpPr/>
          <p:nvPr/>
        </p:nvSpPr>
        <p:spPr>
          <a:xfrm flipH="1">
            <a:off x="6790685" y="1952546"/>
            <a:ext cx="90345" cy="259271"/>
          </a:xfrm>
          <a:custGeom>
            <a:avLst/>
            <a:gdLst/>
            <a:ahLst/>
            <a:cxnLst/>
            <a:rect l="l" t="t" r="r" b="b"/>
            <a:pathLst>
              <a:path w="2020" h="5797" extrusionOk="0">
                <a:moveTo>
                  <a:pt x="1584" y="0"/>
                </a:moveTo>
                <a:cubicBezTo>
                  <a:pt x="1540" y="0"/>
                  <a:pt x="1493" y="13"/>
                  <a:pt x="1438" y="44"/>
                </a:cubicBezTo>
                <a:lnTo>
                  <a:pt x="303" y="700"/>
                </a:lnTo>
                <a:cubicBezTo>
                  <a:pt x="129" y="799"/>
                  <a:pt x="0" y="1033"/>
                  <a:pt x="0" y="1234"/>
                </a:cubicBezTo>
                <a:lnTo>
                  <a:pt x="0" y="1257"/>
                </a:lnTo>
                <a:lnTo>
                  <a:pt x="238" y="5566"/>
                </a:lnTo>
                <a:cubicBezTo>
                  <a:pt x="245" y="5712"/>
                  <a:pt x="324" y="5797"/>
                  <a:pt x="432" y="5797"/>
                </a:cubicBezTo>
                <a:cubicBezTo>
                  <a:pt x="479" y="5797"/>
                  <a:pt x="528" y="5779"/>
                  <a:pt x="578" y="5753"/>
                </a:cubicBezTo>
                <a:lnTo>
                  <a:pt x="1717" y="5092"/>
                </a:lnTo>
                <a:cubicBezTo>
                  <a:pt x="1890" y="4995"/>
                  <a:pt x="2020" y="4760"/>
                  <a:pt x="2020" y="4559"/>
                </a:cubicBezTo>
                <a:lnTo>
                  <a:pt x="2020" y="4535"/>
                </a:lnTo>
                <a:lnTo>
                  <a:pt x="1782" y="228"/>
                </a:lnTo>
                <a:cubicBezTo>
                  <a:pt x="1775" y="82"/>
                  <a:pt x="1694" y="0"/>
                  <a:pt x="15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27"/>
          <p:cNvSpPr/>
          <p:nvPr/>
        </p:nvSpPr>
        <p:spPr>
          <a:xfrm flipH="1">
            <a:off x="6785676" y="2228188"/>
            <a:ext cx="80594" cy="59663"/>
          </a:xfrm>
          <a:custGeom>
            <a:avLst/>
            <a:gdLst/>
            <a:ahLst/>
            <a:cxnLst/>
            <a:rect l="l" t="t" r="r" b="b"/>
            <a:pathLst>
              <a:path w="1802" h="1334" extrusionOk="0">
                <a:moveTo>
                  <a:pt x="1631" y="0"/>
                </a:moveTo>
                <a:cubicBezTo>
                  <a:pt x="1579" y="0"/>
                  <a:pt x="1517" y="18"/>
                  <a:pt x="1452" y="55"/>
                </a:cubicBezTo>
                <a:lnTo>
                  <a:pt x="313" y="715"/>
                </a:lnTo>
                <a:cubicBezTo>
                  <a:pt x="136" y="817"/>
                  <a:pt x="0" y="1027"/>
                  <a:pt x="7" y="1181"/>
                </a:cubicBezTo>
                <a:cubicBezTo>
                  <a:pt x="13" y="1279"/>
                  <a:pt x="76" y="1333"/>
                  <a:pt x="167" y="1333"/>
                </a:cubicBezTo>
                <a:cubicBezTo>
                  <a:pt x="219" y="1333"/>
                  <a:pt x="282" y="1315"/>
                  <a:pt x="347" y="1275"/>
                </a:cubicBezTo>
                <a:lnTo>
                  <a:pt x="1486" y="619"/>
                </a:lnTo>
                <a:cubicBezTo>
                  <a:pt x="1662" y="517"/>
                  <a:pt x="1802" y="307"/>
                  <a:pt x="1792" y="153"/>
                </a:cubicBezTo>
                <a:cubicBezTo>
                  <a:pt x="1785" y="54"/>
                  <a:pt x="1723" y="0"/>
                  <a:pt x="16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27"/>
          <p:cNvSpPr/>
          <p:nvPr/>
        </p:nvSpPr>
        <p:spPr>
          <a:xfrm flipH="1">
            <a:off x="5347500" y="2436071"/>
            <a:ext cx="257303" cy="278100"/>
          </a:xfrm>
          <a:custGeom>
            <a:avLst/>
            <a:gdLst/>
            <a:ahLst/>
            <a:cxnLst/>
            <a:rect l="l" t="t" r="r" b="b"/>
            <a:pathLst>
              <a:path w="5753" h="6218" extrusionOk="0">
                <a:moveTo>
                  <a:pt x="1934" y="0"/>
                </a:moveTo>
                <a:lnTo>
                  <a:pt x="0" y="1140"/>
                </a:lnTo>
                <a:cubicBezTo>
                  <a:pt x="265" y="1989"/>
                  <a:pt x="755" y="2985"/>
                  <a:pt x="1064" y="3618"/>
                </a:cubicBezTo>
                <a:cubicBezTo>
                  <a:pt x="2037" y="5587"/>
                  <a:pt x="2874" y="6217"/>
                  <a:pt x="3787" y="6217"/>
                </a:cubicBezTo>
                <a:cubicBezTo>
                  <a:pt x="3889" y="6217"/>
                  <a:pt x="3992" y="6209"/>
                  <a:pt x="4096" y="6194"/>
                </a:cubicBezTo>
                <a:cubicBezTo>
                  <a:pt x="5753" y="5963"/>
                  <a:pt x="5637" y="5352"/>
                  <a:pt x="4685" y="4451"/>
                </a:cubicBezTo>
                <a:cubicBezTo>
                  <a:pt x="3981" y="3784"/>
                  <a:pt x="3644" y="3098"/>
                  <a:pt x="3644" y="3098"/>
                </a:cubicBezTo>
                <a:lnTo>
                  <a:pt x="3644" y="3098"/>
                </a:lnTo>
                <a:cubicBezTo>
                  <a:pt x="4015" y="3271"/>
                  <a:pt x="4311" y="3404"/>
                  <a:pt x="4532" y="3441"/>
                </a:cubicBezTo>
                <a:cubicBezTo>
                  <a:pt x="4584" y="3449"/>
                  <a:pt x="4632" y="3453"/>
                  <a:pt x="4678" y="3453"/>
                </a:cubicBezTo>
                <a:cubicBezTo>
                  <a:pt x="5021" y="3453"/>
                  <a:pt x="5193" y="3226"/>
                  <a:pt x="5229" y="3087"/>
                </a:cubicBezTo>
                <a:cubicBezTo>
                  <a:pt x="5259" y="2968"/>
                  <a:pt x="4953" y="2914"/>
                  <a:pt x="4559" y="2598"/>
                </a:cubicBezTo>
                <a:cubicBezTo>
                  <a:pt x="4059" y="2193"/>
                  <a:pt x="3774" y="1846"/>
                  <a:pt x="3142" y="1557"/>
                </a:cubicBezTo>
                <a:cubicBezTo>
                  <a:pt x="2903" y="1449"/>
                  <a:pt x="2400" y="1132"/>
                  <a:pt x="2298" y="895"/>
                </a:cubicBezTo>
                <a:cubicBezTo>
                  <a:pt x="2189" y="650"/>
                  <a:pt x="2067" y="344"/>
                  <a:pt x="1934" y="0"/>
                </a:cubicBezTo>
                <a:close/>
              </a:path>
            </a:pathLst>
          </a:custGeom>
          <a:solidFill>
            <a:srgbClr val="B16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27"/>
          <p:cNvSpPr/>
          <p:nvPr/>
        </p:nvSpPr>
        <p:spPr>
          <a:xfrm flipH="1">
            <a:off x="5501533" y="1627393"/>
            <a:ext cx="276624" cy="869991"/>
          </a:xfrm>
          <a:custGeom>
            <a:avLst/>
            <a:gdLst/>
            <a:ahLst/>
            <a:cxnLst/>
            <a:rect l="l" t="t" r="r" b="b"/>
            <a:pathLst>
              <a:path w="6185" h="19452" extrusionOk="0">
                <a:moveTo>
                  <a:pt x="1108" y="1"/>
                </a:moveTo>
                <a:cubicBezTo>
                  <a:pt x="1108" y="1"/>
                  <a:pt x="707" y="1130"/>
                  <a:pt x="316" y="1796"/>
                </a:cubicBezTo>
                <a:cubicBezTo>
                  <a:pt x="0" y="2334"/>
                  <a:pt x="266" y="10925"/>
                  <a:pt x="425" y="11645"/>
                </a:cubicBezTo>
                <a:cubicBezTo>
                  <a:pt x="585" y="12367"/>
                  <a:pt x="3726" y="19390"/>
                  <a:pt x="3726" y="19390"/>
                </a:cubicBezTo>
                <a:cubicBezTo>
                  <a:pt x="3726" y="19390"/>
                  <a:pt x="3930" y="19451"/>
                  <a:pt x="4250" y="19451"/>
                </a:cubicBezTo>
                <a:cubicBezTo>
                  <a:pt x="4731" y="19451"/>
                  <a:pt x="5476" y="19314"/>
                  <a:pt x="6184" y="18625"/>
                </a:cubicBezTo>
                <a:lnTo>
                  <a:pt x="3848" y="11268"/>
                </a:lnTo>
                <a:lnTo>
                  <a:pt x="3702" y="4998"/>
                </a:lnTo>
                <a:cubicBezTo>
                  <a:pt x="3702" y="4998"/>
                  <a:pt x="3795" y="481"/>
                  <a:pt x="1108" y="1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27"/>
          <p:cNvSpPr/>
          <p:nvPr/>
        </p:nvSpPr>
        <p:spPr>
          <a:xfrm flipH="1">
            <a:off x="5501533" y="1627393"/>
            <a:ext cx="227069" cy="869991"/>
          </a:xfrm>
          <a:custGeom>
            <a:avLst/>
            <a:gdLst/>
            <a:ahLst/>
            <a:cxnLst/>
            <a:rect l="l" t="t" r="r" b="b"/>
            <a:pathLst>
              <a:path w="5077" h="19452" extrusionOk="0">
                <a:moveTo>
                  <a:pt x="0" y="1"/>
                </a:moveTo>
                <a:lnTo>
                  <a:pt x="0" y="1"/>
                </a:lnTo>
                <a:cubicBezTo>
                  <a:pt x="1687" y="521"/>
                  <a:pt x="1714" y="1589"/>
                  <a:pt x="1894" y="3921"/>
                </a:cubicBezTo>
                <a:cubicBezTo>
                  <a:pt x="2054" y="5941"/>
                  <a:pt x="2152" y="18160"/>
                  <a:pt x="2152" y="18160"/>
                </a:cubicBezTo>
                <a:cubicBezTo>
                  <a:pt x="2132" y="18176"/>
                  <a:pt x="2111" y="18190"/>
                  <a:pt x="2091" y="18207"/>
                </a:cubicBezTo>
                <a:cubicBezTo>
                  <a:pt x="2407" y="18918"/>
                  <a:pt x="2618" y="19390"/>
                  <a:pt x="2618" y="19390"/>
                </a:cubicBezTo>
                <a:cubicBezTo>
                  <a:pt x="2618" y="19390"/>
                  <a:pt x="2822" y="19451"/>
                  <a:pt x="3142" y="19451"/>
                </a:cubicBezTo>
                <a:cubicBezTo>
                  <a:pt x="3621" y="19451"/>
                  <a:pt x="4366" y="19312"/>
                  <a:pt x="5076" y="18625"/>
                </a:cubicBezTo>
                <a:lnTo>
                  <a:pt x="2740" y="11268"/>
                </a:lnTo>
                <a:lnTo>
                  <a:pt x="2594" y="4998"/>
                </a:lnTo>
                <a:lnTo>
                  <a:pt x="2594" y="4948"/>
                </a:lnTo>
                <a:cubicBezTo>
                  <a:pt x="2594" y="4441"/>
                  <a:pt x="2516" y="450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27"/>
          <p:cNvSpPr/>
          <p:nvPr/>
        </p:nvSpPr>
        <p:spPr>
          <a:xfrm flipH="1">
            <a:off x="6065067" y="3665748"/>
            <a:ext cx="104030" cy="177961"/>
          </a:xfrm>
          <a:custGeom>
            <a:avLst/>
            <a:gdLst/>
            <a:ahLst/>
            <a:cxnLst/>
            <a:rect l="l" t="t" r="r" b="b"/>
            <a:pathLst>
              <a:path w="2326" h="3979" extrusionOk="0">
                <a:moveTo>
                  <a:pt x="0" y="1"/>
                </a:moveTo>
                <a:lnTo>
                  <a:pt x="0" y="3979"/>
                </a:lnTo>
                <a:lnTo>
                  <a:pt x="2326" y="3979"/>
                </a:lnTo>
                <a:lnTo>
                  <a:pt x="2326" y="1"/>
                </a:lnTo>
                <a:close/>
              </a:path>
            </a:pathLst>
          </a:custGeom>
          <a:solidFill>
            <a:srgbClr val="B16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27"/>
          <p:cNvSpPr/>
          <p:nvPr/>
        </p:nvSpPr>
        <p:spPr>
          <a:xfrm flipH="1">
            <a:off x="5634903" y="3520704"/>
            <a:ext cx="109084" cy="191915"/>
          </a:xfrm>
          <a:custGeom>
            <a:avLst/>
            <a:gdLst/>
            <a:ahLst/>
            <a:cxnLst/>
            <a:rect l="l" t="t" r="r" b="b"/>
            <a:pathLst>
              <a:path w="2439" h="4291" extrusionOk="0">
                <a:moveTo>
                  <a:pt x="1" y="0"/>
                </a:moveTo>
                <a:lnTo>
                  <a:pt x="1" y="4212"/>
                </a:lnTo>
                <a:lnTo>
                  <a:pt x="2323" y="4291"/>
                </a:lnTo>
                <a:lnTo>
                  <a:pt x="2439" y="82"/>
                </a:lnTo>
                <a:lnTo>
                  <a:pt x="1" y="0"/>
                </a:lnTo>
                <a:close/>
              </a:path>
            </a:pathLst>
          </a:custGeom>
          <a:solidFill>
            <a:srgbClr val="B16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27"/>
          <p:cNvSpPr/>
          <p:nvPr/>
        </p:nvSpPr>
        <p:spPr>
          <a:xfrm flipH="1">
            <a:off x="5621798" y="2374305"/>
            <a:ext cx="574672" cy="1394347"/>
          </a:xfrm>
          <a:custGeom>
            <a:avLst/>
            <a:gdLst/>
            <a:ahLst/>
            <a:cxnLst/>
            <a:rect l="l" t="t" r="r" b="b"/>
            <a:pathLst>
              <a:path w="12849" h="31176" extrusionOk="0">
                <a:moveTo>
                  <a:pt x="12151" y="1"/>
                </a:moveTo>
                <a:lnTo>
                  <a:pt x="938" y="481"/>
                </a:lnTo>
                <a:cubicBezTo>
                  <a:pt x="938" y="2700"/>
                  <a:pt x="786" y="15603"/>
                  <a:pt x="786" y="15603"/>
                </a:cubicBezTo>
                <a:cubicBezTo>
                  <a:pt x="734" y="16238"/>
                  <a:pt x="119" y="17374"/>
                  <a:pt x="72" y="19676"/>
                </a:cubicBezTo>
                <a:cubicBezTo>
                  <a:pt x="0" y="23011"/>
                  <a:pt x="513" y="30868"/>
                  <a:pt x="513" y="30868"/>
                </a:cubicBezTo>
                <a:cubicBezTo>
                  <a:pt x="513" y="30868"/>
                  <a:pt x="1043" y="31175"/>
                  <a:pt x="1844" y="31175"/>
                </a:cubicBezTo>
                <a:cubicBezTo>
                  <a:pt x="2214" y="31175"/>
                  <a:pt x="2641" y="31110"/>
                  <a:pt x="3101" y="30919"/>
                </a:cubicBezTo>
                <a:cubicBezTo>
                  <a:pt x="3101" y="30919"/>
                  <a:pt x="4927" y="19805"/>
                  <a:pt x="5341" y="16504"/>
                </a:cubicBezTo>
                <a:cubicBezTo>
                  <a:pt x="5705" y="13624"/>
                  <a:pt x="6959" y="5934"/>
                  <a:pt x="6959" y="5934"/>
                </a:cubicBezTo>
                <a:lnTo>
                  <a:pt x="8734" y="15670"/>
                </a:lnTo>
                <a:cubicBezTo>
                  <a:pt x="8734" y="15670"/>
                  <a:pt x="8306" y="17387"/>
                  <a:pt x="8448" y="19363"/>
                </a:cubicBezTo>
                <a:cubicBezTo>
                  <a:pt x="8558" y="20889"/>
                  <a:pt x="9972" y="28539"/>
                  <a:pt x="9972" y="28539"/>
                </a:cubicBezTo>
                <a:cubicBezTo>
                  <a:pt x="9972" y="28539"/>
                  <a:pt x="10560" y="28938"/>
                  <a:pt x="11502" y="28938"/>
                </a:cubicBezTo>
                <a:cubicBezTo>
                  <a:pt x="11843" y="28938"/>
                  <a:pt x="12231" y="28886"/>
                  <a:pt x="12654" y="28743"/>
                </a:cubicBezTo>
                <a:cubicBezTo>
                  <a:pt x="12654" y="28743"/>
                  <a:pt x="12790" y="16739"/>
                  <a:pt x="12817" y="15338"/>
                </a:cubicBezTo>
                <a:cubicBezTo>
                  <a:pt x="12848" y="13740"/>
                  <a:pt x="12151" y="1"/>
                  <a:pt x="1215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27"/>
          <p:cNvSpPr/>
          <p:nvPr/>
        </p:nvSpPr>
        <p:spPr>
          <a:xfrm flipH="1">
            <a:off x="5928209" y="3777427"/>
            <a:ext cx="269826" cy="302520"/>
          </a:xfrm>
          <a:custGeom>
            <a:avLst/>
            <a:gdLst/>
            <a:ahLst/>
            <a:cxnLst/>
            <a:rect l="l" t="t" r="r" b="b"/>
            <a:pathLst>
              <a:path w="6033" h="6764" extrusionOk="0">
                <a:moveTo>
                  <a:pt x="631" y="0"/>
                </a:moveTo>
                <a:cubicBezTo>
                  <a:pt x="499" y="0"/>
                  <a:pt x="388" y="433"/>
                  <a:pt x="283" y="829"/>
                </a:cubicBezTo>
                <a:cubicBezTo>
                  <a:pt x="158" y="1305"/>
                  <a:pt x="1" y="1841"/>
                  <a:pt x="198" y="2318"/>
                </a:cubicBezTo>
                <a:cubicBezTo>
                  <a:pt x="307" y="2583"/>
                  <a:pt x="481" y="2814"/>
                  <a:pt x="644" y="3052"/>
                </a:cubicBezTo>
                <a:cubicBezTo>
                  <a:pt x="923" y="3464"/>
                  <a:pt x="1171" y="3912"/>
                  <a:pt x="1225" y="4402"/>
                </a:cubicBezTo>
                <a:cubicBezTo>
                  <a:pt x="1249" y="4619"/>
                  <a:pt x="1239" y="4837"/>
                  <a:pt x="1273" y="5051"/>
                </a:cubicBezTo>
                <a:cubicBezTo>
                  <a:pt x="1392" y="5796"/>
                  <a:pt x="1915" y="6377"/>
                  <a:pt x="2640" y="6588"/>
                </a:cubicBezTo>
                <a:cubicBezTo>
                  <a:pt x="3016" y="6699"/>
                  <a:pt x="3453" y="6763"/>
                  <a:pt x="3899" y="6763"/>
                </a:cubicBezTo>
                <a:cubicBezTo>
                  <a:pt x="4572" y="6763"/>
                  <a:pt x="5263" y="6617"/>
                  <a:pt x="5791" y="6265"/>
                </a:cubicBezTo>
                <a:cubicBezTo>
                  <a:pt x="6032" y="6105"/>
                  <a:pt x="5982" y="5408"/>
                  <a:pt x="5842" y="5160"/>
                </a:cubicBezTo>
                <a:cubicBezTo>
                  <a:pt x="5699" y="4909"/>
                  <a:pt x="5298" y="4551"/>
                  <a:pt x="5121" y="4327"/>
                </a:cubicBezTo>
                <a:cubicBezTo>
                  <a:pt x="4366" y="3382"/>
                  <a:pt x="4091" y="3079"/>
                  <a:pt x="3765" y="2270"/>
                </a:cubicBezTo>
                <a:cubicBezTo>
                  <a:pt x="3561" y="1774"/>
                  <a:pt x="3465" y="1512"/>
                  <a:pt x="3357" y="1080"/>
                </a:cubicBezTo>
                <a:cubicBezTo>
                  <a:pt x="3285" y="801"/>
                  <a:pt x="3255" y="638"/>
                  <a:pt x="3221" y="424"/>
                </a:cubicBezTo>
                <a:cubicBezTo>
                  <a:pt x="3174" y="129"/>
                  <a:pt x="3097" y="6"/>
                  <a:pt x="2977" y="6"/>
                </a:cubicBezTo>
                <a:cubicBezTo>
                  <a:pt x="2976" y="6"/>
                  <a:pt x="2974" y="6"/>
                  <a:pt x="2973" y="6"/>
                </a:cubicBezTo>
                <a:lnTo>
                  <a:pt x="2973" y="335"/>
                </a:lnTo>
                <a:cubicBezTo>
                  <a:pt x="2976" y="574"/>
                  <a:pt x="2272" y="650"/>
                  <a:pt x="1896" y="650"/>
                </a:cubicBezTo>
                <a:cubicBezTo>
                  <a:pt x="1865" y="650"/>
                  <a:pt x="1836" y="650"/>
                  <a:pt x="1810" y="649"/>
                </a:cubicBezTo>
                <a:cubicBezTo>
                  <a:pt x="1283" y="628"/>
                  <a:pt x="817" y="445"/>
                  <a:pt x="647" y="258"/>
                </a:cubicBezTo>
                <a:lnTo>
                  <a:pt x="647" y="2"/>
                </a:lnTo>
                <a:cubicBezTo>
                  <a:pt x="642" y="1"/>
                  <a:pt x="636" y="0"/>
                  <a:pt x="63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27"/>
          <p:cNvSpPr/>
          <p:nvPr/>
        </p:nvSpPr>
        <p:spPr>
          <a:xfrm flipH="1">
            <a:off x="5386008" y="3673709"/>
            <a:ext cx="396890" cy="204393"/>
          </a:xfrm>
          <a:custGeom>
            <a:avLst/>
            <a:gdLst/>
            <a:ahLst/>
            <a:cxnLst/>
            <a:rect l="l" t="t" r="r" b="b"/>
            <a:pathLst>
              <a:path w="8874" h="4570" extrusionOk="0">
                <a:moveTo>
                  <a:pt x="857" y="1"/>
                </a:moveTo>
                <a:cubicBezTo>
                  <a:pt x="645" y="1"/>
                  <a:pt x="466" y="992"/>
                  <a:pt x="323" y="1634"/>
                </a:cubicBezTo>
                <a:cubicBezTo>
                  <a:pt x="191" y="2236"/>
                  <a:pt x="0" y="2933"/>
                  <a:pt x="474" y="3263"/>
                </a:cubicBezTo>
                <a:cubicBezTo>
                  <a:pt x="833" y="3510"/>
                  <a:pt x="1609" y="3576"/>
                  <a:pt x="2244" y="3576"/>
                </a:cubicBezTo>
                <a:cubicBezTo>
                  <a:pt x="2448" y="3576"/>
                  <a:pt x="2638" y="3569"/>
                  <a:pt x="2795" y="3559"/>
                </a:cubicBezTo>
                <a:cubicBezTo>
                  <a:pt x="2811" y="3558"/>
                  <a:pt x="2828" y="3558"/>
                  <a:pt x="2844" y="3558"/>
                </a:cubicBezTo>
                <a:cubicBezTo>
                  <a:pt x="3489" y="3558"/>
                  <a:pt x="4474" y="4246"/>
                  <a:pt x="5236" y="4416"/>
                </a:cubicBezTo>
                <a:cubicBezTo>
                  <a:pt x="5716" y="4524"/>
                  <a:pt x="6169" y="4569"/>
                  <a:pt x="6578" y="4569"/>
                </a:cubicBezTo>
                <a:cubicBezTo>
                  <a:pt x="7391" y="4569"/>
                  <a:pt x="8029" y="4390"/>
                  <a:pt x="8357" y="4171"/>
                </a:cubicBezTo>
                <a:cubicBezTo>
                  <a:pt x="8853" y="3841"/>
                  <a:pt x="8874" y="3266"/>
                  <a:pt x="8395" y="3049"/>
                </a:cubicBezTo>
                <a:cubicBezTo>
                  <a:pt x="7629" y="2706"/>
                  <a:pt x="5940" y="2036"/>
                  <a:pt x="5070" y="1601"/>
                </a:cubicBezTo>
                <a:cubicBezTo>
                  <a:pt x="4549" y="1339"/>
                  <a:pt x="4023" y="965"/>
                  <a:pt x="3703" y="614"/>
                </a:cubicBezTo>
                <a:cubicBezTo>
                  <a:pt x="3435" y="329"/>
                  <a:pt x="3339" y="156"/>
                  <a:pt x="3217" y="153"/>
                </a:cubicBezTo>
                <a:lnTo>
                  <a:pt x="3203" y="512"/>
                </a:lnTo>
                <a:cubicBezTo>
                  <a:pt x="2988" y="621"/>
                  <a:pt x="2670" y="671"/>
                  <a:pt x="2336" y="671"/>
                </a:cubicBezTo>
                <a:cubicBezTo>
                  <a:pt x="1721" y="671"/>
                  <a:pt x="1052" y="502"/>
                  <a:pt x="871" y="227"/>
                </a:cubicBezTo>
                <a:lnTo>
                  <a:pt x="871" y="2"/>
                </a:lnTo>
                <a:cubicBezTo>
                  <a:pt x="866" y="1"/>
                  <a:pt x="862" y="1"/>
                  <a:pt x="85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27"/>
          <p:cNvSpPr/>
          <p:nvPr/>
        </p:nvSpPr>
        <p:spPr>
          <a:xfrm flipH="1">
            <a:off x="5740409" y="2556650"/>
            <a:ext cx="144820" cy="488442"/>
          </a:xfrm>
          <a:custGeom>
            <a:avLst/>
            <a:gdLst/>
            <a:ahLst/>
            <a:cxnLst/>
            <a:rect l="l" t="t" r="r" b="b"/>
            <a:pathLst>
              <a:path w="3238" h="10921" extrusionOk="0">
                <a:moveTo>
                  <a:pt x="3237" y="0"/>
                </a:moveTo>
                <a:lnTo>
                  <a:pt x="3237" y="0"/>
                </a:lnTo>
                <a:cubicBezTo>
                  <a:pt x="1857" y="1333"/>
                  <a:pt x="0" y="1857"/>
                  <a:pt x="0" y="1857"/>
                </a:cubicBezTo>
                <a:lnTo>
                  <a:pt x="1653" y="10920"/>
                </a:lnTo>
                <a:lnTo>
                  <a:pt x="755" y="2258"/>
                </a:lnTo>
                <a:cubicBezTo>
                  <a:pt x="2611" y="1170"/>
                  <a:pt x="3237" y="1"/>
                  <a:pt x="32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27"/>
          <p:cNvSpPr/>
          <p:nvPr/>
        </p:nvSpPr>
        <p:spPr>
          <a:xfrm flipH="1">
            <a:off x="5643847" y="1629987"/>
            <a:ext cx="484998" cy="819943"/>
          </a:xfrm>
          <a:custGeom>
            <a:avLst/>
            <a:gdLst/>
            <a:ahLst/>
            <a:cxnLst/>
            <a:rect l="l" t="t" r="r" b="b"/>
            <a:pathLst>
              <a:path w="10844" h="18333" extrusionOk="0">
                <a:moveTo>
                  <a:pt x="6852" y="1"/>
                </a:moveTo>
                <a:lnTo>
                  <a:pt x="3456" y="99"/>
                </a:lnTo>
                <a:cubicBezTo>
                  <a:pt x="2667" y="290"/>
                  <a:pt x="1072" y="551"/>
                  <a:pt x="715" y="2125"/>
                </a:cubicBezTo>
                <a:cubicBezTo>
                  <a:pt x="286" y="4019"/>
                  <a:pt x="147" y="8137"/>
                  <a:pt x="147" y="8137"/>
                </a:cubicBezTo>
                <a:lnTo>
                  <a:pt x="1" y="17302"/>
                </a:lnTo>
                <a:cubicBezTo>
                  <a:pt x="797" y="17883"/>
                  <a:pt x="2655" y="18332"/>
                  <a:pt x="4736" y="18332"/>
                </a:cubicBezTo>
                <a:cubicBezTo>
                  <a:pt x="6832" y="18332"/>
                  <a:pt x="9154" y="17877"/>
                  <a:pt x="10843" y="16643"/>
                </a:cubicBezTo>
                <a:cubicBezTo>
                  <a:pt x="10843" y="16643"/>
                  <a:pt x="10432" y="5638"/>
                  <a:pt x="10432" y="3925"/>
                </a:cubicBezTo>
                <a:cubicBezTo>
                  <a:pt x="10432" y="2211"/>
                  <a:pt x="9480" y="154"/>
                  <a:pt x="6852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27"/>
          <p:cNvSpPr/>
          <p:nvPr/>
        </p:nvSpPr>
        <p:spPr>
          <a:xfrm flipH="1">
            <a:off x="5632309" y="1611873"/>
            <a:ext cx="191781" cy="868336"/>
          </a:xfrm>
          <a:custGeom>
            <a:avLst/>
            <a:gdLst/>
            <a:ahLst/>
            <a:cxnLst/>
            <a:rect l="l" t="t" r="r" b="b"/>
            <a:pathLst>
              <a:path w="4288" h="19415" extrusionOk="0">
                <a:moveTo>
                  <a:pt x="3" y="1"/>
                </a:moveTo>
                <a:lnTo>
                  <a:pt x="0" y="229"/>
                </a:lnTo>
                <a:cubicBezTo>
                  <a:pt x="0" y="229"/>
                  <a:pt x="1183" y="1164"/>
                  <a:pt x="1503" y="2551"/>
                </a:cubicBezTo>
                <a:cubicBezTo>
                  <a:pt x="1823" y="3938"/>
                  <a:pt x="1874" y="19414"/>
                  <a:pt x="1874" y="19414"/>
                </a:cubicBezTo>
                <a:cubicBezTo>
                  <a:pt x="1874" y="19414"/>
                  <a:pt x="3516" y="19111"/>
                  <a:pt x="4287" y="18507"/>
                </a:cubicBezTo>
                <a:cubicBezTo>
                  <a:pt x="4287" y="18507"/>
                  <a:pt x="4189" y="6288"/>
                  <a:pt x="4029" y="4268"/>
                </a:cubicBezTo>
                <a:cubicBezTo>
                  <a:pt x="3794" y="1205"/>
                  <a:pt x="3818" y="324"/>
                  <a:pt x="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p27"/>
          <p:cNvSpPr/>
          <p:nvPr/>
        </p:nvSpPr>
        <p:spPr>
          <a:xfrm flipH="1">
            <a:off x="5898243" y="1611873"/>
            <a:ext cx="277250" cy="872898"/>
          </a:xfrm>
          <a:custGeom>
            <a:avLst/>
            <a:gdLst/>
            <a:ahLst/>
            <a:cxnLst/>
            <a:rect l="l" t="t" r="r" b="b"/>
            <a:pathLst>
              <a:path w="6199" h="19517" extrusionOk="0">
                <a:moveTo>
                  <a:pt x="3808" y="1"/>
                </a:moveTo>
                <a:cubicBezTo>
                  <a:pt x="3808" y="1"/>
                  <a:pt x="3808" y="1"/>
                  <a:pt x="3808" y="1"/>
                </a:cubicBezTo>
                <a:cubicBezTo>
                  <a:pt x="3808" y="1"/>
                  <a:pt x="2363" y="304"/>
                  <a:pt x="1201" y="773"/>
                </a:cubicBezTo>
                <a:cubicBezTo>
                  <a:pt x="562" y="1028"/>
                  <a:pt x="96" y="3605"/>
                  <a:pt x="44" y="5598"/>
                </a:cubicBezTo>
                <a:cubicBezTo>
                  <a:pt x="0" y="7338"/>
                  <a:pt x="276" y="18575"/>
                  <a:pt x="276" y="18575"/>
                </a:cubicBezTo>
                <a:cubicBezTo>
                  <a:pt x="1567" y="19347"/>
                  <a:pt x="3280" y="19516"/>
                  <a:pt x="4532" y="19516"/>
                </a:cubicBezTo>
                <a:cubicBezTo>
                  <a:pt x="5504" y="19516"/>
                  <a:pt x="6198" y="19414"/>
                  <a:pt x="6198" y="19414"/>
                </a:cubicBezTo>
                <a:cubicBezTo>
                  <a:pt x="6198" y="19414"/>
                  <a:pt x="6042" y="11343"/>
                  <a:pt x="6021" y="6709"/>
                </a:cubicBezTo>
                <a:cubicBezTo>
                  <a:pt x="5998" y="1354"/>
                  <a:pt x="3814" y="1"/>
                  <a:pt x="380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27"/>
          <p:cNvSpPr/>
          <p:nvPr/>
        </p:nvSpPr>
        <p:spPr>
          <a:xfrm flipH="1">
            <a:off x="6104157" y="1678782"/>
            <a:ext cx="824461" cy="466169"/>
          </a:xfrm>
          <a:custGeom>
            <a:avLst/>
            <a:gdLst/>
            <a:ahLst/>
            <a:cxnLst/>
            <a:rect l="l" t="t" r="r" b="b"/>
            <a:pathLst>
              <a:path w="18434" h="10423" extrusionOk="0">
                <a:moveTo>
                  <a:pt x="4188" y="1"/>
                </a:moveTo>
                <a:cubicBezTo>
                  <a:pt x="4055" y="1"/>
                  <a:pt x="3918" y="115"/>
                  <a:pt x="3876" y="253"/>
                </a:cubicBezTo>
                <a:cubicBezTo>
                  <a:pt x="3825" y="427"/>
                  <a:pt x="3883" y="617"/>
                  <a:pt x="3941" y="790"/>
                </a:cubicBezTo>
                <a:cubicBezTo>
                  <a:pt x="4015" y="1018"/>
                  <a:pt x="4247" y="1337"/>
                  <a:pt x="3924" y="1389"/>
                </a:cubicBezTo>
                <a:cubicBezTo>
                  <a:pt x="3884" y="1395"/>
                  <a:pt x="3843" y="1398"/>
                  <a:pt x="3803" y="1398"/>
                </a:cubicBezTo>
                <a:cubicBezTo>
                  <a:pt x="3567" y="1398"/>
                  <a:pt x="3324" y="1298"/>
                  <a:pt x="3117" y="1208"/>
                </a:cubicBezTo>
                <a:cubicBezTo>
                  <a:pt x="2703" y="1031"/>
                  <a:pt x="2298" y="835"/>
                  <a:pt x="1901" y="623"/>
                </a:cubicBezTo>
                <a:cubicBezTo>
                  <a:pt x="1642" y="488"/>
                  <a:pt x="1377" y="338"/>
                  <a:pt x="1088" y="334"/>
                </a:cubicBezTo>
                <a:cubicBezTo>
                  <a:pt x="1084" y="334"/>
                  <a:pt x="1080" y="334"/>
                  <a:pt x="1075" y="334"/>
                </a:cubicBezTo>
                <a:cubicBezTo>
                  <a:pt x="655" y="334"/>
                  <a:pt x="274" y="655"/>
                  <a:pt x="139" y="1052"/>
                </a:cubicBezTo>
                <a:cubicBezTo>
                  <a:pt x="0" y="1453"/>
                  <a:pt x="85" y="1905"/>
                  <a:pt x="289" y="2279"/>
                </a:cubicBezTo>
                <a:cubicBezTo>
                  <a:pt x="493" y="2650"/>
                  <a:pt x="806" y="2949"/>
                  <a:pt x="1143" y="3211"/>
                </a:cubicBezTo>
                <a:cubicBezTo>
                  <a:pt x="1870" y="3772"/>
                  <a:pt x="2832" y="4030"/>
                  <a:pt x="3713" y="4265"/>
                </a:cubicBezTo>
                <a:cubicBezTo>
                  <a:pt x="4137" y="4377"/>
                  <a:pt x="4423" y="4510"/>
                  <a:pt x="4953" y="4842"/>
                </a:cubicBezTo>
                <a:cubicBezTo>
                  <a:pt x="5657" y="5335"/>
                  <a:pt x="9312" y="8450"/>
                  <a:pt x="11063" y="9732"/>
                </a:cubicBezTo>
                <a:cubicBezTo>
                  <a:pt x="11731" y="10221"/>
                  <a:pt x="12198" y="10423"/>
                  <a:pt x="12583" y="10423"/>
                </a:cubicBezTo>
                <a:cubicBezTo>
                  <a:pt x="13111" y="10423"/>
                  <a:pt x="13486" y="10043"/>
                  <a:pt x="14021" y="9500"/>
                </a:cubicBezTo>
                <a:cubicBezTo>
                  <a:pt x="14945" y="8562"/>
                  <a:pt x="18434" y="4155"/>
                  <a:pt x="18434" y="4155"/>
                </a:cubicBezTo>
                <a:lnTo>
                  <a:pt x="15622" y="2208"/>
                </a:lnTo>
                <a:cubicBezTo>
                  <a:pt x="14599" y="3951"/>
                  <a:pt x="12375" y="7467"/>
                  <a:pt x="12375" y="7467"/>
                </a:cubicBezTo>
                <a:cubicBezTo>
                  <a:pt x="12179" y="7314"/>
                  <a:pt x="7503" y="4387"/>
                  <a:pt x="6450" y="3082"/>
                </a:cubicBezTo>
                <a:cubicBezTo>
                  <a:pt x="6202" y="2568"/>
                  <a:pt x="6008" y="2140"/>
                  <a:pt x="5657" y="1681"/>
                </a:cubicBezTo>
                <a:cubicBezTo>
                  <a:pt x="5253" y="1154"/>
                  <a:pt x="4838" y="637"/>
                  <a:pt x="4410" y="134"/>
                </a:cubicBezTo>
                <a:cubicBezTo>
                  <a:pt x="4376" y="96"/>
                  <a:pt x="4341" y="55"/>
                  <a:pt x="4301" y="32"/>
                </a:cubicBezTo>
                <a:cubicBezTo>
                  <a:pt x="4265" y="10"/>
                  <a:pt x="4227" y="1"/>
                  <a:pt x="4188" y="1"/>
                </a:cubicBezTo>
                <a:close/>
              </a:path>
            </a:pathLst>
          </a:custGeom>
          <a:solidFill>
            <a:srgbClr val="B16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27"/>
          <p:cNvSpPr/>
          <p:nvPr/>
        </p:nvSpPr>
        <p:spPr>
          <a:xfrm flipH="1">
            <a:off x="6046193" y="1635801"/>
            <a:ext cx="633217" cy="519034"/>
          </a:xfrm>
          <a:custGeom>
            <a:avLst/>
            <a:gdLst/>
            <a:ahLst/>
            <a:cxnLst/>
            <a:rect l="l" t="t" r="r" b="b"/>
            <a:pathLst>
              <a:path w="14158" h="11605" extrusionOk="0">
                <a:moveTo>
                  <a:pt x="13117" y="0"/>
                </a:moveTo>
                <a:lnTo>
                  <a:pt x="13117" y="0"/>
                </a:lnTo>
                <a:cubicBezTo>
                  <a:pt x="10737" y="694"/>
                  <a:pt x="10897" y="1537"/>
                  <a:pt x="9316" y="4063"/>
                </a:cubicBezTo>
                <a:cubicBezTo>
                  <a:pt x="7732" y="6589"/>
                  <a:pt x="6674" y="7735"/>
                  <a:pt x="6674" y="7735"/>
                </a:cubicBezTo>
                <a:lnTo>
                  <a:pt x="1622" y="4553"/>
                </a:lnTo>
                <a:cubicBezTo>
                  <a:pt x="1622" y="4553"/>
                  <a:pt x="569" y="5232"/>
                  <a:pt x="1" y="6626"/>
                </a:cubicBezTo>
                <a:cubicBezTo>
                  <a:pt x="1" y="6626"/>
                  <a:pt x="5080" y="10563"/>
                  <a:pt x="5787" y="11005"/>
                </a:cubicBezTo>
                <a:cubicBezTo>
                  <a:pt x="6367" y="11370"/>
                  <a:pt x="6785" y="11604"/>
                  <a:pt x="7194" y="11604"/>
                </a:cubicBezTo>
                <a:cubicBezTo>
                  <a:pt x="7494" y="11604"/>
                  <a:pt x="7790" y="11477"/>
                  <a:pt x="8140" y="11182"/>
                </a:cubicBezTo>
                <a:cubicBezTo>
                  <a:pt x="8969" y="10481"/>
                  <a:pt x="12311" y="6806"/>
                  <a:pt x="12311" y="6806"/>
                </a:cubicBezTo>
                <a:cubicBezTo>
                  <a:pt x="13838" y="5263"/>
                  <a:pt x="14157" y="1139"/>
                  <a:pt x="13117" y="0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p27"/>
          <p:cNvSpPr/>
          <p:nvPr/>
        </p:nvSpPr>
        <p:spPr>
          <a:xfrm flipH="1">
            <a:off x="6065693" y="1635801"/>
            <a:ext cx="613716" cy="518989"/>
          </a:xfrm>
          <a:custGeom>
            <a:avLst/>
            <a:gdLst/>
            <a:ahLst/>
            <a:cxnLst/>
            <a:rect l="l" t="t" r="r" b="b"/>
            <a:pathLst>
              <a:path w="13722" h="11604" extrusionOk="0">
                <a:moveTo>
                  <a:pt x="13117" y="0"/>
                </a:moveTo>
                <a:cubicBezTo>
                  <a:pt x="10737" y="694"/>
                  <a:pt x="10897" y="1537"/>
                  <a:pt x="9316" y="4063"/>
                </a:cubicBezTo>
                <a:cubicBezTo>
                  <a:pt x="7732" y="6589"/>
                  <a:pt x="6674" y="7735"/>
                  <a:pt x="6674" y="7735"/>
                </a:cubicBezTo>
                <a:lnTo>
                  <a:pt x="1622" y="4553"/>
                </a:lnTo>
                <a:cubicBezTo>
                  <a:pt x="1622" y="4553"/>
                  <a:pt x="1571" y="4586"/>
                  <a:pt x="1486" y="4651"/>
                </a:cubicBezTo>
                <a:cubicBezTo>
                  <a:pt x="1207" y="4865"/>
                  <a:pt x="558" y="5436"/>
                  <a:pt x="112" y="6375"/>
                </a:cubicBezTo>
                <a:cubicBezTo>
                  <a:pt x="75" y="6456"/>
                  <a:pt x="38" y="6538"/>
                  <a:pt x="1" y="6626"/>
                </a:cubicBezTo>
                <a:cubicBezTo>
                  <a:pt x="1" y="6626"/>
                  <a:pt x="5080" y="10563"/>
                  <a:pt x="5787" y="11005"/>
                </a:cubicBezTo>
                <a:cubicBezTo>
                  <a:pt x="6368" y="11369"/>
                  <a:pt x="6786" y="11603"/>
                  <a:pt x="7194" y="11603"/>
                </a:cubicBezTo>
                <a:cubicBezTo>
                  <a:pt x="7494" y="11603"/>
                  <a:pt x="7790" y="11478"/>
                  <a:pt x="8140" y="11182"/>
                </a:cubicBezTo>
                <a:cubicBezTo>
                  <a:pt x="8969" y="10481"/>
                  <a:pt x="12311" y="6806"/>
                  <a:pt x="12311" y="6806"/>
                </a:cubicBezTo>
                <a:cubicBezTo>
                  <a:pt x="13239" y="5865"/>
                  <a:pt x="13722" y="3968"/>
                  <a:pt x="13722" y="2370"/>
                </a:cubicBezTo>
                <a:cubicBezTo>
                  <a:pt x="13722" y="1347"/>
                  <a:pt x="13522" y="445"/>
                  <a:pt x="1311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27"/>
          <p:cNvSpPr/>
          <p:nvPr/>
        </p:nvSpPr>
        <p:spPr>
          <a:xfrm flipH="1">
            <a:off x="5934739" y="1742963"/>
            <a:ext cx="81400" cy="269826"/>
          </a:xfrm>
          <a:custGeom>
            <a:avLst/>
            <a:gdLst/>
            <a:ahLst/>
            <a:cxnLst/>
            <a:rect l="l" t="t" r="r" b="b"/>
            <a:pathLst>
              <a:path w="1820" h="6033" extrusionOk="0">
                <a:moveTo>
                  <a:pt x="1" y="1"/>
                </a:moveTo>
                <a:lnTo>
                  <a:pt x="785" y="1320"/>
                </a:lnTo>
                <a:lnTo>
                  <a:pt x="228" y="2656"/>
                </a:lnTo>
                <a:lnTo>
                  <a:pt x="1819" y="6032"/>
                </a:lnTo>
                <a:lnTo>
                  <a:pt x="500" y="2656"/>
                </a:lnTo>
                <a:lnTo>
                  <a:pt x="1003" y="1242"/>
                </a:lnTo>
                <a:lnTo>
                  <a:pt x="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27"/>
          <p:cNvSpPr/>
          <p:nvPr/>
        </p:nvSpPr>
        <p:spPr>
          <a:xfrm flipH="1">
            <a:off x="5670638" y="1725028"/>
            <a:ext cx="54162" cy="278145"/>
          </a:xfrm>
          <a:custGeom>
            <a:avLst/>
            <a:gdLst/>
            <a:ahLst/>
            <a:cxnLst/>
            <a:rect l="l" t="t" r="r" b="b"/>
            <a:pathLst>
              <a:path w="1211" h="6219" extrusionOk="0">
                <a:moveTo>
                  <a:pt x="558" y="0"/>
                </a:moveTo>
                <a:lnTo>
                  <a:pt x="137" y="1401"/>
                </a:lnTo>
                <a:lnTo>
                  <a:pt x="935" y="2459"/>
                </a:lnTo>
                <a:lnTo>
                  <a:pt x="0" y="6219"/>
                </a:lnTo>
                <a:lnTo>
                  <a:pt x="1210" y="2415"/>
                </a:lnTo>
                <a:lnTo>
                  <a:pt x="341" y="1286"/>
                </a:lnTo>
                <a:lnTo>
                  <a:pt x="558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27"/>
          <p:cNvSpPr/>
          <p:nvPr/>
        </p:nvSpPr>
        <p:spPr>
          <a:xfrm flipH="1">
            <a:off x="5663169" y="1150084"/>
            <a:ext cx="285793" cy="285614"/>
          </a:xfrm>
          <a:custGeom>
            <a:avLst/>
            <a:gdLst/>
            <a:ahLst/>
            <a:cxnLst/>
            <a:rect l="l" t="t" r="r" b="b"/>
            <a:pathLst>
              <a:path w="6390" h="6386" extrusionOk="0">
                <a:moveTo>
                  <a:pt x="3194" y="1"/>
                </a:moveTo>
                <a:cubicBezTo>
                  <a:pt x="1433" y="1"/>
                  <a:pt x="1" y="1429"/>
                  <a:pt x="1" y="3194"/>
                </a:cubicBezTo>
                <a:cubicBezTo>
                  <a:pt x="1" y="4958"/>
                  <a:pt x="1433" y="6386"/>
                  <a:pt x="3194" y="6386"/>
                </a:cubicBezTo>
                <a:cubicBezTo>
                  <a:pt x="4958" y="6386"/>
                  <a:pt x="6390" y="4958"/>
                  <a:pt x="6390" y="3194"/>
                </a:cubicBezTo>
                <a:cubicBezTo>
                  <a:pt x="6390" y="1429"/>
                  <a:pt x="4958" y="1"/>
                  <a:pt x="319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27"/>
          <p:cNvSpPr/>
          <p:nvPr/>
        </p:nvSpPr>
        <p:spPr>
          <a:xfrm flipH="1">
            <a:off x="5992076" y="1394463"/>
            <a:ext cx="60871" cy="149516"/>
          </a:xfrm>
          <a:custGeom>
            <a:avLst/>
            <a:gdLst/>
            <a:ahLst/>
            <a:cxnLst/>
            <a:rect l="l" t="t" r="r" b="b"/>
            <a:pathLst>
              <a:path w="1361" h="3343" extrusionOk="0">
                <a:moveTo>
                  <a:pt x="0" y="1"/>
                </a:moveTo>
                <a:lnTo>
                  <a:pt x="0" y="1"/>
                </a:lnTo>
                <a:cubicBezTo>
                  <a:pt x="0" y="1"/>
                  <a:pt x="518" y="2431"/>
                  <a:pt x="725" y="2829"/>
                </a:cubicBezTo>
                <a:cubicBezTo>
                  <a:pt x="932" y="3230"/>
                  <a:pt x="1360" y="3343"/>
                  <a:pt x="1360" y="3343"/>
                </a:cubicBezTo>
                <a:lnTo>
                  <a:pt x="1326" y="1632"/>
                </a:lnTo>
                <a:lnTo>
                  <a:pt x="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27"/>
          <p:cNvSpPr/>
          <p:nvPr/>
        </p:nvSpPr>
        <p:spPr>
          <a:xfrm flipH="1">
            <a:off x="6009251" y="1238238"/>
            <a:ext cx="78045" cy="161323"/>
          </a:xfrm>
          <a:custGeom>
            <a:avLst/>
            <a:gdLst/>
            <a:ahLst/>
            <a:cxnLst/>
            <a:rect l="l" t="t" r="r" b="b"/>
            <a:pathLst>
              <a:path w="1745" h="3607" extrusionOk="0">
                <a:moveTo>
                  <a:pt x="1287" y="0"/>
                </a:moveTo>
                <a:cubicBezTo>
                  <a:pt x="1096" y="0"/>
                  <a:pt x="731" y="47"/>
                  <a:pt x="426" y="359"/>
                </a:cubicBezTo>
                <a:cubicBezTo>
                  <a:pt x="0" y="794"/>
                  <a:pt x="238" y="2158"/>
                  <a:pt x="768" y="3494"/>
                </a:cubicBezTo>
                <a:lnTo>
                  <a:pt x="1744" y="3606"/>
                </a:lnTo>
                <a:lnTo>
                  <a:pt x="1744" y="3606"/>
                </a:lnTo>
                <a:lnTo>
                  <a:pt x="1418" y="9"/>
                </a:lnTo>
                <a:cubicBezTo>
                  <a:pt x="1418" y="9"/>
                  <a:pt x="1368" y="0"/>
                  <a:pt x="128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798;p27"/>
          <p:cNvSpPr/>
          <p:nvPr/>
        </p:nvSpPr>
        <p:spPr>
          <a:xfrm flipH="1">
            <a:off x="5679001" y="1171552"/>
            <a:ext cx="430657" cy="559107"/>
          </a:xfrm>
          <a:custGeom>
            <a:avLst/>
            <a:gdLst/>
            <a:ahLst/>
            <a:cxnLst/>
            <a:rect l="l" t="t" r="r" b="b"/>
            <a:pathLst>
              <a:path w="9629" h="12501" extrusionOk="0">
                <a:moveTo>
                  <a:pt x="6227" y="0"/>
                </a:moveTo>
                <a:cubicBezTo>
                  <a:pt x="5320" y="0"/>
                  <a:pt x="4384" y="270"/>
                  <a:pt x="3679" y="715"/>
                </a:cubicBezTo>
                <a:cubicBezTo>
                  <a:pt x="1830" y="1877"/>
                  <a:pt x="2533" y="5097"/>
                  <a:pt x="2533" y="5097"/>
                </a:cubicBezTo>
                <a:cubicBezTo>
                  <a:pt x="2508" y="5112"/>
                  <a:pt x="2482" y="5119"/>
                  <a:pt x="2455" y="5119"/>
                </a:cubicBezTo>
                <a:cubicBezTo>
                  <a:pt x="2269" y="5119"/>
                  <a:pt x="2030" y="4806"/>
                  <a:pt x="1819" y="4587"/>
                </a:cubicBezTo>
                <a:cubicBezTo>
                  <a:pt x="1692" y="4453"/>
                  <a:pt x="1415" y="4294"/>
                  <a:pt x="1123" y="4294"/>
                </a:cubicBezTo>
                <a:cubicBezTo>
                  <a:pt x="860" y="4294"/>
                  <a:pt x="585" y="4423"/>
                  <a:pt x="398" y="4815"/>
                </a:cubicBezTo>
                <a:cubicBezTo>
                  <a:pt x="0" y="5658"/>
                  <a:pt x="745" y="6773"/>
                  <a:pt x="1364" y="6966"/>
                </a:cubicBezTo>
                <a:cubicBezTo>
                  <a:pt x="1573" y="7032"/>
                  <a:pt x="1748" y="7058"/>
                  <a:pt x="1893" y="7058"/>
                </a:cubicBezTo>
                <a:cubicBezTo>
                  <a:pt x="2489" y="7058"/>
                  <a:pt x="2594" y="6616"/>
                  <a:pt x="2594" y="6616"/>
                </a:cubicBezTo>
                <a:lnTo>
                  <a:pt x="2673" y="10584"/>
                </a:lnTo>
                <a:cubicBezTo>
                  <a:pt x="3362" y="11471"/>
                  <a:pt x="4857" y="12500"/>
                  <a:pt x="5776" y="12500"/>
                </a:cubicBezTo>
                <a:cubicBezTo>
                  <a:pt x="5840" y="12500"/>
                  <a:pt x="5902" y="12495"/>
                  <a:pt x="5960" y="12485"/>
                </a:cubicBezTo>
                <a:cubicBezTo>
                  <a:pt x="6674" y="12359"/>
                  <a:pt x="6831" y="11156"/>
                  <a:pt x="6148" y="10367"/>
                </a:cubicBezTo>
                <a:lnTo>
                  <a:pt x="6144" y="9193"/>
                </a:lnTo>
                <a:lnTo>
                  <a:pt x="6144" y="9193"/>
                </a:lnTo>
                <a:cubicBezTo>
                  <a:pt x="6144" y="9193"/>
                  <a:pt x="6770" y="9288"/>
                  <a:pt x="7261" y="9288"/>
                </a:cubicBezTo>
                <a:cubicBezTo>
                  <a:pt x="7381" y="9288"/>
                  <a:pt x="7493" y="9282"/>
                  <a:pt x="7585" y="9268"/>
                </a:cubicBezTo>
                <a:cubicBezTo>
                  <a:pt x="8371" y="9146"/>
                  <a:pt x="8864" y="8527"/>
                  <a:pt x="9101" y="7677"/>
                </a:cubicBezTo>
                <a:cubicBezTo>
                  <a:pt x="9482" y="6310"/>
                  <a:pt x="9628" y="5209"/>
                  <a:pt x="9305" y="2527"/>
                </a:cubicBezTo>
                <a:cubicBezTo>
                  <a:pt x="9085" y="707"/>
                  <a:pt x="7693" y="0"/>
                  <a:pt x="6227" y="0"/>
                </a:cubicBezTo>
                <a:close/>
              </a:path>
            </a:pathLst>
          </a:custGeom>
          <a:solidFill>
            <a:srgbClr val="B16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27"/>
          <p:cNvSpPr/>
          <p:nvPr/>
        </p:nvSpPr>
        <p:spPr>
          <a:xfrm flipH="1">
            <a:off x="5663169" y="1129645"/>
            <a:ext cx="380207" cy="284630"/>
          </a:xfrm>
          <a:custGeom>
            <a:avLst/>
            <a:gdLst/>
            <a:ahLst/>
            <a:cxnLst/>
            <a:rect l="l" t="t" r="r" b="b"/>
            <a:pathLst>
              <a:path w="8501" h="6364" extrusionOk="0">
                <a:moveTo>
                  <a:pt x="2986" y="1"/>
                </a:moveTo>
                <a:cubicBezTo>
                  <a:pt x="1575" y="1"/>
                  <a:pt x="1057" y="510"/>
                  <a:pt x="667" y="938"/>
                </a:cubicBezTo>
                <a:cubicBezTo>
                  <a:pt x="18" y="1652"/>
                  <a:pt x="436" y="2437"/>
                  <a:pt x="436" y="2437"/>
                </a:cubicBezTo>
                <a:cubicBezTo>
                  <a:pt x="436" y="2437"/>
                  <a:pt x="1" y="5214"/>
                  <a:pt x="337" y="5524"/>
                </a:cubicBezTo>
                <a:cubicBezTo>
                  <a:pt x="582" y="5744"/>
                  <a:pt x="956" y="6364"/>
                  <a:pt x="1055" y="6364"/>
                </a:cubicBezTo>
                <a:cubicBezTo>
                  <a:pt x="1385" y="6356"/>
                  <a:pt x="1527" y="4925"/>
                  <a:pt x="1697" y="4086"/>
                </a:cubicBezTo>
                <a:cubicBezTo>
                  <a:pt x="1883" y="3180"/>
                  <a:pt x="1960" y="2817"/>
                  <a:pt x="2272" y="2817"/>
                </a:cubicBezTo>
                <a:cubicBezTo>
                  <a:pt x="2291" y="2817"/>
                  <a:pt x="2312" y="2818"/>
                  <a:pt x="2333" y="2821"/>
                </a:cubicBezTo>
                <a:cubicBezTo>
                  <a:pt x="2522" y="2848"/>
                  <a:pt x="3571" y="2947"/>
                  <a:pt x="4611" y="2947"/>
                </a:cubicBezTo>
                <a:cubicBezTo>
                  <a:pt x="5026" y="2947"/>
                  <a:pt x="5440" y="2931"/>
                  <a:pt x="5797" y="2889"/>
                </a:cubicBezTo>
                <a:cubicBezTo>
                  <a:pt x="7048" y="2736"/>
                  <a:pt x="7525" y="2430"/>
                  <a:pt x="7525" y="2430"/>
                </a:cubicBezTo>
                <a:cubicBezTo>
                  <a:pt x="8341" y="1784"/>
                  <a:pt x="8501" y="873"/>
                  <a:pt x="8303" y="53"/>
                </a:cubicBezTo>
                <a:lnTo>
                  <a:pt x="8303" y="53"/>
                </a:lnTo>
                <a:cubicBezTo>
                  <a:pt x="7799" y="301"/>
                  <a:pt x="7250" y="385"/>
                  <a:pt x="6680" y="385"/>
                </a:cubicBezTo>
                <a:cubicBezTo>
                  <a:pt x="5762" y="385"/>
                  <a:pt x="4791" y="166"/>
                  <a:pt x="3870" y="57"/>
                </a:cubicBezTo>
                <a:cubicBezTo>
                  <a:pt x="3541" y="18"/>
                  <a:pt x="3248" y="1"/>
                  <a:pt x="298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27"/>
          <p:cNvSpPr/>
          <p:nvPr/>
        </p:nvSpPr>
        <p:spPr>
          <a:xfrm flipH="1">
            <a:off x="6016228" y="1203263"/>
            <a:ext cx="60468" cy="45128"/>
          </a:xfrm>
          <a:custGeom>
            <a:avLst/>
            <a:gdLst/>
            <a:ahLst/>
            <a:cxnLst/>
            <a:rect l="l" t="t" r="r" b="b"/>
            <a:pathLst>
              <a:path w="1352" h="1009" extrusionOk="0">
                <a:moveTo>
                  <a:pt x="592" y="1"/>
                </a:moveTo>
                <a:cubicBezTo>
                  <a:pt x="351" y="1"/>
                  <a:pt x="118" y="136"/>
                  <a:pt x="1" y="373"/>
                </a:cubicBezTo>
                <a:lnTo>
                  <a:pt x="1181" y="1008"/>
                </a:lnTo>
                <a:cubicBezTo>
                  <a:pt x="1351" y="668"/>
                  <a:pt x="1222" y="254"/>
                  <a:pt x="895" y="77"/>
                </a:cubicBezTo>
                <a:cubicBezTo>
                  <a:pt x="798" y="25"/>
                  <a:pt x="694" y="1"/>
                  <a:pt x="5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27"/>
          <p:cNvSpPr/>
          <p:nvPr/>
        </p:nvSpPr>
        <p:spPr>
          <a:xfrm flipH="1">
            <a:off x="5834868" y="1514909"/>
            <a:ext cx="143701" cy="88690"/>
          </a:xfrm>
          <a:custGeom>
            <a:avLst/>
            <a:gdLst/>
            <a:ahLst/>
            <a:cxnLst/>
            <a:rect l="l" t="t" r="r" b="b"/>
            <a:pathLst>
              <a:path w="3213" h="1983" extrusionOk="0">
                <a:moveTo>
                  <a:pt x="0" y="0"/>
                </a:moveTo>
                <a:cubicBezTo>
                  <a:pt x="0" y="0"/>
                  <a:pt x="116" y="521"/>
                  <a:pt x="483" y="990"/>
                </a:cubicBezTo>
                <a:cubicBezTo>
                  <a:pt x="932" y="1561"/>
                  <a:pt x="3213" y="1982"/>
                  <a:pt x="3213" y="1982"/>
                </a:cubicBezTo>
                <a:lnTo>
                  <a:pt x="3213" y="1516"/>
                </a:lnTo>
                <a:cubicBezTo>
                  <a:pt x="3213" y="1516"/>
                  <a:pt x="1462" y="1163"/>
                  <a:pt x="850" y="837"/>
                </a:cubicBezTo>
                <a:cubicBezTo>
                  <a:pt x="438" y="619"/>
                  <a:pt x="102" y="242"/>
                  <a:pt x="0" y="0"/>
                </a:cubicBezTo>
                <a:close/>
              </a:path>
            </a:pathLst>
          </a:custGeom>
          <a:solidFill>
            <a:srgbClr val="9A4A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p27"/>
          <p:cNvSpPr/>
          <p:nvPr/>
        </p:nvSpPr>
        <p:spPr>
          <a:xfrm flipH="1">
            <a:off x="5853697" y="1363424"/>
            <a:ext cx="31397" cy="32783"/>
          </a:xfrm>
          <a:custGeom>
            <a:avLst/>
            <a:gdLst/>
            <a:ahLst/>
            <a:cxnLst/>
            <a:rect l="l" t="t" r="r" b="b"/>
            <a:pathLst>
              <a:path w="702" h="733" extrusionOk="0">
                <a:moveTo>
                  <a:pt x="351" y="1"/>
                </a:moveTo>
                <a:cubicBezTo>
                  <a:pt x="157" y="1"/>
                  <a:pt x="1" y="164"/>
                  <a:pt x="1" y="365"/>
                </a:cubicBezTo>
                <a:cubicBezTo>
                  <a:pt x="1" y="569"/>
                  <a:pt x="157" y="732"/>
                  <a:pt x="351" y="732"/>
                </a:cubicBezTo>
                <a:cubicBezTo>
                  <a:pt x="545" y="732"/>
                  <a:pt x="702" y="569"/>
                  <a:pt x="702" y="368"/>
                </a:cubicBezTo>
                <a:cubicBezTo>
                  <a:pt x="702" y="167"/>
                  <a:pt x="545" y="1"/>
                  <a:pt x="3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p27"/>
          <p:cNvSpPr/>
          <p:nvPr/>
        </p:nvSpPr>
        <p:spPr>
          <a:xfrm flipH="1">
            <a:off x="5870245" y="1309977"/>
            <a:ext cx="38732" cy="29161"/>
          </a:xfrm>
          <a:custGeom>
            <a:avLst/>
            <a:gdLst/>
            <a:ahLst/>
            <a:cxnLst/>
            <a:rect l="l" t="t" r="r" b="b"/>
            <a:pathLst>
              <a:path w="866" h="652" extrusionOk="0">
                <a:moveTo>
                  <a:pt x="487" y="1"/>
                </a:moveTo>
                <a:cubicBezTo>
                  <a:pt x="419" y="1"/>
                  <a:pt x="350" y="18"/>
                  <a:pt x="287" y="54"/>
                </a:cubicBezTo>
                <a:cubicBezTo>
                  <a:pt x="79" y="169"/>
                  <a:pt x="1" y="435"/>
                  <a:pt x="114" y="652"/>
                </a:cubicBezTo>
                <a:lnTo>
                  <a:pt x="865" y="237"/>
                </a:lnTo>
                <a:cubicBezTo>
                  <a:pt x="787" y="86"/>
                  <a:pt x="639" y="1"/>
                  <a:pt x="48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27"/>
          <p:cNvSpPr/>
          <p:nvPr/>
        </p:nvSpPr>
        <p:spPr>
          <a:xfrm flipH="1">
            <a:off x="5806110" y="1488431"/>
            <a:ext cx="39403" cy="26522"/>
          </a:xfrm>
          <a:custGeom>
            <a:avLst/>
            <a:gdLst/>
            <a:ahLst/>
            <a:cxnLst/>
            <a:rect l="l" t="t" r="r" b="b"/>
            <a:pathLst>
              <a:path w="881" h="593" extrusionOk="0">
                <a:moveTo>
                  <a:pt x="82" y="1"/>
                </a:moveTo>
                <a:lnTo>
                  <a:pt x="82" y="1"/>
                </a:lnTo>
                <a:cubicBezTo>
                  <a:pt x="0" y="228"/>
                  <a:pt x="115" y="484"/>
                  <a:pt x="336" y="565"/>
                </a:cubicBezTo>
                <a:cubicBezTo>
                  <a:pt x="385" y="584"/>
                  <a:pt x="434" y="593"/>
                  <a:pt x="483" y="593"/>
                </a:cubicBezTo>
                <a:cubicBezTo>
                  <a:pt x="657" y="593"/>
                  <a:pt x="819" y="480"/>
                  <a:pt x="881" y="300"/>
                </a:cubicBezTo>
                <a:lnTo>
                  <a:pt x="82" y="1"/>
                </a:lnTo>
                <a:close/>
              </a:path>
            </a:pathLst>
          </a:custGeom>
          <a:solidFill>
            <a:srgbClr val="9A4A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27"/>
          <p:cNvSpPr/>
          <p:nvPr/>
        </p:nvSpPr>
        <p:spPr>
          <a:xfrm flipH="1">
            <a:off x="5707268" y="1302061"/>
            <a:ext cx="36988" cy="31621"/>
          </a:xfrm>
          <a:custGeom>
            <a:avLst/>
            <a:gdLst/>
            <a:ahLst/>
            <a:cxnLst/>
            <a:rect l="l" t="t" r="r" b="b"/>
            <a:pathLst>
              <a:path w="827" h="707" extrusionOk="0">
                <a:moveTo>
                  <a:pt x="343" y="0"/>
                </a:moveTo>
                <a:cubicBezTo>
                  <a:pt x="212" y="0"/>
                  <a:pt x="84" y="62"/>
                  <a:pt x="0" y="180"/>
                </a:cubicBezTo>
                <a:lnTo>
                  <a:pt x="687" y="706"/>
                </a:lnTo>
                <a:cubicBezTo>
                  <a:pt x="826" y="510"/>
                  <a:pt x="785" y="234"/>
                  <a:pt x="595" y="88"/>
                </a:cubicBezTo>
                <a:cubicBezTo>
                  <a:pt x="520" y="29"/>
                  <a:pt x="431" y="0"/>
                  <a:pt x="34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27"/>
          <p:cNvSpPr/>
          <p:nvPr/>
        </p:nvSpPr>
        <p:spPr>
          <a:xfrm flipH="1">
            <a:off x="5722921" y="1359041"/>
            <a:ext cx="31531" cy="32739"/>
          </a:xfrm>
          <a:custGeom>
            <a:avLst/>
            <a:gdLst/>
            <a:ahLst/>
            <a:cxnLst/>
            <a:rect l="l" t="t" r="r" b="b"/>
            <a:pathLst>
              <a:path w="705" h="732" extrusionOk="0">
                <a:moveTo>
                  <a:pt x="351" y="0"/>
                </a:moveTo>
                <a:cubicBezTo>
                  <a:pt x="157" y="0"/>
                  <a:pt x="1" y="163"/>
                  <a:pt x="1" y="364"/>
                </a:cubicBezTo>
                <a:cubicBezTo>
                  <a:pt x="1" y="565"/>
                  <a:pt x="157" y="728"/>
                  <a:pt x="351" y="731"/>
                </a:cubicBezTo>
                <a:cubicBezTo>
                  <a:pt x="544" y="731"/>
                  <a:pt x="704" y="568"/>
                  <a:pt x="704" y="367"/>
                </a:cubicBezTo>
                <a:cubicBezTo>
                  <a:pt x="704" y="163"/>
                  <a:pt x="544" y="0"/>
                  <a:pt x="35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27"/>
          <p:cNvSpPr/>
          <p:nvPr/>
        </p:nvSpPr>
        <p:spPr>
          <a:xfrm flipH="1">
            <a:off x="5748504" y="1360562"/>
            <a:ext cx="54609" cy="94459"/>
          </a:xfrm>
          <a:custGeom>
            <a:avLst/>
            <a:gdLst/>
            <a:ahLst/>
            <a:cxnLst/>
            <a:rect l="l" t="t" r="r" b="b"/>
            <a:pathLst>
              <a:path w="1221" h="2112" extrusionOk="0">
                <a:moveTo>
                  <a:pt x="0" y="1"/>
                </a:moveTo>
                <a:lnTo>
                  <a:pt x="116" y="2111"/>
                </a:lnTo>
                <a:lnTo>
                  <a:pt x="1221" y="1734"/>
                </a:lnTo>
                <a:lnTo>
                  <a:pt x="0" y="1"/>
                </a:lnTo>
                <a:close/>
              </a:path>
            </a:pathLst>
          </a:custGeom>
          <a:solidFill>
            <a:srgbClr val="9A4A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27"/>
          <p:cNvSpPr/>
          <p:nvPr/>
        </p:nvSpPr>
        <p:spPr>
          <a:xfrm flipH="1">
            <a:off x="5786028" y="1679587"/>
            <a:ext cx="148755" cy="75943"/>
          </a:xfrm>
          <a:custGeom>
            <a:avLst/>
            <a:gdLst/>
            <a:ahLst/>
            <a:cxnLst/>
            <a:rect l="l" t="t" r="r" b="b"/>
            <a:pathLst>
              <a:path w="3326" h="1698" extrusionOk="0">
                <a:moveTo>
                  <a:pt x="2128" y="1"/>
                </a:moveTo>
                <a:lnTo>
                  <a:pt x="2034" y="955"/>
                </a:lnTo>
                <a:lnTo>
                  <a:pt x="898" y="98"/>
                </a:lnTo>
                <a:lnTo>
                  <a:pt x="0" y="993"/>
                </a:lnTo>
                <a:cubicBezTo>
                  <a:pt x="360" y="1369"/>
                  <a:pt x="1112" y="1697"/>
                  <a:pt x="1786" y="1697"/>
                </a:cubicBezTo>
                <a:cubicBezTo>
                  <a:pt x="1856" y="1697"/>
                  <a:pt x="1925" y="1694"/>
                  <a:pt x="1993" y="1686"/>
                </a:cubicBezTo>
                <a:cubicBezTo>
                  <a:pt x="2713" y="1605"/>
                  <a:pt x="3111" y="1394"/>
                  <a:pt x="3325" y="884"/>
                </a:cubicBezTo>
                <a:lnTo>
                  <a:pt x="2128" y="1"/>
                </a:ln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9" name="Google Shape;809;p27"/>
          <p:cNvSpPr/>
          <p:nvPr/>
        </p:nvSpPr>
        <p:spPr>
          <a:xfrm flipH="1">
            <a:off x="5786028" y="1679587"/>
            <a:ext cx="148755" cy="72544"/>
          </a:xfrm>
          <a:custGeom>
            <a:avLst/>
            <a:gdLst/>
            <a:ahLst/>
            <a:cxnLst/>
            <a:rect l="l" t="t" r="r" b="b"/>
            <a:pathLst>
              <a:path w="3326" h="1622" extrusionOk="0">
                <a:moveTo>
                  <a:pt x="2128" y="1"/>
                </a:moveTo>
                <a:lnTo>
                  <a:pt x="2034" y="955"/>
                </a:lnTo>
                <a:lnTo>
                  <a:pt x="2034" y="955"/>
                </a:lnTo>
                <a:lnTo>
                  <a:pt x="2761" y="605"/>
                </a:lnTo>
                <a:cubicBezTo>
                  <a:pt x="2761" y="605"/>
                  <a:pt x="2903" y="1003"/>
                  <a:pt x="2894" y="1421"/>
                </a:cubicBezTo>
                <a:cubicBezTo>
                  <a:pt x="3087" y="1295"/>
                  <a:pt x="3227" y="1123"/>
                  <a:pt x="3325" y="884"/>
                </a:cubicBezTo>
                <a:lnTo>
                  <a:pt x="2128" y="1"/>
                </a:lnTo>
                <a:close/>
                <a:moveTo>
                  <a:pt x="898" y="98"/>
                </a:moveTo>
                <a:lnTo>
                  <a:pt x="21" y="969"/>
                </a:lnTo>
                <a:lnTo>
                  <a:pt x="0" y="993"/>
                </a:lnTo>
                <a:cubicBezTo>
                  <a:pt x="255" y="1261"/>
                  <a:pt x="711" y="1503"/>
                  <a:pt x="1193" y="1622"/>
                </a:cubicBezTo>
                <a:cubicBezTo>
                  <a:pt x="1095" y="1388"/>
                  <a:pt x="1037" y="1126"/>
                  <a:pt x="1047" y="843"/>
                </a:cubicBezTo>
                <a:lnTo>
                  <a:pt x="1047" y="843"/>
                </a:lnTo>
                <a:lnTo>
                  <a:pt x="2034" y="955"/>
                </a:lnTo>
                <a:lnTo>
                  <a:pt x="898" y="98"/>
                </a:lnTo>
                <a:close/>
              </a:path>
            </a:pathLst>
          </a:custGeom>
          <a:solidFill>
            <a:srgbClr val="23C7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" name="Google Shape;810;p27"/>
          <p:cNvSpPr/>
          <p:nvPr/>
        </p:nvSpPr>
        <p:spPr>
          <a:xfrm flipH="1">
            <a:off x="5803247" y="1706646"/>
            <a:ext cx="85917" cy="84575"/>
          </a:xfrm>
          <a:custGeom>
            <a:avLst/>
            <a:gdLst/>
            <a:ahLst/>
            <a:cxnLst/>
            <a:rect l="l" t="t" r="r" b="b"/>
            <a:pathLst>
              <a:path w="1921" h="1891" extrusionOk="0">
                <a:moveTo>
                  <a:pt x="1741" y="0"/>
                </a:moveTo>
                <a:lnTo>
                  <a:pt x="1014" y="350"/>
                </a:lnTo>
                <a:lnTo>
                  <a:pt x="27" y="238"/>
                </a:lnTo>
                <a:lnTo>
                  <a:pt x="27" y="238"/>
                </a:lnTo>
                <a:cubicBezTo>
                  <a:pt x="0" y="925"/>
                  <a:pt x="385" y="1489"/>
                  <a:pt x="765" y="1843"/>
                </a:cubicBezTo>
                <a:cubicBezTo>
                  <a:pt x="881" y="1877"/>
                  <a:pt x="986" y="1890"/>
                  <a:pt x="1079" y="1890"/>
                </a:cubicBezTo>
                <a:cubicBezTo>
                  <a:pt x="1374" y="1890"/>
                  <a:pt x="1540" y="1758"/>
                  <a:pt x="1540" y="1758"/>
                </a:cubicBezTo>
                <a:cubicBezTo>
                  <a:pt x="1540" y="1758"/>
                  <a:pt x="1799" y="1456"/>
                  <a:pt x="1860" y="959"/>
                </a:cubicBezTo>
                <a:cubicBezTo>
                  <a:pt x="1921" y="493"/>
                  <a:pt x="1741" y="0"/>
                  <a:pt x="174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811;p27"/>
          <p:cNvSpPr/>
          <p:nvPr/>
        </p:nvSpPr>
        <p:spPr>
          <a:xfrm flipH="1">
            <a:off x="5763845" y="1785228"/>
            <a:ext cx="112126" cy="417642"/>
          </a:xfrm>
          <a:custGeom>
            <a:avLst/>
            <a:gdLst/>
            <a:ahLst/>
            <a:cxnLst/>
            <a:rect l="l" t="t" r="r" b="b"/>
            <a:pathLst>
              <a:path w="2507" h="9338" extrusionOk="0">
                <a:moveTo>
                  <a:pt x="1245" y="1"/>
                </a:moveTo>
                <a:lnTo>
                  <a:pt x="470" y="86"/>
                </a:lnTo>
                <a:cubicBezTo>
                  <a:pt x="470" y="86"/>
                  <a:pt x="1" y="6740"/>
                  <a:pt x="14" y="7209"/>
                </a:cubicBezTo>
                <a:cubicBezTo>
                  <a:pt x="28" y="7679"/>
                  <a:pt x="889" y="9337"/>
                  <a:pt x="1337" y="9337"/>
                </a:cubicBezTo>
                <a:cubicBezTo>
                  <a:pt x="1339" y="9337"/>
                  <a:pt x="1341" y="9337"/>
                  <a:pt x="1344" y="9337"/>
                </a:cubicBezTo>
                <a:cubicBezTo>
                  <a:pt x="1789" y="9323"/>
                  <a:pt x="2506" y="7477"/>
                  <a:pt x="2459" y="6957"/>
                </a:cubicBezTo>
                <a:cubicBezTo>
                  <a:pt x="2412" y="6437"/>
                  <a:pt x="1245" y="1"/>
                  <a:pt x="12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p27"/>
          <p:cNvSpPr/>
          <p:nvPr/>
        </p:nvSpPr>
        <p:spPr>
          <a:xfrm flipH="1">
            <a:off x="5820288" y="1785228"/>
            <a:ext cx="45" cy="224"/>
          </a:xfrm>
          <a:custGeom>
            <a:avLst/>
            <a:gdLst/>
            <a:ahLst/>
            <a:cxnLst/>
            <a:rect l="l" t="t" r="r" b="b"/>
            <a:pathLst>
              <a:path w="1" h="5" extrusionOk="0">
                <a:moveTo>
                  <a:pt x="1" y="1"/>
                </a:moveTo>
                <a:lnTo>
                  <a:pt x="1" y="1"/>
                </a:lnTo>
                <a:lnTo>
                  <a:pt x="1" y="5"/>
                </a:lnTo>
                <a:close/>
              </a:path>
            </a:pathLst>
          </a:custGeom>
          <a:solidFill>
            <a:srgbClr val="DCDC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813;p27"/>
          <p:cNvSpPr/>
          <p:nvPr/>
        </p:nvSpPr>
        <p:spPr>
          <a:xfrm flipH="1">
            <a:off x="5819483" y="1785989"/>
            <a:ext cx="626" cy="3846"/>
          </a:xfrm>
          <a:custGeom>
            <a:avLst/>
            <a:gdLst/>
            <a:ahLst/>
            <a:cxnLst/>
            <a:rect l="l" t="t" r="r" b="b"/>
            <a:pathLst>
              <a:path w="14" h="86" extrusionOk="0">
                <a:moveTo>
                  <a:pt x="0" y="1"/>
                </a:moveTo>
                <a:lnTo>
                  <a:pt x="8" y="54"/>
                </a:lnTo>
                <a:lnTo>
                  <a:pt x="8" y="54"/>
                </a:lnTo>
                <a:cubicBezTo>
                  <a:pt x="5" y="30"/>
                  <a:pt x="2" y="13"/>
                  <a:pt x="0" y="1"/>
                </a:cubicBezTo>
                <a:close/>
                <a:moveTo>
                  <a:pt x="8" y="54"/>
                </a:moveTo>
                <a:cubicBezTo>
                  <a:pt x="10" y="64"/>
                  <a:pt x="11" y="74"/>
                  <a:pt x="13" y="86"/>
                </a:cubicBezTo>
                <a:lnTo>
                  <a:pt x="8" y="54"/>
                </a:lnTo>
                <a:close/>
              </a:path>
            </a:pathLst>
          </a:custGeom>
          <a:solidFill>
            <a:srgbClr val="DCDC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4" name="Google Shape;814;p27"/>
          <p:cNvSpPr/>
          <p:nvPr/>
        </p:nvSpPr>
        <p:spPr>
          <a:xfrm flipH="1">
            <a:off x="5819483" y="1785228"/>
            <a:ext cx="35959" cy="13283"/>
          </a:xfrm>
          <a:custGeom>
            <a:avLst/>
            <a:gdLst/>
            <a:ahLst/>
            <a:cxnLst/>
            <a:rect l="l" t="t" r="r" b="b"/>
            <a:pathLst>
              <a:path w="804" h="297" extrusionOk="0">
                <a:moveTo>
                  <a:pt x="786" y="1"/>
                </a:moveTo>
                <a:cubicBezTo>
                  <a:pt x="630" y="117"/>
                  <a:pt x="470" y="151"/>
                  <a:pt x="334" y="151"/>
                </a:cubicBezTo>
                <a:cubicBezTo>
                  <a:pt x="147" y="151"/>
                  <a:pt x="11" y="86"/>
                  <a:pt x="11" y="86"/>
                </a:cubicBezTo>
                <a:lnTo>
                  <a:pt x="1" y="263"/>
                </a:lnTo>
                <a:cubicBezTo>
                  <a:pt x="89" y="286"/>
                  <a:pt x="174" y="297"/>
                  <a:pt x="252" y="297"/>
                </a:cubicBezTo>
                <a:cubicBezTo>
                  <a:pt x="589" y="297"/>
                  <a:pt x="803" y="103"/>
                  <a:pt x="803" y="103"/>
                </a:cubicBezTo>
                <a:cubicBezTo>
                  <a:pt x="797" y="62"/>
                  <a:pt x="793" y="35"/>
                  <a:pt x="790" y="18"/>
                </a:cubicBezTo>
                <a:lnTo>
                  <a:pt x="790" y="15"/>
                </a:lnTo>
                <a:lnTo>
                  <a:pt x="790" y="11"/>
                </a:lnTo>
                <a:lnTo>
                  <a:pt x="790" y="8"/>
                </a:lnTo>
                <a:lnTo>
                  <a:pt x="786" y="8"/>
                </a:lnTo>
                <a:lnTo>
                  <a:pt x="786" y="5"/>
                </a:lnTo>
                <a:lnTo>
                  <a:pt x="786" y="1"/>
                </a:lnTo>
                <a:close/>
              </a:path>
            </a:pathLst>
          </a:custGeom>
          <a:solidFill>
            <a:srgbClr val="23C7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27"/>
          <p:cNvSpPr/>
          <p:nvPr/>
        </p:nvSpPr>
        <p:spPr>
          <a:xfrm flipH="1">
            <a:off x="5843813" y="1577077"/>
            <a:ext cx="189500" cy="195269"/>
          </a:xfrm>
          <a:custGeom>
            <a:avLst/>
            <a:gdLst/>
            <a:ahLst/>
            <a:cxnLst/>
            <a:rect l="l" t="t" r="r" b="b"/>
            <a:pathLst>
              <a:path w="4237" h="4366" extrusionOk="0">
                <a:moveTo>
                  <a:pt x="935" y="1"/>
                </a:moveTo>
                <a:cubicBezTo>
                  <a:pt x="935" y="1"/>
                  <a:pt x="170" y="293"/>
                  <a:pt x="0" y="1640"/>
                </a:cubicBezTo>
                <a:cubicBezTo>
                  <a:pt x="466" y="2727"/>
                  <a:pt x="1316" y="3655"/>
                  <a:pt x="2560" y="4366"/>
                </a:cubicBezTo>
                <a:lnTo>
                  <a:pt x="3250" y="3135"/>
                </a:lnTo>
                <a:lnTo>
                  <a:pt x="4237" y="3247"/>
                </a:lnTo>
                <a:lnTo>
                  <a:pt x="4237" y="3247"/>
                </a:lnTo>
                <a:lnTo>
                  <a:pt x="948" y="746"/>
                </a:lnTo>
                <a:lnTo>
                  <a:pt x="935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6" name="Google Shape;816;p27"/>
          <p:cNvSpPr/>
          <p:nvPr/>
        </p:nvSpPr>
        <p:spPr>
          <a:xfrm flipH="1">
            <a:off x="5772656" y="1592462"/>
            <a:ext cx="71202" cy="146161"/>
          </a:xfrm>
          <a:custGeom>
            <a:avLst/>
            <a:gdLst/>
            <a:ahLst/>
            <a:cxnLst/>
            <a:rect l="l" t="t" r="r" b="b"/>
            <a:pathLst>
              <a:path w="1592" h="3268" extrusionOk="0">
                <a:moveTo>
                  <a:pt x="201" y="0"/>
                </a:moveTo>
                <a:lnTo>
                  <a:pt x="205" y="956"/>
                </a:lnTo>
                <a:cubicBezTo>
                  <a:pt x="205" y="956"/>
                  <a:pt x="68" y="2214"/>
                  <a:pt x="1" y="2903"/>
                </a:cubicBezTo>
                <a:lnTo>
                  <a:pt x="728" y="2553"/>
                </a:lnTo>
                <a:lnTo>
                  <a:pt x="1517" y="3267"/>
                </a:lnTo>
                <a:cubicBezTo>
                  <a:pt x="1517" y="3267"/>
                  <a:pt x="1592" y="1194"/>
                  <a:pt x="1261" y="650"/>
                </a:cubicBezTo>
                <a:cubicBezTo>
                  <a:pt x="932" y="105"/>
                  <a:pt x="201" y="0"/>
                  <a:pt x="201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95 Rectángulo"/>
          <p:cNvSpPr/>
          <p:nvPr/>
        </p:nvSpPr>
        <p:spPr>
          <a:xfrm>
            <a:off x="432048" y="3219822"/>
            <a:ext cx="2987824" cy="288032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0" name="Google Shape;727;p27"/>
          <p:cNvSpPr txBox="1">
            <a:spLocks/>
          </p:cNvSpPr>
          <p:nvPr/>
        </p:nvSpPr>
        <p:spPr>
          <a:xfrm flipH="1">
            <a:off x="395536" y="3301762"/>
            <a:ext cx="3051000" cy="2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EFEFEF"/>
              </a:buClr>
              <a:buSzPts val="1100"/>
              <a:buFont typeface="Dosis ExtraLight"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taatliches"/>
                <a:ea typeface="Staatliches"/>
                <a:cs typeface="Staatliches"/>
                <a:sym typeface="Staatliches"/>
              </a:rPr>
              <a:t>ANÁLISIS CIENTÍFICO</a:t>
            </a:r>
          </a:p>
        </p:txBody>
      </p:sp>
      <p:sp>
        <p:nvSpPr>
          <p:cNvPr id="102" name="Google Shape;727;p27"/>
          <p:cNvSpPr txBox="1">
            <a:spLocks/>
          </p:cNvSpPr>
          <p:nvPr/>
        </p:nvSpPr>
        <p:spPr>
          <a:xfrm flipH="1">
            <a:off x="683568" y="4155926"/>
            <a:ext cx="4608512" cy="36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spcAft>
                <a:spcPts val="1600"/>
              </a:spcAft>
              <a:buClr>
                <a:srgbClr val="EFEFEF"/>
              </a:buClr>
              <a:buSzPts val="1100"/>
              <a:buFont typeface="Arial" pitchFamily="34" charset="0"/>
              <a:buChar char="•"/>
              <a:defRPr/>
            </a:pPr>
            <a:r>
              <a:rPr lang="es-ES" sz="1100" dirty="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REVISAR Y MODIFICAR ACCIONES FASES ROJA Y AMARILLA (LECCIONES APRENDIDAS) </a:t>
            </a:r>
            <a:endParaRPr kumimoji="0" lang="es-ES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taatliches"/>
              <a:ea typeface="Staatliches"/>
              <a:cs typeface="Staatliches"/>
              <a:sym typeface="Staatliche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27"/>
          <p:cNvSpPr/>
          <p:nvPr/>
        </p:nvSpPr>
        <p:spPr>
          <a:xfrm rot="-368550" flipH="1">
            <a:off x="6014222" y="3185245"/>
            <a:ext cx="3053229" cy="931142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27"/>
          <p:cNvSpPr txBox="1">
            <a:spLocks noGrp="1"/>
          </p:cNvSpPr>
          <p:nvPr>
            <p:ph type="subTitle" idx="2"/>
          </p:nvPr>
        </p:nvSpPr>
        <p:spPr>
          <a:xfrm flipH="1">
            <a:off x="2051720" y="555526"/>
            <a:ext cx="4608512" cy="57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/>
            <a:r>
              <a:rPr lang="es-ES" i="1" dirty="0"/>
              <a:t> “Cada frase que pronuncio no debe considerarse una afirmación, sino una pregunta”. </a:t>
            </a:r>
            <a:br>
              <a:rPr lang="es-ES" i="1" dirty="0"/>
            </a:br>
            <a:r>
              <a:rPr lang="es-ES" i="1" dirty="0" err="1"/>
              <a:t>Neil</a:t>
            </a:r>
            <a:r>
              <a:rPr lang="es-ES" i="1" dirty="0"/>
              <a:t> </a:t>
            </a:r>
            <a:r>
              <a:rPr lang="es-ES" i="1" dirty="0" err="1"/>
              <a:t>Bohr</a:t>
            </a:r>
            <a:r>
              <a:rPr lang="es-ES" i="1" dirty="0"/>
              <a:t>.</a:t>
            </a:r>
            <a:endParaRPr dirty="0"/>
          </a:p>
        </p:txBody>
      </p:sp>
      <p:sp>
        <p:nvSpPr>
          <p:cNvPr id="727" name="Google Shape;727;p27"/>
          <p:cNvSpPr txBox="1">
            <a:spLocks noGrp="1"/>
          </p:cNvSpPr>
          <p:nvPr>
            <p:ph type="subTitle" idx="1"/>
          </p:nvPr>
        </p:nvSpPr>
        <p:spPr>
          <a:xfrm flipH="1">
            <a:off x="1437450" y="3013730"/>
            <a:ext cx="3051000" cy="27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b="1" dirty="0"/>
              <a:t>ACCIONES</a:t>
            </a:r>
            <a:endParaRPr sz="1600" b="1" dirty="0"/>
          </a:p>
        </p:txBody>
      </p:sp>
      <p:sp>
        <p:nvSpPr>
          <p:cNvPr id="728" name="Google Shape;728;p27"/>
          <p:cNvSpPr/>
          <p:nvPr/>
        </p:nvSpPr>
        <p:spPr>
          <a:xfrm flipH="1">
            <a:off x="8904710" y="3176630"/>
            <a:ext cx="14312" cy="3533"/>
          </a:xfrm>
          <a:custGeom>
            <a:avLst/>
            <a:gdLst/>
            <a:ahLst/>
            <a:cxnLst/>
            <a:rect l="l" t="t" r="r" b="b"/>
            <a:pathLst>
              <a:path w="320" h="79" extrusionOk="0">
                <a:moveTo>
                  <a:pt x="1" y="1"/>
                </a:moveTo>
                <a:lnTo>
                  <a:pt x="1" y="1"/>
                </a:lnTo>
                <a:cubicBezTo>
                  <a:pt x="86" y="51"/>
                  <a:pt x="205" y="78"/>
                  <a:pt x="320" y="78"/>
                </a:cubicBezTo>
                <a:cubicBezTo>
                  <a:pt x="205" y="78"/>
                  <a:pt x="89" y="51"/>
                  <a:pt x="1" y="1"/>
                </a:cubicBezTo>
                <a:close/>
              </a:path>
            </a:pathLst>
          </a:custGeom>
          <a:solidFill>
            <a:srgbClr val="E5E5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27"/>
          <p:cNvSpPr/>
          <p:nvPr/>
        </p:nvSpPr>
        <p:spPr>
          <a:xfrm flipH="1">
            <a:off x="8991387" y="2267700"/>
            <a:ext cx="16325" cy="2639"/>
          </a:xfrm>
          <a:custGeom>
            <a:avLst/>
            <a:gdLst/>
            <a:ahLst/>
            <a:cxnLst/>
            <a:rect l="l" t="t" r="r" b="b"/>
            <a:pathLst>
              <a:path w="365" h="59" extrusionOk="0">
                <a:moveTo>
                  <a:pt x="1" y="1"/>
                </a:moveTo>
                <a:cubicBezTo>
                  <a:pt x="126" y="1"/>
                  <a:pt x="256" y="21"/>
                  <a:pt x="365" y="59"/>
                </a:cubicBezTo>
                <a:cubicBezTo>
                  <a:pt x="256" y="21"/>
                  <a:pt x="130" y="1"/>
                  <a:pt x="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27"/>
          <p:cNvSpPr/>
          <p:nvPr/>
        </p:nvSpPr>
        <p:spPr>
          <a:xfrm flipH="1">
            <a:off x="7744052" y="3278939"/>
            <a:ext cx="473280" cy="287090"/>
          </a:xfrm>
          <a:custGeom>
            <a:avLst/>
            <a:gdLst/>
            <a:ahLst/>
            <a:cxnLst/>
            <a:rect l="l" t="t" r="r" b="b"/>
            <a:pathLst>
              <a:path w="10582" h="6419" extrusionOk="0">
                <a:moveTo>
                  <a:pt x="10581" y="0"/>
                </a:moveTo>
                <a:lnTo>
                  <a:pt x="1" y="6120"/>
                </a:lnTo>
                <a:lnTo>
                  <a:pt x="504" y="6418"/>
                </a:lnTo>
                <a:lnTo>
                  <a:pt x="10581" y="595"/>
                </a:lnTo>
                <a:lnTo>
                  <a:pt x="10581" y="0"/>
                </a:lnTo>
                <a:close/>
              </a:path>
            </a:pathLst>
          </a:custGeom>
          <a:solidFill>
            <a:srgbClr val="3747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27"/>
          <p:cNvSpPr/>
          <p:nvPr/>
        </p:nvSpPr>
        <p:spPr>
          <a:xfrm flipH="1">
            <a:off x="8330576" y="1483173"/>
            <a:ext cx="449799" cy="1817266"/>
          </a:xfrm>
          <a:custGeom>
            <a:avLst/>
            <a:gdLst/>
            <a:ahLst/>
            <a:cxnLst/>
            <a:rect l="l" t="t" r="r" b="b"/>
            <a:pathLst>
              <a:path w="10057" h="40632" extrusionOk="0">
                <a:moveTo>
                  <a:pt x="9155" y="1"/>
                </a:moveTo>
                <a:cubicBezTo>
                  <a:pt x="9092" y="1"/>
                  <a:pt x="9031" y="44"/>
                  <a:pt x="9013" y="112"/>
                </a:cubicBezTo>
                <a:lnTo>
                  <a:pt x="14" y="40062"/>
                </a:lnTo>
                <a:cubicBezTo>
                  <a:pt x="0" y="40123"/>
                  <a:pt x="28" y="40185"/>
                  <a:pt x="82" y="40216"/>
                </a:cubicBezTo>
                <a:lnTo>
                  <a:pt x="670" y="40556"/>
                </a:lnTo>
                <a:cubicBezTo>
                  <a:pt x="673" y="40559"/>
                  <a:pt x="673" y="40559"/>
                  <a:pt x="677" y="40562"/>
                </a:cubicBezTo>
                <a:cubicBezTo>
                  <a:pt x="764" y="40607"/>
                  <a:pt x="872" y="40631"/>
                  <a:pt x="983" y="40631"/>
                </a:cubicBezTo>
                <a:cubicBezTo>
                  <a:pt x="998" y="40631"/>
                  <a:pt x="1013" y="40631"/>
                  <a:pt x="1028" y="40630"/>
                </a:cubicBezTo>
                <a:lnTo>
                  <a:pt x="1279" y="39525"/>
                </a:lnTo>
                <a:lnTo>
                  <a:pt x="10044" y="608"/>
                </a:lnTo>
                <a:cubicBezTo>
                  <a:pt x="10057" y="550"/>
                  <a:pt x="10030" y="485"/>
                  <a:pt x="9975" y="455"/>
                </a:cubicBezTo>
                <a:lnTo>
                  <a:pt x="9224" y="19"/>
                </a:lnTo>
                <a:cubicBezTo>
                  <a:pt x="9202" y="7"/>
                  <a:pt x="9178" y="1"/>
                  <a:pt x="9155" y="1"/>
                </a:cubicBezTo>
                <a:close/>
              </a:path>
            </a:pathLst>
          </a:custGeom>
          <a:solidFill>
            <a:srgbClr val="3747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732;p27"/>
          <p:cNvSpPr/>
          <p:nvPr/>
        </p:nvSpPr>
        <p:spPr>
          <a:xfrm flipH="1">
            <a:off x="8284956" y="1479774"/>
            <a:ext cx="449486" cy="1820621"/>
          </a:xfrm>
          <a:custGeom>
            <a:avLst/>
            <a:gdLst/>
            <a:ahLst/>
            <a:cxnLst/>
            <a:rect l="l" t="t" r="r" b="b"/>
            <a:pathLst>
              <a:path w="10050" h="40707" extrusionOk="0">
                <a:moveTo>
                  <a:pt x="10050" y="1"/>
                </a:moveTo>
                <a:lnTo>
                  <a:pt x="9041" y="585"/>
                </a:lnTo>
                <a:lnTo>
                  <a:pt x="252" y="39601"/>
                </a:lnTo>
                <a:lnTo>
                  <a:pt x="1" y="40706"/>
                </a:lnTo>
                <a:cubicBezTo>
                  <a:pt x="112" y="40706"/>
                  <a:pt x="221" y="40682"/>
                  <a:pt x="307" y="40632"/>
                </a:cubicBezTo>
                <a:lnTo>
                  <a:pt x="894" y="40292"/>
                </a:lnTo>
                <a:cubicBezTo>
                  <a:pt x="949" y="40257"/>
                  <a:pt x="990" y="40204"/>
                  <a:pt x="1007" y="40138"/>
                </a:cubicBezTo>
                <a:lnTo>
                  <a:pt x="10050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p27"/>
          <p:cNvSpPr/>
          <p:nvPr/>
        </p:nvSpPr>
        <p:spPr>
          <a:xfrm flipH="1">
            <a:off x="8239739" y="2366095"/>
            <a:ext cx="45396" cy="1584920"/>
          </a:xfrm>
          <a:custGeom>
            <a:avLst/>
            <a:gdLst/>
            <a:ahLst/>
            <a:cxnLst/>
            <a:rect l="l" t="t" r="r" b="b"/>
            <a:pathLst>
              <a:path w="1015" h="35437" extrusionOk="0">
                <a:moveTo>
                  <a:pt x="1" y="1"/>
                </a:moveTo>
                <a:lnTo>
                  <a:pt x="4" y="34856"/>
                </a:lnTo>
                <a:cubicBezTo>
                  <a:pt x="4" y="34924"/>
                  <a:pt x="45" y="34992"/>
                  <a:pt x="134" y="35043"/>
                </a:cubicBezTo>
                <a:lnTo>
                  <a:pt x="680" y="35359"/>
                </a:lnTo>
                <a:cubicBezTo>
                  <a:pt x="684" y="35363"/>
                  <a:pt x="684" y="35363"/>
                  <a:pt x="688" y="35363"/>
                </a:cubicBezTo>
                <a:cubicBezTo>
                  <a:pt x="776" y="35413"/>
                  <a:pt x="895" y="35437"/>
                  <a:pt x="1014" y="35437"/>
                </a:cubicBezTo>
                <a:lnTo>
                  <a:pt x="1014" y="34278"/>
                </a:lnTo>
                <a:lnTo>
                  <a:pt x="1011" y="586"/>
                </a:lnTo>
                <a:lnTo>
                  <a:pt x="1" y="1"/>
                </a:lnTo>
                <a:close/>
              </a:path>
            </a:pathLst>
          </a:custGeom>
          <a:solidFill>
            <a:srgbClr val="3747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p27"/>
          <p:cNvSpPr/>
          <p:nvPr/>
        </p:nvSpPr>
        <p:spPr>
          <a:xfrm flipH="1">
            <a:off x="8194612" y="2366274"/>
            <a:ext cx="45351" cy="1584741"/>
          </a:xfrm>
          <a:custGeom>
            <a:avLst/>
            <a:gdLst/>
            <a:ahLst/>
            <a:cxnLst/>
            <a:rect l="l" t="t" r="r" b="b"/>
            <a:pathLst>
              <a:path w="1014" h="35433" extrusionOk="0">
                <a:moveTo>
                  <a:pt x="1013" y="0"/>
                </a:moveTo>
                <a:lnTo>
                  <a:pt x="1" y="582"/>
                </a:lnTo>
                <a:lnTo>
                  <a:pt x="4" y="34274"/>
                </a:lnTo>
                <a:lnTo>
                  <a:pt x="4" y="35433"/>
                </a:lnTo>
                <a:cubicBezTo>
                  <a:pt x="123" y="35433"/>
                  <a:pt x="246" y="35409"/>
                  <a:pt x="334" y="35355"/>
                </a:cubicBezTo>
                <a:lnTo>
                  <a:pt x="878" y="35039"/>
                </a:lnTo>
                <a:cubicBezTo>
                  <a:pt x="959" y="34991"/>
                  <a:pt x="1007" y="34927"/>
                  <a:pt x="1010" y="34866"/>
                </a:cubicBezTo>
                <a:lnTo>
                  <a:pt x="1010" y="34838"/>
                </a:lnTo>
                <a:lnTo>
                  <a:pt x="1013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27"/>
          <p:cNvSpPr/>
          <p:nvPr/>
        </p:nvSpPr>
        <p:spPr>
          <a:xfrm flipH="1">
            <a:off x="7654826" y="2183616"/>
            <a:ext cx="314148" cy="1429679"/>
          </a:xfrm>
          <a:custGeom>
            <a:avLst/>
            <a:gdLst/>
            <a:ahLst/>
            <a:cxnLst/>
            <a:rect l="l" t="t" r="r" b="b"/>
            <a:pathLst>
              <a:path w="7024" h="31966" extrusionOk="0">
                <a:moveTo>
                  <a:pt x="0" y="1"/>
                </a:moveTo>
                <a:lnTo>
                  <a:pt x="6010" y="31357"/>
                </a:lnTo>
                <a:cubicBezTo>
                  <a:pt x="6028" y="31439"/>
                  <a:pt x="6075" y="31511"/>
                  <a:pt x="6150" y="31551"/>
                </a:cubicBezTo>
                <a:lnTo>
                  <a:pt x="6711" y="31875"/>
                </a:lnTo>
                <a:cubicBezTo>
                  <a:pt x="6830" y="31946"/>
                  <a:pt x="6956" y="31966"/>
                  <a:pt x="7024" y="31966"/>
                </a:cubicBezTo>
                <a:lnTo>
                  <a:pt x="6809" y="30837"/>
                </a:lnTo>
                <a:lnTo>
                  <a:pt x="1010" y="583"/>
                </a:lnTo>
                <a:lnTo>
                  <a:pt x="0" y="1"/>
                </a:lnTo>
                <a:close/>
              </a:path>
            </a:pathLst>
          </a:custGeom>
          <a:solidFill>
            <a:srgbClr val="3747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27"/>
          <p:cNvSpPr/>
          <p:nvPr/>
        </p:nvSpPr>
        <p:spPr>
          <a:xfrm flipH="1">
            <a:off x="7609833" y="2183795"/>
            <a:ext cx="314014" cy="1429500"/>
          </a:xfrm>
          <a:custGeom>
            <a:avLst/>
            <a:gdLst/>
            <a:ahLst/>
            <a:cxnLst/>
            <a:rect l="l" t="t" r="r" b="b"/>
            <a:pathLst>
              <a:path w="7021" h="31962" extrusionOk="0">
                <a:moveTo>
                  <a:pt x="1014" y="0"/>
                </a:moveTo>
                <a:lnTo>
                  <a:pt x="1" y="579"/>
                </a:lnTo>
                <a:lnTo>
                  <a:pt x="5800" y="30833"/>
                </a:lnTo>
                <a:lnTo>
                  <a:pt x="6015" y="31962"/>
                </a:lnTo>
                <a:cubicBezTo>
                  <a:pt x="6134" y="31962"/>
                  <a:pt x="6253" y="31935"/>
                  <a:pt x="6345" y="31884"/>
                </a:cubicBezTo>
                <a:lnTo>
                  <a:pt x="6371" y="31871"/>
                </a:lnTo>
                <a:lnTo>
                  <a:pt x="6886" y="31571"/>
                </a:lnTo>
                <a:cubicBezTo>
                  <a:pt x="6977" y="31516"/>
                  <a:pt x="7021" y="31449"/>
                  <a:pt x="7021" y="31381"/>
                </a:cubicBezTo>
                <a:lnTo>
                  <a:pt x="7021" y="31374"/>
                </a:lnTo>
                <a:lnTo>
                  <a:pt x="7014" y="31337"/>
                </a:lnTo>
                <a:lnTo>
                  <a:pt x="7014" y="31330"/>
                </a:lnTo>
                <a:lnTo>
                  <a:pt x="1014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27"/>
          <p:cNvSpPr/>
          <p:nvPr/>
        </p:nvSpPr>
        <p:spPr>
          <a:xfrm flipH="1">
            <a:off x="7699059" y="3279520"/>
            <a:ext cx="511251" cy="347200"/>
          </a:xfrm>
          <a:custGeom>
            <a:avLst/>
            <a:gdLst/>
            <a:ahLst/>
            <a:cxnLst/>
            <a:rect l="l" t="t" r="r" b="b"/>
            <a:pathLst>
              <a:path w="11431" h="7763" extrusionOk="0">
                <a:moveTo>
                  <a:pt x="11430" y="0"/>
                </a:moveTo>
                <a:lnTo>
                  <a:pt x="0" y="6600"/>
                </a:lnTo>
                <a:lnTo>
                  <a:pt x="0" y="7762"/>
                </a:lnTo>
                <a:lnTo>
                  <a:pt x="11430" y="1163"/>
                </a:lnTo>
                <a:lnTo>
                  <a:pt x="11430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27"/>
          <p:cNvSpPr/>
          <p:nvPr/>
        </p:nvSpPr>
        <p:spPr>
          <a:xfrm flipH="1">
            <a:off x="7428562" y="2087502"/>
            <a:ext cx="1487285" cy="900940"/>
          </a:xfrm>
          <a:custGeom>
            <a:avLst/>
            <a:gdLst/>
            <a:ahLst/>
            <a:cxnLst/>
            <a:rect l="l" t="t" r="r" b="b"/>
            <a:pathLst>
              <a:path w="33254" h="20144" extrusionOk="0">
                <a:moveTo>
                  <a:pt x="29221" y="0"/>
                </a:moveTo>
                <a:cubicBezTo>
                  <a:pt x="29105" y="0"/>
                  <a:pt x="28988" y="26"/>
                  <a:pt x="28898" y="77"/>
                </a:cubicBezTo>
                <a:lnTo>
                  <a:pt x="324" y="16575"/>
                </a:lnTo>
                <a:cubicBezTo>
                  <a:pt x="143" y="16681"/>
                  <a:pt x="1" y="16929"/>
                  <a:pt x="1" y="17133"/>
                </a:cubicBezTo>
                <a:lnTo>
                  <a:pt x="1" y="17554"/>
                </a:lnTo>
                <a:cubicBezTo>
                  <a:pt x="1" y="17758"/>
                  <a:pt x="143" y="18010"/>
                  <a:pt x="324" y="18112"/>
                </a:cubicBezTo>
                <a:lnTo>
                  <a:pt x="3710" y="20068"/>
                </a:lnTo>
                <a:cubicBezTo>
                  <a:pt x="3798" y="20118"/>
                  <a:pt x="3914" y="20144"/>
                  <a:pt x="4031" y="20144"/>
                </a:cubicBezTo>
                <a:cubicBezTo>
                  <a:pt x="4147" y="20144"/>
                  <a:pt x="4263" y="20118"/>
                  <a:pt x="4352" y="20068"/>
                </a:cubicBezTo>
                <a:lnTo>
                  <a:pt x="32931" y="3568"/>
                </a:lnTo>
                <a:cubicBezTo>
                  <a:pt x="33108" y="3466"/>
                  <a:pt x="33254" y="3214"/>
                  <a:pt x="33254" y="3010"/>
                </a:cubicBezTo>
                <a:lnTo>
                  <a:pt x="33254" y="2592"/>
                </a:lnTo>
                <a:cubicBezTo>
                  <a:pt x="33254" y="2385"/>
                  <a:pt x="33108" y="2137"/>
                  <a:pt x="32931" y="2031"/>
                </a:cubicBezTo>
                <a:lnTo>
                  <a:pt x="29544" y="77"/>
                </a:lnTo>
                <a:cubicBezTo>
                  <a:pt x="29454" y="26"/>
                  <a:pt x="29338" y="0"/>
                  <a:pt x="2922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" name="Google Shape;739;p27"/>
          <p:cNvSpPr/>
          <p:nvPr/>
        </p:nvSpPr>
        <p:spPr>
          <a:xfrm flipH="1">
            <a:off x="7435092" y="2156423"/>
            <a:ext cx="1472884" cy="779959"/>
          </a:xfrm>
          <a:custGeom>
            <a:avLst/>
            <a:gdLst/>
            <a:ahLst/>
            <a:cxnLst/>
            <a:rect l="l" t="t" r="r" b="b"/>
            <a:pathLst>
              <a:path w="32932" h="17439" extrusionOk="0">
                <a:moveTo>
                  <a:pt x="766" y="14678"/>
                </a:moveTo>
                <a:lnTo>
                  <a:pt x="148" y="15034"/>
                </a:lnTo>
                <a:cubicBezTo>
                  <a:pt x="76" y="15075"/>
                  <a:pt x="32" y="15130"/>
                  <a:pt x="18" y="15181"/>
                </a:cubicBezTo>
                <a:cubicBezTo>
                  <a:pt x="1" y="15246"/>
                  <a:pt x="25" y="15310"/>
                  <a:pt x="82" y="15365"/>
                </a:cubicBezTo>
                <a:cubicBezTo>
                  <a:pt x="99" y="15378"/>
                  <a:pt x="123" y="15395"/>
                  <a:pt x="148" y="15409"/>
                </a:cubicBezTo>
                <a:lnTo>
                  <a:pt x="1347" y="16102"/>
                </a:lnTo>
                <a:cubicBezTo>
                  <a:pt x="1058" y="15925"/>
                  <a:pt x="813" y="15517"/>
                  <a:pt x="793" y="15184"/>
                </a:cubicBezTo>
                <a:lnTo>
                  <a:pt x="766" y="14678"/>
                </a:lnTo>
                <a:close/>
                <a:moveTo>
                  <a:pt x="31904" y="0"/>
                </a:moveTo>
                <a:cubicBezTo>
                  <a:pt x="31813" y="171"/>
                  <a:pt x="31680" y="320"/>
                  <a:pt x="31531" y="405"/>
                </a:cubicBezTo>
                <a:lnTo>
                  <a:pt x="3384" y="16656"/>
                </a:lnTo>
                <a:cubicBezTo>
                  <a:pt x="3380" y="16656"/>
                  <a:pt x="3380" y="16660"/>
                  <a:pt x="3380" y="16660"/>
                </a:cubicBezTo>
                <a:lnTo>
                  <a:pt x="3377" y="16660"/>
                </a:lnTo>
                <a:cubicBezTo>
                  <a:pt x="3231" y="16744"/>
                  <a:pt x="3037" y="16785"/>
                  <a:pt x="2847" y="16785"/>
                </a:cubicBezTo>
                <a:cubicBezTo>
                  <a:pt x="2660" y="16785"/>
                  <a:pt x="2473" y="16744"/>
                  <a:pt x="2326" y="16666"/>
                </a:cubicBezTo>
                <a:lnTo>
                  <a:pt x="2326" y="16666"/>
                </a:lnTo>
                <a:lnTo>
                  <a:pt x="3534" y="17364"/>
                </a:lnTo>
                <a:cubicBezTo>
                  <a:pt x="3557" y="17377"/>
                  <a:pt x="3588" y="17391"/>
                  <a:pt x="3619" y="17400"/>
                </a:cubicBezTo>
                <a:cubicBezTo>
                  <a:pt x="3625" y="17405"/>
                  <a:pt x="3632" y="17408"/>
                  <a:pt x="3639" y="17408"/>
                </a:cubicBezTo>
                <a:cubicBezTo>
                  <a:pt x="3707" y="17428"/>
                  <a:pt x="3782" y="17438"/>
                  <a:pt x="3853" y="17438"/>
                </a:cubicBezTo>
                <a:cubicBezTo>
                  <a:pt x="3972" y="17438"/>
                  <a:pt x="4088" y="17414"/>
                  <a:pt x="4176" y="17364"/>
                </a:cubicBezTo>
                <a:lnTo>
                  <a:pt x="32755" y="864"/>
                </a:lnTo>
                <a:cubicBezTo>
                  <a:pt x="32932" y="762"/>
                  <a:pt x="32932" y="596"/>
                  <a:pt x="32755" y="490"/>
                </a:cubicBezTo>
                <a:lnTo>
                  <a:pt x="3190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0" name="Google Shape;740;p27"/>
          <p:cNvSpPr/>
          <p:nvPr/>
        </p:nvSpPr>
        <p:spPr>
          <a:xfrm flipH="1">
            <a:off x="8735650" y="2985004"/>
            <a:ext cx="14312" cy="3533"/>
          </a:xfrm>
          <a:custGeom>
            <a:avLst/>
            <a:gdLst/>
            <a:ahLst/>
            <a:cxnLst/>
            <a:rect l="l" t="t" r="r" b="b"/>
            <a:pathLst>
              <a:path w="320" h="79" extrusionOk="0">
                <a:moveTo>
                  <a:pt x="1" y="1"/>
                </a:moveTo>
                <a:lnTo>
                  <a:pt x="1" y="1"/>
                </a:lnTo>
                <a:cubicBezTo>
                  <a:pt x="86" y="51"/>
                  <a:pt x="205" y="78"/>
                  <a:pt x="320" y="78"/>
                </a:cubicBezTo>
                <a:cubicBezTo>
                  <a:pt x="205" y="78"/>
                  <a:pt x="89" y="51"/>
                  <a:pt x="1" y="1"/>
                </a:cubicBezTo>
                <a:close/>
              </a:path>
            </a:pathLst>
          </a:custGeom>
          <a:solidFill>
            <a:srgbClr val="E5E5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1" name="Google Shape;741;p27"/>
          <p:cNvSpPr/>
          <p:nvPr/>
        </p:nvSpPr>
        <p:spPr>
          <a:xfrm flipH="1">
            <a:off x="8735650" y="2830970"/>
            <a:ext cx="180197" cy="157566"/>
          </a:xfrm>
          <a:custGeom>
            <a:avLst/>
            <a:gdLst/>
            <a:ahLst/>
            <a:cxnLst/>
            <a:rect l="l" t="t" r="r" b="b"/>
            <a:pathLst>
              <a:path w="4029" h="3523" extrusionOk="0">
                <a:moveTo>
                  <a:pt x="258" y="0"/>
                </a:moveTo>
                <a:cubicBezTo>
                  <a:pt x="109" y="119"/>
                  <a:pt x="1" y="333"/>
                  <a:pt x="1" y="514"/>
                </a:cubicBezTo>
                <a:lnTo>
                  <a:pt x="1" y="931"/>
                </a:lnTo>
                <a:cubicBezTo>
                  <a:pt x="1" y="1122"/>
                  <a:pt x="126" y="1350"/>
                  <a:pt x="286" y="1466"/>
                </a:cubicBezTo>
                <a:cubicBezTo>
                  <a:pt x="296" y="1476"/>
                  <a:pt x="310" y="1482"/>
                  <a:pt x="324" y="1489"/>
                </a:cubicBezTo>
                <a:lnTo>
                  <a:pt x="3710" y="3445"/>
                </a:lnTo>
                <a:cubicBezTo>
                  <a:pt x="3798" y="3495"/>
                  <a:pt x="3914" y="3522"/>
                  <a:pt x="4029" y="3522"/>
                </a:cubicBezTo>
                <a:lnTo>
                  <a:pt x="4029" y="2359"/>
                </a:lnTo>
                <a:cubicBezTo>
                  <a:pt x="3958" y="2359"/>
                  <a:pt x="3883" y="2346"/>
                  <a:pt x="3815" y="2326"/>
                </a:cubicBezTo>
                <a:cubicBezTo>
                  <a:pt x="3808" y="2326"/>
                  <a:pt x="3801" y="2323"/>
                  <a:pt x="3795" y="2318"/>
                </a:cubicBezTo>
                <a:cubicBezTo>
                  <a:pt x="3764" y="2309"/>
                  <a:pt x="3737" y="2295"/>
                  <a:pt x="3710" y="2282"/>
                </a:cubicBezTo>
                <a:lnTo>
                  <a:pt x="2489" y="1578"/>
                </a:lnTo>
                <a:cubicBezTo>
                  <a:pt x="2489" y="1578"/>
                  <a:pt x="2486" y="1578"/>
                  <a:pt x="2486" y="1574"/>
                </a:cubicBezTo>
                <a:lnTo>
                  <a:pt x="1543" y="1030"/>
                </a:lnTo>
                <a:lnTo>
                  <a:pt x="1540" y="1030"/>
                </a:lnTo>
                <a:lnTo>
                  <a:pt x="324" y="327"/>
                </a:lnTo>
                <a:cubicBezTo>
                  <a:pt x="299" y="313"/>
                  <a:pt x="279" y="296"/>
                  <a:pt x="258" y="283"/>
                </a:cubicBezTo>
                <a:cubicBezTo>
                  <a:pt x="201" y="228"/>
                  <a:pt x="177" y="164"/>
                  <a:pt x="194" y="99"/>
                </a:cubicBezTo>
                <a:cubicBezTo>
                  <a:pt x="205" y="65"/>
                  <a:pt x="225" y="31"/>
                  <a:pt x="25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2" name="Google Shape;742;p27"/>
          <p:cNvSpPr/>
          <p:nvPr/>
        </p:nvSpPr>
        <p:spPr>
          <a:xfrm flipH="1">
            <a:off x="8745176" y="2835398"/>
            <a:ext cx="162799" cy="99603"/>
          </a:xfrm>
          <a:custGeom>
            <a:avLst/>
            <a:gdLst/>
            <a:ahLst/>
            <a:cxnLst/>
            <a:rect l="l" t="t" r="r" b="b"/>
            <a:pathLst>
              <a:path w="3640" h="2227" extrusionOk="0">
                <a:moveTo>
                  <a:pt x="3619" y="2219"/>
                </a:moveTo>
                <a:cubicBezTo>
                  <a:pt x="3625" y="2224"/>
                  <a:pt x="3632" y="2227"/>
                  <a:pt x="3639" y="2227"/>
                </a:cubicBezTo>
                <a:cubicBezTo>
                  <a:pt x="3632" y="2227"/>
                  <a:pt x="3625" y="2224"/>
                  <a:pt x="3619" y="2219"/>
                </a:cubicBezTo>
                <a:close/>
                <a:moveTo>
                  <a:pt x="18" y="0"/>
                </a:moveTo>
                <a:cubicBezTo>
                  <a:pt x="1" y="65"/>
                  <a:pt x="25" y="129"/>
                  <a:pt x="82" y="184"/>
                </a:cubicBezTo>
                <a:cubicBezTo>
                  <a:pt x="25" y="129"/>
                  <a:pt x="1" y="65"/>
                  <a:pt x="18" y="0"/>
                </a:cubicBezTo>
                <a:close/>
              </a:path>
            </a:pathLst>
          </a:custGeom>
          <a:solidFill>
            <a:srgbClr val="70D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p27"/>
          <p:cNvSpPr/>
          <p:nvPr/>
        </p:nvSpPr>
        <p:spPr>
          <a:xfrm flipH="1">
            <a:off x="7474450" y="555526"/>
            <a:ext cx="1485809" cy="2351685"/>
          </a:xfrm>
          <a:custGeom>
            <a:avLst/>
            <a:gdLst/>
            <a:ahLst/>
            <a:cxnLst/>
            <a:rect l="l" t="t" r="r" b="b"/>
            <a:pathLst>
              <a:path w="33221" h="52581" extrusionOk="0">
                <a:moveTo>
                  <a:pt x="29207" y="1"/>
                </a:moveTo>
                <a:cubicBezTo>
                  <a:pt x="29013" y="1"/>
                  <a:pt x="28819" y="44"/>
                  <a:pt x="28671" y="131"/>
                </a:cubicBezTo>
                <a:lnTo>
                  <a:pt x="521" y="16382"/>
                </a:lnTo>
                <a:cubicBezTo>
                  <a:pt x="225" y="16552"/>
                  <a:pt x="1" y="16970"/>
                  <a:pt x="21" y="17310"/>
                </a:cubicBezTo>
                <a:lnTo>
                  <a:pt x="1962" y="50978"/>
                </a:lnTo>
                <a:cubicBezTo>
                  <a:pt x="1982" y="51322"/>
                  <a:pt x="2241" y="51736"/>
                  <a:pt x="2536" y="51906"/>
                </a:cubicBezTo>
                <a:lnTo>
                  <a:pt x="3479" y="52450"/>
                </a:lnTo>
                <a:cubicBezTo>
                  <a:pt x="3627" y="52537"/>
                  <a:pt x="3820" y="52580"/>
                  <a:pt x="4015" y="52580"/>
                </a:cubicBezTo>
                <a:cubicBezTo>
                  <a:pt x="4209" y="52580"/>
                  <a:pt x="4403" y="52537"/>
                  <a:pt x="4553" y="52450"/>
                </a:cubicBezTo>
                <a:lnTo>
                  <a:pt x="32700" y="36199"/>
                </a:lnTo>
                <a:cubicBezTo>
                  <a:pt x="32996" y="36029"/>
                  <a:pt x="33220" y="35611"/>
                  <a:pt x="33203" y="35271"/>
                </a:cubicBezTo>
                <a:lnTo>
                  <a:pt x="31258" y="1603"/>
                </a:lnTo>
                <a:cubicBezTo>
                  <a:pt x="31238" y="1259"/>
                  <a:pt x="30983" y="845"/>
                  <a:pt x="30687" y="675"/>
                </a:cubicBezTo>
                <a:lnTo>
                  <a:pt x="29742" y="131"/>
                </a:lnTo>
                <a:cubicBezTo>
                  <a:pt x="29594" y="44"/>
                  <a:pt x="29400" y="1"/>
                  <a:pt x="29207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27"/>
          <p:cNvSpPr/>
          <p:nvPr/>
        </p:nvSpPr>
        <p:spPr>
          <a:xfrm flipH="1">
            <a:off x="7562826" y="555615"/>
            <a:ext cx="1390769" cy="802724"/>
          </a:xfrm>
          <a:custGeom>
            <a:avLst/>
            <a:gdLst/>
            <a:ahLst/>
            <a:cxnLst/>
            <a:rect l="l" t="t" r="r" b="b"/>
            <a:pathLst>
              <a:path w="31096" h="17948" extrusionOk="0">
                <a:moveTo>
                  <a:pt x="29060" y="1"/>
                </a:moveTo>
                <a:cubicBezTo>
                  <a:pt x="28866" y="1"/>
                  <a:pt x="28671" y="43"/>
                  <a:pt x="28522" y="129"/>
                </a:cubicBezTo>
                <a:lnTo>
                  <a:pt x="372" y="16380"/>
                </a:lnTo>
                <a:cubicBezTo>
                  <a:pt x="225" y="16468"/>
                  <a:pt x="93" y="16614"/>
                  <a:pt x="1" y="16785"/>
                </a:cubicBezTo>
                <a:lnTo>
                  <a:pt x="2017" y="17947"/>
                </a:lnTo>
                <a:cubicBezTo>
                  <a:pt x="2106" y="17780"/>
                  <a:pt x="2238" y="17631"/>
                  <a:pt x="2387" y="17543"/>
                </a:cubicBezTo>
                <a:lnTo>
                  <a:pt x="30535" y="1291"/>
                </a:lnTo>
                <a:cubicBezTo>
                  <a:pt x="30622" y="1242"/>
                  <a:pt x="30706" y="1219"/>
                  <a:pt x="30781" y="1219"/>
                </a:cubicBezTo>
                <a:cubicBezTo>
                  <a:pt x="30938" y="1219"/>
                  <a:pt x="31057" y="1322"/>
                  <a:pt x="31096" y="1509"/>
                </a:cubicBezTo>
                <a:cubicBezTo>
                  <a:pt x="31045" y="1189"/>
                  <a:pt x="30810" y="833"/>
                  <a:pt x="30542" y="673"/>
                </a:cubicBezTo>
                <a:lnTo>
                  <a:pt x="29593" y="125"/>
                </a:lnTo>
                <a:cubicBezTo>
                  <a:pt x="29446" y="42"/>
                  <a:pt x="29253" y="1"/>
                  <a:pt x="29060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27"/>
          <p:cNvSpPr/>
          <p:nvPr/>
        </p:nvSpPr>
        <p:spPr>
          <a:xfrm flipH="1">
            <a:off x="7474450" y="610091"/>
            <a:ext cx="1395644" cy="2294616"/>
          </a:xfrm>
          <a:custGeom>
            <a:avLst/>
            <a:gdLst/>
            <a:ahLst/>
            <a:cxnLst/>
            <a:rect l="l" t="t" r="r" b="b"/>
            <a:pathLst>
              <a:path w="31205" h="51305" extrusionOk="0">
                <a:moveTo>
                  <a:pt x="28915" y="0"/>
                </a:moveTo>
                <a:cubicBezTo>
                  <a:pt x="28840" y="0"/>
                  <a:pt x="28757" y="24"/>
                  <a:pt x="28671" y="73"/>
                </a:cubicBezTo>
                <a:lnTo>
                  <a:pt x="520" y="16325"/>
                </a:lnTo>
                <a:cubicBezTo>
                  <a:pt x="225" y="16494"/>
                  <a:pt x="1" y="16913"/>
                  <a:pt x="21" y="17252"/>
                </a:cubicBezTo>
                <a:lnTo>
                  <a:pt x="1962" y="50921"/>
                </a:lnTo>
                <a:cubicBezTo>
                  <a:pt x="1977" y="51164"/>
                  <a:pt x="2109" y="51305"/>
                  <a:pt x="2291" y="51305"/>
                </a:cubicBezTo>
                <a:cubicBezTo>
                  <a:pt x="2366" y="51305"/>
                  <a:pt x="2449" y="51281"/>
                  <a:pt x="2537" y="51230"/>
                </a:cubicBezTo>
                <a:lnTo>
                  <a:pt x="30684" y="34979"/>
                </a:lnTo>
                <a:cubicBezTo>
                  <a:pt x="30980" y="34809"/>
                  <a:pt x="31204" y="34391"/>
                  <a:pt x="31187" y="34051"/>
                </a:cubicBezTo>
                <a:lnTo>
                  <a:pt x="29242" y="383"/>
                </a:lnTo>
                <a:cubicBezTo>
                  <a:pt x="29228" y="139"/>
                  <a:pt x="29096" y="0"/>
                  <a:pt x="28915" y="0"/>
                </a:cubicBezTo>
                <a:close/>
              </a:path>
            </a:pathLst>
          </a:custGeom>
          <a:solidFill>
            <a:srgbClr val="F0F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27"/>
          <p:cNvSpPr/>
          <p:nvPr/>
        </p:nvSpPr>
        <p:spPr>
          <a:xfrm flipH="1">
            <a:off x="7924428" y="706966"/>
            <a:ext cx="721056" cy="513667"/>
          </a:xfrm>
          <a:custGeom>
            <a:avLst/>
            <a:gdLst/>
            <a:ahLst/>
            <a:cxnLst/>
            <a:rect l="l" t="t" r="r" b="b"/>
            <a:pathLst>
              <a:path w="16122" h="11485" extrusionOk="0">
                <a:moveTo>
                  <a:pt x="12092" y="0"/>
                </a:moveTo>
                <a:cubicBezTo>
                  <a:pt x="12010" y="0"/>
                  <a:pt x="11928" y="19"/>
                  <a:pt x="11866" y="56"/>
                </a:cubicBezTo>
                <a:lnTo>
                  <a:pt x="224" y="6774"/>
                </a:lnTo>
                <a:cubicBezTo>
                  <a:pt x="102" y="6849"/>
                  <a:pt x="0" y="7022"/>
                  <a:pt x="0" y="7165"/>
                </a:cubicBezTo>
                <a:lnTo>
                  <a:pt x="3" y="9232"/>
                </a:lnTo>
                <a:lnTo>
                  <a:pt x="1006" y="8651"/>
                </a:lnTo>
                <a:lnTo>
                  <a:pt x="3022" y="9814"/>
                </a:lnTo>
                <a:lnTo>
                  <a:pt x="3022" y="10718"/>
                </a:lnTo>
                <a:cubicBezTo>
                  <a:pt x="3022" y="10861"/>
                  <a:pt x="3124" y="11038"/>
                  <a:pt x="3250" y="11109"/>
                </a:cubicBezTo>
                <a:lnTo>
                  <a:pt x="3805" y="11428"/>
                </a:lnTo>
                <a:cubicBezTo>
                  <a:pt x="3868" y="11466"/>
                  <a:pt x="3949" y="11485"/>
                  <a:pt x="4031" y="11485"/>
                </a:cubicBezTo>
                <a:cubicBezTo>
                  <a:pt x="4112" y="11485"/>
                  <a:pt x="4194" y="11466"/>
                  <a:pt x="4257" y="11428"/>
                </a:cubicBezTo>
                <a:lnTo>
                  <a:pt x="15897" y="4711"/>
                </a:lnTo>
                <a:cubicBezTo>
                  <a:pt x="16024" y="4636"/>
                  <a:pt x="16122" y="4462"/>
                  <a:pt x="16122" y="4319"/>
                </a:cubicBezTo>
                <a:lnTo>
                  <a:pt x="16122" y="2511"/>
                </a:lnTo>
                <a:cubicBezTo>
                  <a:pt x="16122" y="2368"/>
                  <a:pt x="16020" y="2194"/>
                  <a:pt x="15897" y="2120"/>
                </a:cubicBezTo>
                <a:lnTo>
                  <a:pt x="12318" y="56"/>
                </a:lnTo>
                <a:cubicBezTo>
                  <a:pt x="12255" y="19"/>
                  <a:pt x="12173" y="0"/>
                  <a:pt x="1209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27"/>
          <p:cNvSpPr/>
          <p:nvPr/>
        </p:nvSpPr>
        <p:spPr>
          <a:xfrm flipH="1">
            <a:off x="7924428" y="803125"/>
            <a:ext cx="540725" cy="417463"/>
          </a:xfrm>
          <a:custGeom>
            <a:avLst/>
            <a:gdLst/>
            <a:ahLst/>
            <a:cxnLst/>
            <a:rect l="l" t="t" r="r" b="b"/>
            <a:pathLst>
              <a:path w="12090" h="9334" extrusionOk="0">
                <a:moveTo>
                  <a:pt x="11903" y="0"/>
                </a:moveTo>
                <a:cubicBezTo>
                  <a:pt x="11988" y="68"/>
                  <a:pt x="11975" y="170"/>
                  <a:pt x="11865" y="231"/>
                </a:cubicBezTo>
                <a:lnTo>
                  <a:pt x="225" y="6953"/>
                </a:lnTo>
                <a:cubicBezTo>
                  <a:pt x="164" y="6987"/>
                  <a:pt x="82" y="7008"/>
                  <a:pt x="1" y="7008"/>
                </a:cubicBezTo>
                <a:lnTo>
                  <a:pt x="1" y="9333"/>
                </a:lnTo>
                <a:cubicBezTo>
                  <a:pt x="82" y="9333"/>
                  <a:pt x="160" y="9316"/>
                  <a:pt x="225" y="9282"/>
                </a:cubicBezTo>
                <a:lnTo>
                  <a:pt x="11865" y="2557"/>
                </a:lnTo>
                <a:cubicBezTo>
                  <a:pt x="11988" y="2486"/>
                  <a:pt x="12090" y="2312"/>
                  <a:pt x="12090" y="2169"/>
                </a:cubicBezTo>
                <a:lnTo>
                  <a:pt x="12090" y="361"/>
                </a:lnTo>
                <a:cubicBezTo>
                  <a:pt x="12090" y="235"/>
                  <a:pt x="12012" y="82"/>
                  <a:pt x="119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27"/>
          <p:cNvSpPr/>
          <p:nvPr/>
        </p:nvSpPr>
        <p:spPr>
          <a:xfrm flipH="1">
            <a:off x="7928990" y="706966"/>
            <a:ext cx="711933" cy="409547"/>
          </a:xfrm>
          <a:custGeom>
            <a:avLst/>
            <a:gdLst/>
            <a:ahLst/>
            <a:cxnLst/>
            <a:rect l="l" t="t" r="r" b="b"/>
            <a:pathLst>
              <a:path w="15918" h="9157" extrusionOk="0">
                <a:moveTo>
                  <a:pt x="11990" y="0"/>
                </a:moveTo>
                <a:cubicBezTo>
                  <a:pt x="11908" y="0"/>
                  <a:pt x="11826" y="19"/>
                  <a:pt x="11764" y="56"/>
                </a:cubicBezTo>
                <a:lnTo>
                  <a:pt x="122" y="6774"/>
                </a:lnTo>
                <a:cubicBezTo>
                  <a:pt x="0" y="6849"/>
                  <a:pt x="0" y="6964"/>
                  <a:pt x="122" y="7036"/>
                </a:cubicBezTo>
                <a:lnTo>
                  <a:pt x="3703" y="9103"/>
                </a:lnTo>
                <a:cubicBezTo>
                  <a:pt x="3766" y="9138"/>
                  <a:pt x="3847" y="9156"/>
                  <a:pt x="3929" y="9156"/>
                </a:cubicBezTo>
                <a:cubicBezTo>
                  <a:pt x="4010" y="9156"/>
                  <a:pt x="4092" y="9138"/>
                  <a:pt x="4155" y="9103"/>
                </a:cubicBezTo>
                <a:lnTo>
                  <a:pt x="15795" y="2381"/>
                </a:lnTo>
                <a:cubicBezTo>
                  <a:pt x="15918" y="2310"/>
                  <a:pt x="15918" y="2194"/>
                  <a:pt x="15795" y="2120"/>
                </a:cubicBezTo>
                <a:lnTo>
                  <a:pt x="12216" y="56"/>
                </a:lnTo>
                <a:cubicBezTo>
                  <a:pt x="12153" y="19"/>
                  <a:pt x="12071" y="0"/>
                  <a:pt x="1199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27"/>
          <p:cNvSpPr/>
          <p:nvPr/>
        </p:nvSpPr>
        <p:spPr>
          <a:xfrm flipH="1">
            <a:off x="8366132" y="1356243"/>
            <a:ext cx="355877" cy="436784"/>
          </a:xfrm>
          <a:custGeom>
            <a:avLst/>
            <a:gdLst/>
            <a:ahLst/>
            <a:cxnLst/>
            <a:rect l="l" t="t" r="r" b="b"/>
            <a:pathLst>
              <a:path w="7957" h="9766" extrusionOk="0">
                <a:moveTo>
                  <a:pt x="5495" y="1"/>
                </a:moveTo>
                <a:cubicBezTo>
                  <a:pt x="4955" y="1"/>
                  <a:pt x="4354" y="172"/>
                  <a:pt x="3727" y="532"/>
                </a:cubicBezTo>
                <a:cubicBezTo>
                  <a:pt x="1609" y="1756"/>
                  <a:pt x="1" y="4697"/>
                  <a:pt x="140" y="7097"/>
                </a:cubicBezTo>
                <a:cubicBezTo>
                  <a:pt x="239" y="8791"/>
                  <a:pt x="1176" y="9765"/>
                  <a:pt x="2463" y="9765"/>
                </a:cubicBezTo>
                <a:cubicBezTo>
                  <a:pt x="3003" y="9765"/>
                  <a:pt x="3604" y="9594"/>
                  <a:pt x="4231" y="9232"/>
                </a:cubicBezTo>
                <a:cubicBezTo>
                  <a:pt x="6348" y="8008"/>
                  <a:pt x="7956" y="5068"/>
                  <a:pt x="7817" y="2667"/>
                </a:cubicBezTo>
                <a:cubicBezTo>
                  <a:pt x="7719" y="973"/>
                  <a:pt x="6782" y="1"/>
                  <a:pt x="54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27"/>
          <p:cNvSpPr/>
          <p:nvPr/>
        </p:nvSpPr>
        <p:spPr>
          <a:xfrm flipH="1">
            <a:off x="8434069" y="1356288"/>
            <a:ext cx="121249" cy="218437"/>
          </a:xfrm>
          <a:custGeom>
            <a:avLst/>
            <a:gdLst/>
            <a:ahLst/>
            <a:cxnLst/>
            <a:rect l="l" t="t" r="r" b="b"/>
            <a:pathLst>
              <a:path w="2711" h="4884" extrusionOk="0">
                <a:moveTo>
                  <a:pt x="1768" y="0"/>
                </a:moveTo>
                <a:cubicBezTo>
                  <a:pt x="1227" y="0"/>
                  <a:pt x="626" y="171"/>
                  <a:pt x="0" y="535"/>
                </a:cubicBezTo>
                <a:lnTo>
                  <a:pt x="252" y="4883"/>
                </a:lnTo>
                <a:lnTo>
                  <a:pt x="2710" y="204"/>
                </a:lnTo>
                <a:cubicBezTo>
                  <a:pt x="2428" y="69"/>
                  <a:pt x="2108" y="0"/>
                  <a:pt x="1768" y="0"/>
                </a:cubicBezTo>
                <a:close/>
              </a:path>
            </a:pathLst>
          </a:custGeom>
          <a:solidFill>
            <a:srgbClr val="23C7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27"/>
          <p:cNvSpPr/>
          <p:nvPr/>
        </p:nvSpPr>
        <p:spPr>
          <a:xfrm flipH="1">
            <a:off x="8369979" y="1387327"/>
            <a:ext cx="34662" cy="222328"/>
          </a:xfrm>
          <a:custGeom>
            <a:avLst/>
            <a:gdLst/>
            <a:ahLst/>
            <a:cxnLst/>
            <a:rect l="l" t="t" r="r" b="b"/>
            <a:pathLst>
              <a:path w="775" h="4971" extrusionOk="0">
                <a:moveTo>
                  <a:pt x="0" y="0"/>
                </a:moveTo>
                <a:lnTo>
                  <a:pt x="0" y="0"/>
                </a:lnTo>
                <a:cubicBezTo>
                  <a:pt x="412" y="456"/>
                  <a:pt x="674" y="1122"/>
                  <a:pt x="721" y="1972"/>
                </a:cubicBezTo>
                <a:cubicBezTo>
                  <a:pt x="674" y="1122"/>
                  <a:pt x="412" y="453"/>
                  <a:pt x="0" y="0"/>
                </a:cubicBezTo>
                <a:close/>
                <a:moveTo>
                  <a:pt x="721" y="1976"/>
                </a:moveTo>
                <a:cubicBezTo>
                  <a:pt x="775" y="2937"/>
                  <a:pt x="551" y="3983"/>
                  <a:pt x="129" y="4971"/>
                </a:cubicBezTo>
                <a:cubicBezTo>
                  <a:pt x="554" y="3983"/>
                  <a:pt x="775" y="2937"/>
                  <a:pt x="721" y="1976"/>
                </a:cubicBezTo>
                <a:close/>
              </a:path>
            </a:pathLst>
          </a:custGeom>
          <a:solidFill>
            <a:srgbClr val="C0C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27"/>
          <p:cNvSpPr/>
          <p:nvPr/>
        </p:nvSpPr>
        <p:spPr>
          <a:xfrm flipH="1">
            <a:off x="8369934" y="1365412"/>
            <a:ext cx="174159" cy="244243"/>
          </a:xfrm>
          <a:custGeom>
            <a:avLst/>
            <a:gdLst/>
            <a:ahLst/>
            <a:cxnLst/>
            <a:rect l="l" t="t" r="r" b="b"/>
            <a:pathLst>
              <a:path w="3894" h="5461" extrusionOk="0">
                <a:moveTo>
                  <a:pt x="2459" y="0"/>
                </a:moveTo>
                <a:lnTo>
                  <a:pt x="1" y="4679"/>
                </a:lnTo>
                <a:lnTo>
                  <a:pt x="3247" y="5461"/>
                </a:lnTo>
                <a:cubicBezTo>
                  <a:pt x="3669" y="4472"/>
                  <a:pt x="3894" y="3424"/>
                  <a:pt x="3839" y="2462"/>
                </a:cubicBezTo>
                <a:cubicBezTo>
                  <a:pt x="3792" y="1612"/>
                  <a:pt x="3530" y="946"/>
                  <a:pt x="3118" y="490"/>
                </a:cubicBezTo>
                <a:cubicBezTo>
                  <a:pt x="2932" y="280"/>
                  <a:pt x="2707" y="116"/>
                  <a:pt x="24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27"/>
          <p:cNvSpPr/>
          <p:nvPr/>
        </p:nvSpPr>
        <p:spPr>
          <a:xfrm flipH="1">
            <a:off x="7673834" y="983189"/>
            <a:ext cx="613538" cy="390628"/>
          </a:xfrm>
          <a:custGeom>
            <a:avLst/>
            <a:gdLst/>
            <a:ahLst/>
            <a:cxnLst/>
            <a:rect l="l" t="t" r="r" b="b"/>
            <a:pathLst>
              <a:path w="13718" h="8734" extrusionOk="0">
                <a:moveTo>
                  <a:pt x="13487" y="0"/>
                </a:moveTo>
                <a:cubicBezTo>
                  <a:pt x="13442" y="0"/>
                  <a:pt x="13392" y="15"/>
                  <a:pt x="13341" y="44"/>
                </a:cubicBezTo>
                <a:lnTo>
                  <a:pt x="313" y="7564"/>
                </a:lnTo>
                <a:cubicBezTo>
                  <a:pt x="135" y="7666"/>
                  <a:pt x="0" y="7914"/>
                  <a:pt x="13" y="8122"/>
                </a:cubicBezTo>
                <a:lnTo>
                  <a:pt x="33" y="8502"/>
                </a:lnTo>
                <a:cubicBezTo>
                  <a:pt x="41" y="8649"/>
                  <a:pt x="120" y="8733"/>
                  <a:pt x="229" y="8733"/>
                </a:cubicBezTo>
                <a:cubicBezTo>
                  <a:pt x="274" y="8733"/>
                  <a:pt x="324" y="8719"/>
                  <a:pt x="377" y="8689"/>
                </a:cubicBezTo>
                <a:cubicBezTo>
                  <a:pt x="2233" y="7619"/>
                  <a:pt x="11546" y="2243"/>
                  <a:pt x="13402" y="1169"/>
                </a:cubicBezTo>
                <a:cubicBezTo>
                  <a:pt x="13582" y="1067"/>
                  <a:pt x="13718" y="819"/>
                  <a:pt x="13704" y="611"/>
                </a:cubicBezTo>
                <a:lnTo>
                  <a:pt x="13684" y="231"/>
                </a:lnTo>
                <a:cubicBezTo>
                  <a:pt x="13677" y="84"/>
                  <a:pt x="13596" y="0"/>
                  <a:pt x="1348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27"/>
          <p:cNvSpPr/>
          <p:nvPr/>
        </p:nvSpPr>
        <p:spPr>
          <a:xfrm flipH="1">
            <a:off x="8238711" y="1436480"/>
            <a:ext cx="41728" cy="64717"/>
          </a:xfrm>
          <a:custGeom>
            <a:avLst/>
            <a:gdLst/>
            <a:ahLst/>
            <a:cxnLst/>
            <a:rect l="l" t="t" r="r" b="b"/>
            <a:pathLst>
              <a:path w="933" h="1447" extrusionOk="0">
                <a:moveTo>
                  <a:pt x="758" y="1"/>
                </a:moveTo>
                <a:cubicBezTo>
                  <a:pt x="729" y="1"/>
                  <a:pt x="695" y="10"/>
                  <a:pt x="661" y="30"/>
                </a:cubicBezTo>
                <a:lnTo>
                  <a:pt x="208" y="292"/>
                </a:lnTo>
                <a:cubicBezTo>
                  <a:pt x="90" y="360"/>
                  <a:pt x="1" y="526"/>
                  <a:pt x="8" y="663"/>
                </a:cubicBezTo>
                <a:lnTo>
                  <a:pt x="42" y="1295"/>
                </a:lnTo>
                <a:cubicBezTo>
                  <a:pt x="47" y="1391"/>
                  <a:pt x="100" y="1446"/>
                  <a:pt x="172" y="1446"/>
                </a:cubicBezTo>
                <a:cubicBezTo>
                  <a:pt x="202" y="1446"/>
                  <a:pt x="235" y="1437"/>
                  <a:pt x="269" y="1417"/>
                </a:cubicBezTo>
                <a:lnTo>
                  <a:pt x="725" y="1156"/>
                </a:lnTo>
                <a:cubicBezTo>
                  <a:pt x="845" y="1088"/>
                  <a:pt x="933" y="921"/>
                  <a:pt x="926" y="785"/>
                </a:cubicBezTo>
                <a:lnTo>
                  <a:pt x="889" y="156"/>
                </a:lnTo>
                <a:cubicBezTo>
                  <a:pt x="883" y="57"/>
                  <a:pt x="831" y="1"/>
                  <a:pt x="75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27"/>
          <p:cNvSpPr/>
          <p:nvPr/>
        </p:nvSpPr>
        <p:spPr>
          <a:xfrm flipH="1">
            <a:off x="7666812" y="1108465"/>
            <a:ext cx="527844" cy="341162"/>
          </a:xfrm>
          <a:custGeom>
            <a:avLst/>
            <a:gdLst/>
            <a:ahLst/>
            <a:cxnLst/>
            <a:rect l="l" t="t" r="r" b="b"/>
            <a:pathLst>
              <a:path w="11802" h="7628" extrusionOk="0">
                <a:moveTo>
                  <a:pt x="11569" y="1"/>
                </a:moveTo>
                <a:cubicBezTo>
                  <a:pt x="11525" y="1"/>
                  <a:pt x="11475" y="15"/>
                  <a:pt x="11424" y="44"/>
                </a:cubicBezTo>
                <a:lnTo>
                  <a:pt x="314" y="6456"/>
                </a:lnTo>
                <a:cubicBezTo>
                  <a:pt x="137" y="6558"/>
                  <a:pt x="0" y="6810"/>
                  <a:pt x="11" y="7014"/>
                </a:cubicBezTo>
                <a:lnTo>
                  <a:pt x="31" y="7398"/>
                </a:lnTo>
                <a:cubicBezTo>
                  <a:pt x="41" y="7542"/>
                  <a:pt x="120" y="7627"/>
                  <a:pt x="228" y="7627"/>
                </a:cubicBezTo>
                <a:cubicBezTo>
                  <a:pt x="273" y="7627"/>
                  <a:pt x="323" y="7612"/>
                  <a:pt x="375" y="7581"/>
                </a:cubicBezTo>
                <a:lnTo>
                  <a:pt x="11488" y="1170"/>
                </a:lnTo>
                <a:cubicBezTo>
                  <a:pt x="11665" y="1068"/>
                  <a:pt x="11801" y="820"/>
                  <a:pt x="11788" y="612"/>
                </a:cubicBezTo>
                <a:lnTo>
                  <a:pt x="11767" y="231"/>
                </a:lnTo>
                <a:cubicBezTo>
                  <a:pt x="11757" y="84"/>
                  <a:pt x="11678" y="1"/>
                  <a:pt x="115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" name="Google Shape;756;p27"/>
          <p:cNvSpPr/>
          <p:nvPr/>
        </p:nvSpPr>
        <p:spPr>
          <a:xfrm flipH="1">
            <a:off x="8233075" y="1562874"/>
            <a:ext cx="41728" cy="64672"/>
          </a:xfrm>
          <a:custGeom>
            <a:avLst/>
            <a:gdLst/>
            <a:ahLst/>
            <a:cxnLst/>
            <a:rect l="l" t="t" r="r" b="b"/>
            <a:pathLst>
              <a:path w="933" h="1446" extrusionOk="0">
                <a:moveTo>
                  <a:pt x="758" y="0"/>
                </a:moveTo>
                <a:cubicBezTo>
                  <a:pt x="728" y="0"/>
                  <a:pt x="695" y="10"/>
                  <a:pt x="661" y="29"/>
                </a:cubicBezTo>
                <a:lnTo>
                  <a:pt x="209" y="291"/>
                </a:lnTo>
                <a:cubicBezTo>
                  <a:pt x="89" y="359"/>
                  <a:pt x="1" y="526"/>
                  <a:pt x="8" y="662"/>
                </a:cubicBezTo>
                <a:lnTo>
                  <a:pt x="41" y="1294"/>
                </a:lnTo>
                <a:cubicBezTo>
                  <a:pt x="47" y="1390"/>
                  <a:pt x="101" y="1446"/>
                  <a:pt x="173" y="1446"/>
                </a:cubicBezTo>
                <a:cubicBezTo>
                  <a:pt x="203" y="1446"/>
                  <a:pt x="236" y="1436"/>
                  <a:pt x="270" y="1416"/>
                </a:cubicBezTo>
                <a:lnTo>
                  <a:pt x="722" y="1158"/>
                </a:lnTo>
                <a:cubicBezTo>
                  <a:pt x="841" y="1087"/>
                  <a:pt x="932" y="920"/>
                  <a:pt x="923" y="784"/>
                </a:cubicBezTo>
                <a:lnTo>
                  <a:pt x="888" y="155"/>
                </a:lnTo>
                <a:cubicBezTo>
                  <a:pt x="884" y="56"/>
                  <a:pt x="831" y="0"/>
                  <a:pt x="758" y="0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27"/>
          <p:cNvSpPr/>
          <p:nvPr/>
        </p:nvSpPr>
        <p:spPr>
          <a:xfrm flipH="1">
            <a:off x="8233523" y="1562963"/>
            <a:ext cx="40968" cy="64672"/>
          </a:xfrm>
          <a:custGeom>
            <a:avLst/>
            <a:gdLst/>
            <a:ahLst/>
            <a:cxnLst/>
            <a:rect l="l" t="t" r="r" b="b"/>
            <a:pathLst>
              <a:path w="916" h="1446" extrusionOk="0">
                <a:moveTo>
                  <a:pt x="752" y="0"/>
                </a:moveTo>
                <a:cubicBezTo>
                  <a:pt x="721" y="0"/>
                  <a:pt x="687" y="7"/>
                  <a:pt x="654" y="27"/>
                </a:cubicBezTo>
                <a:lnTo>
                  <a:pt x="202" y="289"/>
                </a:lnTo>
                <a:cubicBezTo>
                  <a:pt x="89" y="354"/>
                  <a:pt x="1" y="510"/>
                  <a:pt x="1" y="646"/>
                </a:cubicBezTo>
                <a:lnTo>
                  <a:pt x="1" y="660"/>
                </a:lnTo>
                <a:lnTo>
                  <a:pt x="34" y="1292"/>
                </a:lnTo>
                <a:cubicBezTo>
                  <a:pt x="42" y="1387"/>
                  <a:pt x="92" y="1445"/>
                  <a:pt x="167" y="1445"/>
                </a:cubicBezTo>
                <a:cubicBezTo>
                  <a:pt x="198" y="1445"/>
                  <a:pt x="229" y="1435"/>
                  <a:pt x="263" y="1414"/>
                </a:cubicBezTo>
                <a:lnTo>
                  <a:pt x="715" y="1156"/>
                </a:lnTo>
                <a:cubicBezTo>
                  <a:pt x="830" y="1088"/>
                  <a:pt x="916" y="932"/>
                  <a:pt x="916" y="799"/>
                </a:cubicBezTo>
                <a:lnTo>
                  <a:pt x="916" y="782"/>
                </a:lnTo>
                <a:lnTo>
                  <a:pt x="881" y="153"/>
                </a:lnTo>
                <a:cubicBezTo>
                  <a:pt x="878" y="55"/>
                  <a:pt x="823" y="0"/>
                  <a:pt x="75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27"/>
          <p:cNvSpPr/>
          <p:nvPr/>
        </p:nvSpPr>
        <p:spPr>
          <a:xfrm flipH="1">
            <a:off x="7661177" y="1234858"/>
            <a:ext cx="528023" cy="341207"/>
          </a:xfrm>
          <a:custGeom>
            <a:avLst/>
            <a:gdLst/>
            <a:ahLst/>
            <a:cxnLst/>
            <a:rect l="l" t="t" r="r" b="b"/>
            <a:pathLst>
              <a:path w="11806" h="7629" extrusionOk="0">
                <a:moveTo>
                  <a:pt x="11575" y="0"/>
                </a:moveTo>
                <a:cubicBezTo>
                  <a:pt x="11531" y="0"/>
                  <a:pt x="11482" y="14"/>
                  <a:pt x="11431" y="43"/>
                </a:cubicBezTo>
                <a:lnTo>
                  <a:pt x="314" y="6459"/>
                </a:lnTo>
                <a:cubicBezTo>
                  <a:pt x="137" y="6561"/>
                  <a:pt x="1" y="6812"/>
                  <a:pt x="15" y="7016"/>
                </a:cubicBezTo>
                <a:lnTo>
                  <a:pt x="35" y="7401"/>
                </a:lnTo>
                <a:cubicBezTo>
                  <a:pt x="42" y="7545"/>
                  <a:pt x="121" y="7628"/>
                  <a:pt x="230" y="7628"/>
                </a:cubicBezTo>
                <a:cubicBezTo>
                  <a:pt x="276" y="7628"/>
                  <a:pt x="326" y="7614"/>
                  <a:pt x="379" y="7584"/>
                </a:cubicBezTo>
                <a:lnTo>
                  <a:pt x="11493" y="1173"/>
                </a:lnTo>
                <a:cubicBezTo>
                  <a:pt x="11669" y="1067"/>
                  <a:pt x="11805" y="818"/>
                  <a:pt x="11795" y="614"/>
                </a:cubicBezTo>
                <a:lnTo>
                  <a:pt x="11771" y="231"/>
                </a:lnTo>
                <a:cubicBezTo>
                  <a:pt x="11764" y="85"/>
                  <a:pt x="11684" y="0"/>
                  <a:pt x="1157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27"/>
          <p:cNvSpPr/>
          <p:nvPr/>
        </p:nvSpPr>
        <p:spPr>
          <a:xfrm flipH="1">
            <a:off x="8227485" y="1690386"/>
            <a:ext cx="41863" cy="64583"/>
          </a:xfrm>
          <a:custGeom>
            <a:avLst/>
            <a:gdLst/>
            <a:ahLst/>
            <a:cxnLst/>
            <a:rect l="l" t="t" r="r" b="b"/>
            <a:pathLst>
              <a:path w="936" h="1444" extrusionOk="0">
                <a:moveTo>
                  <a:pt x="760" y="0"/>
                </a:moveTo>
                <a:cubicBezTo>
                  <a:pt x="729" y="0"/>
                  <a:pt x="696" y="10"/>
                  <a:pt x="661" y="31"/>
                </a:cubicBezTo>
                <a:lnTo>
                  <a:pt x="209" y="293"/>
                </a:lnTo>
                <a:cubicBezTo>
                  <a:pt x="90" y="360"/>
                  <a:pt x="1" y="527"/>
                  <a:pt x="8" y="663"/>
                </a:cubicBezTo>
                <a:lnTo>
                  <a:pt x="42" y="1292"/>
                </a:lnTo>
                <a:cubicBezTo>
                  <a:pt x="47" y="1389"/>
                  <a:pt x="100" y="1444"/>
                  <a:pt x="172" y="1444"/>
                </a:cubicBezTo>
                <a:cubicBezTo>
                  <a:pt x="202" y="1444"/>
                  <a:pt x="235" y="1434"/>
                  <a:pt x="270" y="1415"/>
                </a:cubicBezTo>
                <a:lnTo>
                  <a:pt x="725" y="1153"/>
                </a:lnTo>
                <a:cubicBezTo>
                  <a:pt x="845" y="1085"/>
                  <a:pt x="936" y="918"/>
                  <a:pt x="926" y="782"/>
                </a:cubicBezTo>
                <a:lnTo>
                  <a:pt x="892" y="153"/>
                </a:lnTo>
                <a:cubicBezTo>
                  <a:pt x="885" y="57"/>
                  <a:pt x="832" y="0"/>
                  <a:pt x="760" y="0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27"/>
          <p:cNvSpPr/>
          <p:nvPr/>
        </p:nvSpPr>
        <p:spPr>
          <a:xfrm flipH="1">
            <a:off x="8227753" y="1690386"/>
            <a:ext cx="41236" cy="64628"/>
          </a:xfrm>
          <a:custGeom>
            <a:avLst/>
            <a:gdLst/>
            <a:ahLst/>
            <a:cxnLst/>
            <a:rect l="l" t="t" r="r" b="b"/>
            <a:pathLst>
              <a:path w="922" h="1445" extrusionOk="0">
                <a:moveTo>
                  <a:pt x="752" y="1"/>
                </a:moveTo>
                <a:cubicBezTo>
                  <a:pt x="721" y="1"/>
                  <a:pt x="691" y="10"/>
                  <a:pt x="653" y="31"/>
                </a:cubicBezTo>
                <a:lnTo>
                  <a:pt x="201" y="293"/>
                </a:lnTo>
                <a:cubicBezTo>
                  <a:pt x="85" y="357"/>
                  <a:pt x="0" y="514"/>
                  <a:pt x="0" y="646"/>
                </a:cubicBezTo>
                <a:lnTo>
                  <a:pt x="0" y="663"/>
                </a:lnTo>
                <a:lnTo>
                  <a:pt x="34" y="1292"/>
                </a:lnTo>
                <a:cubicBezTo>
                  <a:pt x="41" y="1388"/>
                  <a:pt x="92" y="1445"/>
                  <a:pt x="167" y="1445"/>
                </a:cubicBezTo>
                <a:cubicBezTo>
                  <a:pt x="194" y="1445"/>
                  <a:pt x="228" y="1435"/>
                  <a:pt x="262" y="1415"/>
                </a:cubicBezTo>
                <a:lnTo>
                  <a:pt x="717" y="1153"/>
                </a:lnTo>
                <a:cubicBezTo>
                  <a:pt x="833" y="1088"/>
                  <a:pt x="921" y="932"/>
                  <a:pt x="918" y="796"/>
                </a:cubicBezTo>
                <a:lnTo>
                  <a:pt x="918" y="782"/>
                </a:lnTo>
                <a:lnTo>
                  <a:pt x="884" y="153"/>
                </a:lnTo>
                <a:cubicBezTo>
                  <a:pt x="877" y="54"/>
                  <a:pt x="823" y="1"/>
                  <a:pt x="75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761;p27"/>
          <p:cNvSpPr/>
          <p:nvPr/>
        </p:nvSpPr>
        <p:spPr>
          <a:xfrm flipH="1">
            <a:off x="7655720" y="1362281"/>
            <a:ext cx="527844" cy="341162"/>
          </a:xfrm>
          <a:custGeom>
            <a:avLst/>
            <a:gdLst/>
            <a:ahLst/>
            <a:cxnLst/>
            <a:rect l="l" t="t" r="r" b="b"/>
            <a:pathLst>
              <a:path w="11802" h="7628" extrusionOk="0">
                <a:moveTo>
                  <a:pt x="11570" y="0"/>
                </a:moveTo>
                <a:cubicBezTo>
                  <a:pt x="11525" y="0"/>
                  <a:pt x="11476" y="14"/>
                  <a:pt x="11424" y="44"/>
                </a:cubicBezTo>
                <a:lnTo>
                  <a:pt x="314" y="6459"/>
                </a:lnTo>
                <a:cubicBezTo>
                  <a:pt x="137" y="6561"/>
                  <a:pt x="0" y="6813"/>
                  <a:pt x="11" y="7017"/>
                </a:cubicBezTo>
                <a:lnTo>
                  <a:pt x="31" y="7398"/>
                </a:lnTo>
                <a:cubicBezTo>
                  <a:pt x="41" y="7543"/>
                  <a:pt x="121" y="7628"/>
                  <a:pt x="231" y="7628"/>
                </a:cubicBezTo>
                <a:cubicBezTo>
                  <a:pt x="275" y="7628"/>
                  <a:pt x="324" y="7614"/>
                  <a:pt x="375" y="7585"/>
                </a:cubicBezTo>
                <a:lnTo>
                  <a:pt x="11489" y="1172"/>
                </a:lnTo>
                <a:cubicBezTo>
                  <a:pt x="11665" y="1067"/>
                  <a:pt x="11802" y="819"/>
                  <a:pt x="11788" y="615"/>
                </a:cubicBezTo>
                <a:lnTo>
                  <a:pt x="11767" y="230"/>
                </a:lnTo>
                <a:cubicBezTo>
                  <a:pt x="11760" y="85"/>
                  <a:pt x="11680" y="0"/>
                  <a:pt x="115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27"/>
          <p:cNvSpPr/>
          <p:nvPr/>
        </p:nvSpPr>
        <p:spPr>
          <a:xfrm flipH="1">
            <a:off x="8383620" y="1772635"/>
            <a:ext cx="273270" cy="217095"/>
          </a:xfrm>
          <a:custGeom>
            <a:avLst/>
            <a:gdLst/>
            <a:ahLst/>
            <a:cxnLst/>
            <a:rect l="l" t="t" r="r" b="b"/>
            <a:pathLst>
              <a:path w="6110" h="4854" extrusionOk="0">
                <a:moveTo>
                  <a:pt x="5850" y="1"/>
                </a:moveTo>
                <a:cubicBezTo>
                  <a:pt x="5806" y="1"/>
                  <a:pt x="5756" y="15"/>
                  <a:pt x="5705" y="45"/>
                </a:cubicBezTo>
                <a:lnTo>
                  <a:pt x="313" y="3163"/>
                </a:lnTo>
                <a:cubicBezTo>
                  <a:pt x="136" y="3268"/>
                  <a:pt x="1" y="3516"/>
                  <a:pt x="14" y="3720"/>
                </a:cubicBezTo>
                <a:lnTo>
                  <a:pt x="65" y="4624"/>
                </a:lnTo>
                <a:cubicBezTo>
                  <a:pt x="74" y="4768"/>
                  <a:pt x="154" y="4853"/>
                  <a:pt x="262" y="4853"/>
                </a:cubicBezTo>
                <a:cubicBezTo>
                  <a:pt x="307" y="4853"/>
                  <a:pt x="357" y="4839"/>
                  <a:pt x="408" y="4807"/>
                </a:cubicBezTo>
                <a:lnTo>
                  <a:pt x="5800" y="1691"/>
                </a:lnTo>
                <a:cubicBezTo>
                  <a:pt x="5977" y="1589"/>
                  <a:pt x="6110" y="1336"/>
                  <a:pt x="6100" y="1132"/>
                </a:cubicBezTo>
                <a:lnTo>
                  <a:pt x="6048" y="232"/>
                </a:lnTo>
                <a:cubicBezTo>
                  <a:pt x="6039" y="85"/>
                  <a:pt x="5959" y="1"/>
                  <a:pt x="585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27"/>
          <p:cNvSpPr/>
          <p:nvPr/>
        </p:nvSpPr>
        <p:spPr>
          <a:xfrm flipH="1">
            <a:off x="8322033" y="2033742"/>
            <a:ext cx="385038" cy="258779"/>
          </a:xfrm>
          <a:custGeom>
            <a:avLst/>
            <a:gdLst/>
            <a:ahLst/>
            <a:cxnLst/>
            <a:rect l="l" t="t" r="r" b="b"/>
            <a:pathLst>
              <a:path w="8609" h="5786" extrusionOk="0">
                <a:moveTo>
                  <a:pt x="8375" y="1"/>
                </a:moveTo>
                <a:cubicBezTo>
                  <a:pt x="8331" y="1"/>
                  <a:pt x="8282" y="15"/>
                  <a:pt x="8231" y="44"/>
                </a:cubicBezTo>
                <a:lnTo>
                  <a:pt x="313" y="4617"/>
                </a:lnTo>
                <a:cubicBezTo>
                  <a:pt x="136" y="4719"/>
                  <a:pt x="1" y="4971"/>
                  <a:pt x="14" y="5175"/>
                </a:cubicBezTo>
                <a:lnTo>
                  <a:pt x="34" y="5558"/>
                </a:lnTo>
                <a:cubicBezTo>
                  <a:pt x="44" y="5703"/>
                  <a:pt x="123" y="5786"/>
                  <a:pt x="232" y="5786"/>
                </a:cubicBezTo>
                <a:cubicBezTo>
                  <a:pt x="276" y="5786"/>
                  <a:pt x="326" y="5772"/>
                  <a:pt x="378" y="5742"/>
                </a:cubicBezTo>
                <a:lnTo>
                  <a:pt x="8296" y="1173"/>
                </a:lnTo>
                <a:cubicBezTo>
                  <a:pt x="8473" y="1067"/>
                  <a:pt x="8609" y="819"/>
                  <a:pt x="8595" y="615"/>
                </a:cubicBezTo>
                <a:lnTo>
                  <a:pt x="8575" y="231"/>
                </a:lnTo>
                <a:cubicBezTo>
                  <a:pt x="8565" y="86"/>
                  <a:pt x="8485" y="1"/>
                  <a:pt x="83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27"/>
          <p:cNvSpPr/>
          <p:nvPr/>
        </p:nvSpPr>
        <p:spPr>
          <a:xfrm flipH="1">
            <a:off x="8314296" y="2168007"/>
            <a:ext cx="385038" cy="258779"/>
          </a:xfrm>
          <a:custGeom>
            <a:avLst/>
            <a:gdLst/>
            <a:ahLst/>
            <a:cxnLst/>
            <a:rect l="l" t="t" r="r" b="b"/>
            <a:pathLst>
              <a:path w="8609" h="5786" extrusionOk="0">
                <a:moveTo>
                  <a:pt x="8378" y="0"/>
                </a:moveTo>
                <a:cubicBezTo>
                  <a:pt x="8333" y="0"/>
                  <a:pt x="8283" y="14"/>
                  <a:pt x="8232" y="44"/>
                </a:cubicBezTo>
                <a:lnTo>
                  <a:pt x="313" y="4621"/>
                </a:lnTo>
                <a:cubicBezTo>
                  <a:pt x="137" y="4723"/>
                  <a:pt x="1" y="4971"/>
                  <a:pt x="14" y="5178"/>
                </a:cubicBezTo>
                <a:lnTo>
                  <a:pt x="35" y="5555"/>
                </a:lnTo>
                <a:cubicBezTo>
                  <a:pt x="44" y="5700"/>
                  <a:pt x="125" y="5786"/>
                  <a:pt x="235" y="5786"/>
                </a:cubicBezTo>
                <a:cubicBezTo>
                  <a:pt x="279" y="5786"/>
                  <a:pt x="328" y="5772"/>
                  <a:pt x="378" y="5743"/>
                </a:cubicBezTo>
                <a:lnTo>
                  <a:pt x="8296" y="1169"/>
                </a:lnTo>
                <a:cubicBezTo>
                  <a:pt x="8477" y="1067"/>
                  <a:pt x="8609" y="816"/>
                  <a:pt x="8599" y="612"/>
                </a:cubicBezTo>
                <a:lnTo>
                  <a:pt x="8575" y="228"/>
                </a:lnTo>
                <a:cubicBezTo>
                  <a:pt x="8568" y="83"/>
                  <a:pt x="8487" y="0"/>
                  <a:pt x="837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27"/>
          <p:cNvSpPr/>
          <p:nvPr/>
        </p:nvSpPr>
        <p:spPr>
          <a:xfrm flipH="1">
            <a:off x="8306514" y="2302138"/>
            <a:ext cx="384903" cy="258824"/>
          </a:xfrm>
          <a:custGeom>
            <a:avLst/>
            <a:gdLst/>
            <a:ahLst/>
            <a:cxnLst/>
            <a:rect l="l" t="t" r="r" b="b"/>
            <a:pathLst>
              <a:path w="8606" h="5787" extrusionOk="0">
                <a:moveTo>
                  <a:pt x="8374" y="0"/>
                </a:moveTo>
                <a:cubicBezTo>
                  <a:pt x="8329" y="0"/>
                  <a:pt x="8280" y="14"/>
                  <a:pt x="8228" y="44"/>
                </a:cubicBezTo>
                <a:lnTo>
                  <a:pt x="313" y="4624"/>
                </a:lnTo>
                <a:cubicBezTo>
                  <a:pt x="133" y="4729"/>
                  <a:pt x="1" y="4977"/>
                  <a:pt x="10" y="5184"/>
                </a:cubicBezTo>
                <a:lnTo>
                  <a:pt x="31" y="5559"/>
                </a:lnTo>
                <a:cubicBezTo>
                  <a:pt x="41" y="5703"/>
                  <a:pt x="120" y="5786"/>
                  <a:pt x="229" y="5786"/>
                </a:cubicBezTo>
                <a:cubicBezTo>
                  <a:pt x="275" y="5786"/>
                  <a:pt x="325" y="5772"/>
                  <a:pt x="378" y="5742"/>
                </a:cubicBezTo>
                <a:lnTo>
                  <a:pt x="8292" y="1173"/>
                </a:lnTo>
                <a:cubicBezTo>
                  <a:pt x="8473" y="1067"/>
                  <a:pt x="8606" y="819"/>
                  <a:pt x="8595" y="615"/>
                </a:cubicBezTo>
                <a:lnTo>
                  <a:pt x="8571" y="230"/>
                </a:lnTo>
                <a:cubicBezTo>
                  <a:pt x="8564" y="85"/>
                  <a:pt x="8484" y="0"/>
                  <a:pt x="83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27"/>
          <p:cNvSpPr/>
          <p:nvPr/>
        </p:nvSpPr>
        <p:spPr>
          <a:xfrm flipH="1">
            <a:off x="8298642" y="2436359"/>
            <a:ext cx="385038" cy="258824"/>
          </a:xfrm>
          <a:custGeom>
            <a:avLst/>
            <a:gdLst/>
            <a:ahLst/>
            <a:cxnLst/>
            <a:rect l="l" t="t" r="r" b="b"/>
            <a:pathLst>
              <a:path w="8609" h="5787" extrusionOk="0">
                <a:moveTo>
                  <a:pt x="8378" y="1"/>
                </a:moveTo>
                <a:cubicBezTo>
                  <a:pt x="8333" y="1"/>
                  <a:pt x="8283" y="15"/>
                  <a:pt x="8232" y="45"/>
                </a:cubicBezTo>
                <a:lnTo>
                  <a:pt x="314" y="4628"/>
                </a:lnTo>
                <a:cubicBezTo>
                  <a:pt x="137" y="4730"/>
                  <a:pt x="1" y="4981"/>
                  <a:pt x="11" y="5185"/>
                </a:cubicBezTo>
                <a:lnTo>
                  <a:pt x="35" y="5556"/>
                </a:lnTo>
                <a:cubicBezTo>
                  <a:pt x="42" y="5702"/>
                  <a:pt x="122" y="5786"/>
                  <a:pt x="232" y="5786"/>
                </a:cubicBezTo>
                <a:cubicBezTo>
                  <a:pt x="277" y="5786"/>
                  <a:pt x="326" y="5773"/>
                  <a:pt x="378" y="5743"/>
                </a:cubicBezTo>
                <a:lnTo>
                  <a:pt x="8296" y="1171"/>
                </a:lnTo>
                <a:cubicBezTo>
                  <a:pt x="8473" y="1069"/>
                  <a:pt x="8609" y="816"/>
                  <a:pt x="8596" y="612"/>
                </a:cubicBezTo>
                <a:lnTo>
                  <a:pt x="8575" y="228"/>
                </a:lnTo>
                <a:cubicBezTo>
                  <a:pt x="8566" y="84"/>
                  <a:pt x="8486" y="1"/>
                  <a:pt x="837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27"/>
          <p:cNvSpPr/>
          <p:nvPr/>
        </p:nvSpPr>
        <p:spPr>
          <a:xfrm flipH="1">
            <a:off x="8120413" y="2004402"/>
            <a:ext cx="96427" cy="334632"/>
          </a:xfrm>
          <a:custGeom>
            <a:avLst/>
            <a:gdLst/>
            <a:ahLst/>
            <a:cxnLst/>
            <a:rect l="l" t="t" r="r" b="b"/>
            <a:pathLst>
              <a:path w="2156" h="7482" extrusionOk="0">
                <a:moveTo>
                  <a:pt x="1596" y="0"/>
                </a:moveTo>
                <a:cubicBezTo>
                  <a:pt x="1551" y="0"/>
                  <a:pt x="1501" y="14"/>
                  <a:pt x="1449" y="44"/>
                </a:cubicBezTo>
                <a:lnTo>
                  <a:pt x="313" y="700"/>
                </a:lnTo>
                <a:cubicBezTo>
                  <a:pt x="132" y="805"/>
                  <a:pt x="0" y="1053"/>
                  <a:pt x="10" y="1257"/>
                </a:cubicBezTo>
                <a:lnTo>
                  <a:pt x="364" y="7251"/>
                </a:lnTo>
                <a:cubicBezTo>
                  <a:pt x="371" y="7397"/>
                  <a:pt x="451" y="7481"/>
                  <a:pt x="561" y="7481"/>
                </a:cubicBezTo>
                <a:cubicBezTo>
                  <a:pt x="606" y="7481"/>
                  <a:pt x="656" y="7468"/>
                  <a:pt x="708" y="7438"/>
                </a:cubicBezTo>
                <a:lnTo>
                  <a:pt x="1846" y="6779"/>
                </a:lnTo>
                <a:cubicBezTo>
                  <a:pt x="2023" y="6677"/>
                  <a:pt x="2156" y="6429"/>
                  <a:pt x="2145" y="6222"/>
                </a:cubicBezTo>
                <a:lnTo>
                  <a:pt x="1795" y="231"/>
                </a:lnTo>
                <a:cubicBezTo>
                  <a:pt x="1786" y="84"/>
                  <a:pt x="1706" y="0"/>
                  <a:pt x="159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27"/>
          <p:cNvSpPr/>
          <p:nvPr/>
        </p:nvSpPr>
        <p:spPr>
          <a:xfrm flipH="1">
            <a:off x="8115851" y="2355496"/>
            <a:ext cx="80639" cy="59618"/>
          </a:xfrm>
          <a:custGeom>
            <a:avLst/>
            <a:gdLst/>
            <a:ahLst/>
            <a:cxnLst/>
            <a:rect l="l" t="t" r="r" b="b"/>
            <a:pathLst>
              <a:path w="1803" h="1333" extrusionOk="0">
                <a:moveTo>
                  <a:pt x="1636" y="0"/>
                </a:moveTo>
                <a:cubicBezTo>
                  <a:pt x="1583" y="0"/>
                  <a:pt x="1521" y="19"/>
                  <a:pt x="1456" y="57"/>
                </a:cubicBezTo>
                <a:lnTo>
                  <a:pt x="317" y="714"/>
                </a:lnTo>
                <a:cubicBezTo>
                  <a:pt x="140" y="816"/>
                  <a:pt x="1" y="1027"/>
                  <a:pt x="11" y="1179"/>
                </a:cubicBezTo>
                <a:cubicBezTo>
                  <a:pt x="15" y="1278"/>
                  <a:pt x="78" y="1332"/>
                  <a:pt x="168" y="1332"/>
                </a:cubicBezTo>
                <a:cubicBezTo>
                  <a:pt x="220" y="1332"/>
                  <a:pt x="282" y="1314"/>
                  <a:pt x="347" y="1275"/>
                </a:cubicBezTo>
                <a:lnTo>
                  <a:pt x="1486" y="619"/>
                </a:lnTo>
                <a:cubicBezTo>
                  <a:pt x="1667" y="517"/>
                  <a:pt x="1803" y="306"/>
                  <a:pt x="1792" y="153"/>
                </a:cubicBezTo>
                <a:cubicBezTo>
                  <a:pt x="1788" y="54"/>
                  <a:pt x="1726" y="0"/>
                  <a:pt x="163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27"/>
          <p:cNvSpPr/>
          <p:nvPr/>
        </p:nvSpPr>
        <p:spPr>
          <a:xfrm flipH="1">
            <a:off x="7946478" y="2031282"/>
            <a:ext cx="89092" cy="207121"/>
          </a:xfrm>
          <a:custGeom>
            <a:avLst/>
            <a:gdLst/>
            <a:ahLst/>
            <a:cxnLst/>
            <a:rect l="l" t="t" r="r" b="b"/>
            <a:pathLst>
              <a:path w="1992" h="4631" extrusionOk="0">
                <a:moveTo>
                  <a:pt x="1597" y="1"/>
                </a:moveTo>
                <a:cubicBezTo>
                  <a:pt x="1553" y="1"/>
                  <a:pt x="1503" y="15"/>
                  <a:pt x="1452" y="44"/>
                </a:cubicBezTo>
                <a:lnTo>
                  <a:pt x="313" y="701"/>
                </a:lnTo>
                <a:cubicBezTo>
                  <a:pt x="136" y="807"/>
                  <a:pt x="0" y="1055"/>
                  <a:pt x="13" y="1259"/>
                </a:cubicBezTo>
                <a:lnTo>
                  <a:pt x="197" y="4403"/>
                </a:lnTo>
                <a:cubicBezTo>
                  <a:pt x="204" y="4548"/>
                  <a:pt x="285" y="4631"/>
                  <a:pt x="394" y="4631"/>
                </a:cubicBezTo>
                <a:cubicBezTo>
                  <a:pt x="439" y="4631"/>
                  <a:pt x="489" y="4617"/>
                  <a:pt x="540" y="4587"/>
                </a:cubicBezTo>
                <a:lnTo>
                  <a:pt x="1679" y="3931"/>
                </a:lnTo>
                <a:cubicBezTo>
                  <a:pt x="1856" y="3829"/>
                  <a:pt x="1992" y="3578"/>
                  <a:pt x="1979" y="3374"/>
                </a:cubicBezTo>
                <a:lnTo>
                  <a:pt x="1795" y="232"/>
                </a:lnTo>
                <a:cubicBezTo>
                  <a:pt x="1788" y="85"/>
                  <a:pt x="1707" y="1"/>
                  <a:pt x="1597" y="1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27"/>
          <p:cNvSpPr/>
          <p:nvPr/>
        </p:nvSpPr>
        <p:spPr>
          <a:xfrm flipH="1">
            <a:off x="7947059" y="2031282"/>
            <a:ext cx="87929" cy="207121"/>
          </a:xfrm>
          <a:custGeom>
            <a:avLst/>
            <a:gdLst/>
            <a:ahLst/>
            <a:cxnLst/>
            <a:rect l="l" t="t" r="r" b="b"/>
            <a:pathLst>
              <a:path w="1966" h="4631" extrusionOk="0">
                <a:moveTo>
                  <a:pt x="1585" y="0"/>
                </a:moveTo>
                <a:cubicBezTo>
                  <a:pt x="1541" y="0"/>
                  <a:pt x="1489" y="14"/>
                  <a:pt x="1439" y="44"/>
                </a:cubicBezTo>
                <a:lnTo>
                  <a:pt x="300" y="701"/>
                </a:lnTo>
                <a:cubicBezTo>
                  <a:pt x="130" y="799"/>
                  <a:pt x="0" y="1034"/>
                  <a:pt x="0" y="1235"/>
                </a:cubicBezTo>
                <a:lnTo>
                  <a:pt x="0" y="1259"/>
                </a:lnTo>
                <a:lnTo>
                  <a:pt x="184" y="4403"/>
                </a:lnTo>
                <a:cubicBezTo>
                  <a:pt x="191" y="4549"/>
                  <a:pt x="273" y="4631"/>
                  <a:pt x="381" y="4631"/>
                </a:cubicBezTo>
                <a:cubicBezTo>
                  <a:pt x="425" y="4631"/>
                  <a:pt x="477" y="4618"/>
                  <a:pt x="527" y="4587"/>
                </a:cubicBezTo>
                <a:lnTo>
                  <a:pt x="1666" y="3931"/>
                </a:lnTo>
                <a:cubicBezTo>
                  <a:pt x="1836" y="3832"/>
                  <a:pt x="1966" y="3601"/>
                  <a:pt x="1966" y="3400"/>
                </a:cubicBezTo>
                <a:lnTo>
                  <a:pt x="1966" y="3374"/>
                </a:lnTo>
                <a:lnTo>
                  <a:pt x="1782" y="232"/>
                </a:lnTo>
                <a:cubicBezTo>
                  <a:pt x="1775" y="85"/>
                  <a:pt x="1693" y="0"/>
                  <a:pt x="158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27"/>
          <p:cNvSpPr/>
          <p:nvPr/>
        </p:nvSpPr>
        <p:spPr>
          <a:xfrm flipH="1">
            <a:off x="7942050" y="2254908"/>
            <a:ext cx="80639" cy="59618"/>
          </a:xfrm>
          <a:custGeom>
            <a:avLst/>
            <a:gdLst/>
            <a:ahLst/>
            <a:cxnLst/>
            <a:rect l="l" t="t" r="r" b="b"/>
            <a:pathLst>
              <a:path w="1803" h="1333" extrusionOk="0">
                <a:moveTo>
                  <a:pt x="1634" y="1"/>
                </a:moveTo>
                <a:cubicBezTo>
                  <a:pt x="1582" y="1"/>
                  <a:pt x="1521" y="19"/>
                  <a:pt x="1456" y="56"/>
                </a:cubicBezTo>
                <a:lnTo>
                  <a:pt x="317" y="712"/>
                </a:lnTo>
                <a:cubicBezTo>
                  <a:pt x="140" y="817"/>
                  <a:pt x="1" y="1025"/>
                  <a:pt x="11" y="1181"/>
                </a:cubicBezTo>
                <a:cubicBezTo>
                  <a:pt x="17" y="1280"/>
                  <a:pt x="79" y="1333"/>
                  <a:pt x="169" y="1333"/>
                </a:cubicBezTo>
                <a:cubicBezTo>
                  <a:pt x="222" y="1333"/>
                  <a:pt x="284" y="1314"/>
                  <a:pt x="351" y="1277"/>
                </a:cubicBezTo>
                <a:lnTo>
                  <a:pt x="1487" y="621"/>
                </a:lnTo>
                <a:cubicBezTo>
                  <a:pt x="1666" y="519"/>
                  <a:pt x="1803" y="307"/>
                  <a:pt x="1793" y="151"/>
                </a:cubicBezTo>
                <a:cubicBezTo>
                  <a:pt x="1788" y="54"/>
                  <a:pt x="1725" y="1"/>
                  <a:pt x="163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27"/>
          <p:cNvSpPr/>
          <p:nvPr/>
        </p:nvSpPr>
        <p:spPr>
          <a:xfrm flipH="1">
            <a:off x="7772632" y="1726255"/>
            <a:ext cx="100273" cy="411649"/>
          </a:xfrm>
          <a:custGeom>
            <a:avLst/>
            <a:gdLst/>
            <a:ahLst/>
            <a:cxnLst/>
            <a:rect l="l" t="t" r="r" b="b"/>
            <a:pathLst>
              <a:path w="2242" h="9204" extrusionOk="0">
                <a:moveTo>
                  <a:pt x="1597" y="1"/>
                </a:moveTo>
                <a:cubicBezTo>
                  <a:pt x="1552" y="1"/>
                  <a:pt x="1501" y="15"/>
                  <a:pt x="1449" y="45"/>
                </a:cubicBezTo>
                <a:lnTo>
                  <a:pt x="313" y="701"/>
                </a:lnTo>
                <a:cubicBezTo>
                  <a:pt x="133" y="806"/>
                  <a:pt x="1" y="1055"/>
                  <a:pt x="10" y="1259"/>
                </a:cubicBezTo>
                <a:lnTo>
                  <a:pt x="446" y="8973"/>
                </a:lnTo>
                <a:cubicBezTo>
                  <a:pt x="455" y="9120"/>
                  <a:pt x="535" y="9204"/>
                  <a:pt x="644" y="9204"/>
                </a:cubicBezTo>
                <a:cubicBezTo>
                  <a:pt x="689" y="9204"/>
                  <a:pt x="738" y="9189"/>
                  <a:pt x="790" y="9160"/>
                </a:cubicBezTo>
                <a:lnTo>
                  <a:pt x="1928" y="8504"/>
                </a:lnTo>
                <a:cubicBezTo>
                  <a:pt x="2105" y="8398"/>
                  <a:pt x="2241" y="8150"/>
                  <a:pt x="2231" y="7946"/>
                </a:cubicBezTo>
                <a:lnTo>
                  <a:pt x="1792" y="232"/>
                </a:lnTo>
                <a:cubicBezTo>
                  <a:pt x="1785" y="85"/>
                  <a:pt x="1706" y="1"/>
                  <a:pt x="1597" y="1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27"/>
          <p:cNvSpPr/>
          <p:nvPr/>
        </p:nvSpPr>
        <p:spPr>
          <a:xfrm flipH="1">
            <a:off x="7773124" y="1726255"/>
            <a:ext cx="99334" cy="411649"/>
          </a:xfrm>
          <a:custGeom>
            <a:avLst/>
            <a:gdLst/>
            <a:ahLst/>
            <a:cxnLst/>
            <a:rect l="l" t="t" r="r" b="b"/>
            <a:pathLst>
              <a:path w="2221" h="9204" extrusionOk="0">
                <a:moveTo>
                  <a:pt x="1588" y="1"/>
                </a:moveTo>
                <a:cubicBezTo>
                  <a:pt x="1541" y="1"/>
                  <a:pt x="1494" y="14"/>
                  <a:pt x="1439" y="45"/>
                </a:cubicBezTo>
                <a:lnTo>
                  <a:pt x="303" y="701"/>
                </a:lnTo>
                <a:cubicBezTo>
                  <a:pt x="130" y="799"/>
                  <a:pt x="0" y="1034"/>
                  <a:pt x="0" y="1234"/>
                </a:cubicBezTo>
                <a:lnTo>
                  <a:pt x="0" y="1259"/>
                </a:lnTo>
                <a:lnTo>
                  <a:pt x="436" y="8973"/>
                </a:lnTo>
                <a:cubicBezTo>
                  <a:pt x="446" y="9119"/>
                  <a:pt x="524" y="9204"/>
                  <a:pt x="633" y="9204"/>
                </a:cubicBezTo>
                <a:cubicBezTo>
                  <a:pt x="678" y="9204"/>
                  <a:pt x="728" y="9190"/>
                  <a:pt x="780" y="9160"/>
                </a:cubicBezTo>
                <a:lnTo>
                  <a:pt x="1918" y="8504"/>
                </a:lnTo>
                <a:cubicBezTo>
                  <a:pt x="2088" y="8405"/>
                  <a:pt x="2221" y="8170"/>
                  <a:pt x="2221" y="7970"/>
                </a:cubicBezTo>
                <a:lnTo>
                  <a:pt x="2221" y="7946"/>
                </a:lnTo>
                <a:lnTo>
                  <a:pt x="1782" y="232"/>
                </a:lnTo>
                <a:cubicBezTo>
                  <a:pt x="1775" y="85"/>
                  <a:pt x="1698" y="1"/>
                  <a:pt x="158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p27"/>
          <p:cNvSpPr/>
          <p:nvPr/>
        </p:nvSpPr>
        <p:spPr>
          <a:xfrm flipH="1">
            <a:off x="7768249" y="2154366"/>
            <a:ext cx="80505" cy="59618"/>
          </a:xfrm>
          <a:custGeom>
            <a:avLst/>
            <a:gdLst/>
            <a:ahLst/>
            <a:cxnLst/>
            <a:rect l="l" t="t" r="r" b="b"/>
            <a:pathLst>
              <a:path w="1800" h="1333" extrusionOk="0">
                <a:moveTo>
                  <a:pt x="1633" y="1"/>
                </a:moveTo>
                <a:cubicBezTo>
                  <a:pt x="1580" y="1"/>
                  <a:pt x="1518" y="19"/>
                  <a:pt x="1453" y="57"/>
                </a:cubicBezTo>
                <a:lnTo>
                  <a:pt x="314" y="713"/>
                </a:lnTo>
                <a:cubicBezTo>
                  <a:pt x="137" y="815"/>
                  <a:pt x="1" y="1025"/>
                  <a:pt x="8" y="1182"/>
                </a:cubicBezTo>
                <a:cubicBezTo>
                  <a:pt x="14" y="1279"/>
                  <a:pt x="77" y="1333"/>
                  <a:pt x="168" y="1333"/>
                </a:cubicBezTo>
                <a:cubicBezTo>
                  <a:pt x="220" y="1333"/>
                  <a:pt x="282" y="1315"/>
                  <a:pt x="348" y="1278"/>
                </a:cubicBezTo>
                <a:lnTo>
                  <a:pt x="1487" y="617"/>
                </a:lnTo>
                <a:cubicBezTo>
                  <a:pt x="1664" y="515"/>
                  <a:pt x="1800" y="308"/>
                  <a:pt x="1793" y="152"/>
                </a:cubicBezTo>
                <a:cubicBezTo>
                  <a:pt x="1786" y="54"/>
                  <a:pt x="1723" y="1"/>
                  <a:pt x="163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27"/>
          <p:cNvSpPr/>
          <p:nvPr/>
        </p:nvSpPr>
        <p:spPr>
          <a:xfrm flipH="1">
            <a:off x="7598875" y="1778047"/>
            <a:ext cx="91418" cy="259316"/>
          </a:xfrm>
          <a:custGeom>
            <a:avLst/>
            <a:gdLst/>
            <a:ahLst/>
            <a:cxnLst/>
            <a:rect l="l" t="t" r="r" b="b"/>
            <a:pathLst>
              <a:path w="2044" h="5798" extrusionOk="0">
                <a:moveTo>
                  <a:pt x="1601" y="1"/>
                </a:moveTo>
                <a:cubicBezTo>
                  <a:pt x="1555" y="1"/>
                  <a:pt x="1505" y="15"/>
                  <a:pt x="1452" y="46"/>
                </a:cubicBezTo>
                <a:lnTo>
                  <a:pt x="317" y="702"/>
                </a:lnTo>
                <a:cubicBezTo>
                  <a:pt x="137" y="804"/>
                  <a:pt x="1" y="1055"/>
                  <a:pt x="14" y="1259"/>
                </a:cubicBezTo>
                <a:lnTo>
                  <a:pt x="252" y="5568"/>
                </a:lnTo>
                <a:cubicBezTo>
                  <a:pt x="259" y="5713"/>
                  <a:pt x="339" y="5798"/>
                  <a:pt x="448" y="5798"/>
                </a:cubicBezTo>
                <a:cubicBezTo>
                  <a:pt x="492" y="5798"/>
                  <a:pt x="541" y="5784"/>
                  <a:pt x="592" y="5755"/>
                </a:cubicBezTo>
                <a:lnTo>
                  <a:pt x="1731" y="5094"/>
                </a:lnTo>
                <a:cubicBezTo>
                  <a:pt x="1912" y="4992"/>
                  <a:pt x="2044" y="4744"/>
                  <a:pt x="2034" y="4537"/>
                </a:cubicBezTo>
                <a:lnTo>
                  <a:pt x="1796" y="230"/>
                </a:lnTo>
                <a:cubicBezTo>
                  <a:pt x="1789" y="85"/>
                  <a:pt x="1710" y="1"/>
                  <a:pt x="1601" y="1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27"/>
          <p:cNvSpPr/>
          <p:nvPr/>
        </p:nvSpPr>
        <p:spPr>
          <a:xfrm flipH="1">
            <a:off x="7599322" y="1778137"/>
            <a:ext cx="90345" cy="259271"/>
          </a:xfrm>
          <a:custGeom>
            <a:avLst/>
            <a:gdLst/>
            <a:ahLst/>
            <a:cxnLst/>
            <a:rect l="l" t="t" r="r" b="b"/>
            <a:pathLst>
              <a:path w="2020" h="5797" extrusionOk="0">
                <a:moveTo>
                  <a:pt x="1584" y="0"/>
                </a:moveTo>
                <a:cubicBezTo>
                  <a:pt x="1540" y="0"/>
                  <a:pt x="1493" y="13"/>
                  <a:pt x="1438" y="44"/>
                </a:cubicBezTo>
                <a:lnTo>
                  <a:pt x="303" y="700"/>
                </a:lnTo>
                <a:cubicBezTo>
                  <a:pt x="129" y="799"/>
                  <a:pt x="0" y="1033"/>
                  <a:pt x="0" y="1234"/>
                </a:cubicBezTo>
                <a:lnTo>
                  <a:pt x="0" y="1257"/>
                </a:lnTo>
                <a:lnTo>
                  <a:pt x="238" y="5566"/>
                </a:lnTo>
                <a:cubicBezTo>
                  <a:pt x="245" y="5712"/>
                  <a:pt x="324" y="5797"/>
                  <a:pt x="432" y="5797"/>
                </a:cubicBezTo>
                <a:cubicBezTo>
                  <a:pt x="479" y="5797"/>
                  <a:pt x="528" y="5779"/>
                  <a:pt x="578" y="5753"/>
                </a:cubicBezTo>
                <a:lnTo>
                  <a:pt x="1717" y="5092"/>
                </a:lnTo>
                <a:cubicBezTo>
                  <a:pt x="1890" y="4995"/>
                  <a:pt x="2020" y="4760"/>
                  <a:pt x="2020" y="4559"/>
                </a:cubicBezTo>
                <a:lnTo>
                  <a:pt x="2020" y="4535"/>
                </a:lnTo>
                <a:lnTo>
                  <a:pt x="1782" y="228"/>
                </a:lnTo>
                <a:cubicBezTo>
                  <a:pt x="1775" y="82"/>
                  <a:pt x="1694" y="0"/>
                  <a:pt x="15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27"/>
          <p:cNvSpPr/>
          <p:nvPr/>
        </p:nvSpPr>
        <p:spPr>
          <a:xfrm flipH="1">
            <a:off x="7594313" y="2053779"/>
            <a:ext cx="80594" cy="59663"/>
          </a:xfrm>
          <a:custGeom>
            <a:avLst/>
            <a:gdLst/>
            <a:ahLst/>
            <a:cxnLst/>
            <a:rect l="l" t="t" r="r" b="b"/>
            <a:pathLst>
              <a:path w="1802" h="1334" extrusionOk="0">
                <a:moveTo>
                  <a:pt x="1631" y="0"/>
                </a:moveTo>
                <a:cubicBezTo>
                  <a:pt x="1579" y="0"/>
                  <a:pt x="1517" y="18"/>
                  <a:pt x="1452" y="55"/>
                </a:cubicBezTo>
                <a:lnTo>
                  <a:pt x="313" y="715"/>
                </a:lnTo>
                <a:cubicBezTo>
                  <a:pt x="136" y="817"/>
                  <a:pt x="0" y="1027"/>
                  <a:pt x="7" y="1181"/>
                </a:cubicBezTo>
                <a:cubicBezTo>
                  <a:pt x="13" y="1279"/>
                  <a:pt x="76" y="1333"/>
                  <a:pt x="167" y="1333"/>
                </a:cubicBezTo>
                <a:cubicBezTo>
                  <a:pt x="219" y="1333"/>
                  <a:pt x="282" y="1315"/>
                  <a:pt x="347" y="1275"/>
                </a:cubicBezTo>
                <a:lnTo>
                  <a:pt x="1486" y="619"/>
                </a:lnTo>
                <a:cubicBezTo>
                  <a:pt x="1662" y="517"/>
                  <a:pt x="1802" y="307"/>
                  <a:pt x="1792" y="153"/>
                </a:cubicBezTo>
                <a:cubicBezTo>
                  <a:pt x="1785" y="54"/>
                  <a:pt x="1723" y="0"/>
                  <a:pt x="16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27"/>
          <p:cNvSpPr/>
          <p:nvPr/>
        </p:nvSpPr>
        <p:spPr>
          <a:xfrm flipH="1">
            <a:off x="6156137" y="2261662"/>
            <a:ext cx="257303" cy="278100"/>
          </a:xfrm>
          <a:custGeom>
            <a:avLst/>
            <a:gdLst/>
            <a:ahLst/>
            <a:cxnLst/>
            <a:rect l="l" t="t" r="r" b="b"/>
            <a:pathLst>
              <a:path w="5753" h="6218" extrusionOk="0">
                <a:moveTo>
                  <a:pt x="1934" y="0"/>
                </a:moveTo>
                <a:lnTo>
                  <a:pt x="0" y="1140"/>
                </a:lnTo>
                <a:cubicBezTo>
                  <a:pt x="265" y="1989"/>
                  <a:pt x="755" y="2985"/>
                  <a:pt x="1064" y="3618"/>
                </a:cubicBezTo>
                <a:cubicBezTo>
                  <a:pt x="2037" y="5587"/>
                  <a:pt x="2874" y="6217"/>
                  <a:pt x="3787" y="6217"/>
                </a:cubicBezTo>
                <a:cubicBezTo>
                  <a:pt x="3889" y="6217"/>
                  <a:pt x="3992" y="6209"/>
                  <a:pt x="4096" y="6194"/>
                </a:cubicBezTo>
                <a:cubicBezTo>
                  <a:pt x="5753" y="5963"/>
                  <a:pt x="5637" y="5352"/>
                  <a:pt x="4685" y="4451"/>
                </a:cubicBezTo>
                <a:cubicBezTo>
                  <a:pt x="3981" y="3784"/>
                  <a:pt x="3644" y="3098"/>
                  <a:pt x="3644" y="3098"/>
                </a:cubicBezTo>
                <a:lnTo>
                  <a:pt x="3644" y="3098"/>
                </a:lnTo>
                <a:cubicBezTo>
                  <a:pt x="4015" y="3271"/>
                  <a:pt x="4311" y="3404"/>
                  <a:pt x="4532" y="3441"/>
                </a:cubicBezTo>
                <a:cubicBezTo>
                  <a:pt x="4584" y="3449"/>
                  <a:pt x="4632" y="3453"/>
                  <a:pt x="4678" y="3453"/>
                </a:cubicBezTo>
                <a:cubicBezTo>
                  <a:pt x="5021" y="3453"/>
                  <a:pt x="5193" y="3226"/>
                  <a:pt x="5229" y="3087"/>
                </a:cubicBezTo>
                <a:cubicBezTo>
                  <a:pt x="5259" y="2968"/>
                  <a:pt x="4953" y="2914"/>
                  <a:pt x="4559" y="2598"/>
                </a:cubicBezTo>
                <a:cubicBezTo>
                  <a:pt x="4059" y="2193"/>
                  <a:pt x="3774" y="1846"/>
                  <a:pt x="3142" y="1557"/>
                </a:cubicBezTo>
                <a:cubicBezTo>
                  <a:pt x="2903" y="1449"/>
                  <a:pt x="2400" y="1132"/>
                  <a:pt x="2298" y="895"/>
                </a:cubicBezTo>
                <a:cubicBezTo>
                  <a:pt x="2189" y="650"/>
                  <a:pt x="2067" y="344"/>
                  <a:pt x="1934" y="0"/>
                </a:cubicBezTo>
                <a:close/>
              </a:path>
            </a:pathLst>
          </a:custGeom>
          <a:solidFill>
            <a:srgbClr val="B16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27"/>
          <p:cNvSpPr/>
          <p:nvPr/>
        </p:nvSpPr>
        <p:spPr>
          <a:xfrm flipH="1">
            <a:off x="6310170" y="1452984"/>
            <a:ext cx="276624" cy="869991"/>
          </a:xfrm>
          <a:custGeom>
            <a:avLst/>
            <a:gdLst/>
            <a:ahLst/>
            <a:cxnLst/>
            <a:rect l="l" t="t" r="r" b="b"/>
            <a:pathLst>
              <a:path w="6185" h="19452" extrusionOk="0">
                <a:moveTo>
                  <a:pt x="1108" y="1"/>
                </a:moveTo>
                <a:cubicBezTo>
                  <a:pt x="1108" y="1"/>
                  <a:pt x="707" y="1130"/>
                  <a:pt x="316" y="1796"/>
                </a:cubicBezTo>
                <a:cubicBezTo>
                  <a:pt x="0" y="2334"/>
                  <a:pt x="266" y="10925"/>
                  <a:pt x="425" y="11645"/>
                </a:cubicBezTo>
                <a:cubicBezTo>
                  <a:pt x="585" y="12367"/>
                  <a:pt x="3726" y="19390"/>
                  <a:pt x="3726" y="19390"/>
                </a:cubicBezTo>
                <a:cubicBezTo>
                  <a:pt x="3726" y="19390"/>
                  <a:pt x="3930" y="19451"/>
                  <a:pt x="4250" y="19451"/>
                </a:cubicBezTo>
                <a:cubicBezTo>
                  <a:pt x="4731" y="19451"/>
                  <a:pt x="5476" y="19314"/>
                  <a:pt x="6184" y="18625"/>
                </a:cubicBezTo>
                <a:lnTo>
                  <a:pt x="3848" y="11268"/>
                </a:lnTo>
                <a:lnTo>
                  <a:pt x="3702" y="4998"/>
                </a:lnTo>
                <a:cubicBezTo>
                  <a:pt x="3702" y="4998"/>
                  <a:pt x="3795" y="481"/>
                  <a:pt x="1108" y="1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27"/>
          <p:cNvSpPr/>
          <p:nvPr/>
        </p:nvSpPr>
        <p:spPr>
          <a:xfrm flipH="1">
            <a:off x="6310170" y="1452984"/>
            <a:ext cx="227069" cy="869991"/>
          </a:xfrm>
          <a:custGeom>
            <a:avLst/>
            <a:gdLst/>
            <a:ahLst/>
            <a:cxnLst/>
            <a:rect l="l" t="t" r="r" b="b"/>
            <a:pathLst>
              <a:path w="5077" h="19452" extrusionOk="0">
                <a:moveTo>
                  <a:pt x="0" y="1"/>
                </a:moveTo>
                <a:lnTo>
                  <a:pt x="0" y="1"/>
                </a:lnTo>
                <a:cubicBezTo>
                  <a:pt x="1687" y="521"/>
                  <a:pt x="1714" y="1589"/>
                  <a:pt x="1894" y="3921"/>
                </a:cubicBezTo>
                <a:cubicBezTo>
                  <a:pt x="2054" y="5941"/>
                  <a:pt x="2152" y="18160"/>
                  <a:pt x="2152" y="18160"/>
                </a:cubicBezTo>
                <a:cubicBezTo>
                  <a:pt x="2132" y="18176"/>
                  <a:pt x="2111" y="18190"/>
                  <a:pt x="2091" y="18207"/>
                </a:cubicBezTo>
                <a:cubicBezTo>
                  <a:pt x="2407" y="18918"/>
                  <a:pt x="2618" y="19390"/>
                  <a:pt x="2618" y="19390"/>
                </a:cubicBezTo>
                <a:cubicBezTo>
                  <a:pt x="2618" y="19390"/>
                  <a:pt x="2822" y="19451"/>
                  <a:pt x="3142" y="19451"/>
                </a:cubicBezTo>
                <a:cubicBezTo>
                  <a:pt x="3621" y="19451"/>
                  <a:pt x="4366" y="19312"/>
                  <a:pt x="5076" y="18625"/>
                </a:cubicBezTo>
                <a:lnTo>
                  <a:pt x="2740" y="11268"/>
                </a:lnTo>
                <a:lnTo>
                  <a:pt x="2594" y="4998"/>
                </a:lnTo>
                <a:lnTo>
                  <a:pt x="2594" y="4948"/>
                </a:lnTo>
                <a:cubicBezTo>
                  <a:pt x="2594" y="4441"/>
                  <a:pt x="2516" y="450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27"/>
          <p:cNvSpPr/>
          <p:nvPr/>
        </p:nvSpPr>
        <p:spPr>
          <a:xfrm flipH="1">
            <a:off x="6873704" y="3491339"/>
            <a:ext cx="104030" cy="177961"/>
          </a:xfrm>
          <a:custGeom>
            <a:avLst/>
            <a:gdLst/>
            <a:ahLst/>
            <a:cxnLst/>
            <a:rect l="l" t="t" r="r" b="b"/>
            <a:pathLst>
              <a:path w="2326" h="3979" extrusionOk="0">
                <a:moveTo>
                  <a:pt x="0" y="1"/>
                </a:moveTo>
                <a:lnTo>
                  <a:pt x="0" y="3979"/>
                </a:lnTo>
                <a:lnTo>
                  <a:pt x="2326" y="3979"/>
                </a:lnTo>
                <a:lnTo>
                  <a:pt x="2326" y="1"/>
                </a:lnTo>
                <a:close/>
              </a:path>
            </a:pathLst>
          </a:custGeom>
          <a:solidFill>
            <a:srgbClr val="B16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27"/>
          <p:cNvSpPr/>
          <p:nvPr/>
        </p:nvSpPr>
        <p:spPr>
          <a:xfrm flipH="1">
            <a:off x="6443540" y="3346295"/>
            <a:ext cx="109084" cy="191915"/>
          </a:xfrm>
          <a:custGeom>
            <a:avLst/>
            <a:gdLst/>
            <a:ahLst/>
            <a:cxnLst/>
            <a:rect l="l" t="t" r="r" b="b"/>
            <a:pathLst>
              <a:path w="2439" h="4291" extrusionOk="0">
                <a:moveTo>
                  <a:pt x="1" y="0"/>
                </a:moveTo>
                <a:lnTo>
                  <a:pt x="1" y="4212"/>
                </a:lnTo>
                <a:lnTo>
                  <a:pt x="2323" y="4291"/>
                </a:lnTo>
                <a:lnTo>
                  <a:pt x="2439" y="82"/>
                </a:lnTo>
                <a:lnTo>
                  <a:pt x="1" y="0"/>
                </a:lnTo>
                <a:close/>
              </a:path>
            </a:pathLst>
          </a:custGeom>
          <a:solidFill>
            <a:srgbClr val="B16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27"/>
          <p:cNvSpPr/>
          <p:nvPr/>
        </p:nvSpPr>
        <p:spPr>
          <a:xfrm flipH="1">
            <a:off x="6430435" y="2199896"/>
            <a:ext cx="574672" cy="1394347"/>
          </a:xfrm>
          <a:custGeom>
            <a:avLst/>
            <a:gdLst/>
            <a:ahLst/>
            <a:cxnLst/>
            <a:rect l="l" t="t" r="r" b="b"/>
            <a:pathLst>
              <a:path w="12849" h="31176" extrusionOk="0">
                <a:moveTo>
                  <a:pt x="12151" y="1"/>
                </a:moveTo>
                <a:lnTo>
                  <a:pt x="938" y="481"/>
                </a:lnTo>
                <a:cubicBezTo>
                  <a:pt x="938" y="2700"/>
                  <a:pt x="786" y="15603"/>
                  <a:pt x="786" y="15603"/>
                </a:cubicBezTo>
                <a:cubicBezTo>
                  <a:pt x="734" y="16238"/>
                  <a:pt x="119" y="17374"/>
                  <a:pt x="72" y="19676"/>
                </a:cubicBezTo>
                <a:cubicBezTo>
                  <a:pt x="0" y="23011"/>
                  <a:pt x="513" y="30868"/>
                  <a:pt x="513" y="30868"/>
                </a:cubicBezTo>
                <a:cubicBezTo>
                  <a:pt x="513" y="30868"/>
                  <a:pt x="1043" y="31175"/>
                  <a:pt x="1844" y="31175"/>
                </a:cubicBezTo>
                <a:cubicBezTo>
                  <a:pt x="2214" y="31175"/>
                  <a:pt x="2641" y="31110"/>
                  <a:pt x="3101" y="30919"/>
                </a:cubicBezTo>
                <a:cubicBezTo>
                  <a:pt x="3101" y="30919"/>
                  <a:pt x="4927" y="19805"/>
                  <a:pt x="5341" y="16504"/>
                </a:cubicBezTo>
                <a:cubicBezTo>
                  <a:pt x="5705" y="13624"/>
                  <a:pt x="6959" y="5934"/>
                  <a:pt x="6959" y="5934"/>
                </a:cubicBezTo>
                <a:lnTo>
                  <a:pt x="8734" y="15670"/>
                </a:lnTo>
                <a:cubicBezTo>
                  <a:pt x="8734" y="15670"/>
                  <a:pt x="8306" y="17387"/>
                  <a:pt x="8448" y="19363"/>
                </a:cubicBezTo>
                <a:cubicBezTo>
                  <a:pt x="8558" y="20889"/>
                  <a:pt x="9972" y="28539"/>
                  <a:pt x="9972" y="28539"/>
                </a:cubicBezTo>
                <a:cubicBezTo>
                  <a:pt x="9972" y="28539"/>
                  <a:pt x="10560" y="28938"/>
                  <a:pt x="11502" y="28938"/>
                </a:cubicBezTo>
                <a:cubicBezTo>
                  <a:pt x="11843" y="28938"/>
                  <a:pt x="12231" y="28886"/>
                  <a:pt x="12654" y="28743"/>
                </a:cubicBezTo>
                <a:cubicBezTo>
                  <a:pt x="12654" y="28743"/>
                  <a:pt x="12790" y="16739"/>
                  <a:pt x="12817" y="15338"/>
                </a:cubicBezTo>
                <a:cubicBezTo>
                  <a:pt x="12848" y="13740"/>
                  <a:pt x="12151" y="1"/>
                  <a:pt x="1215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27"/>
          <p:cNvSpPr/>
          <p:nvPr/>
        </p:nvSpPr>
        <p:spPr>
          <a:xfrm flipH="1">
            <a:off x="6736846" y="3603018"/>
            <a:ext cx="269826" cy="302520"/>
          </a:xfrm>
          <a:custGeom>
            <a:avLst/>
            <a:gdLst/>
            <a:ahLst/>
            <a:cxnLst/>
            <a:rect l="l" t="t" r="r" b="b"/>
            <a:pathLst>
              <a:path w="6033" h="6764" extrusionOk="0">
                <a:moveTo>
                  <a:pt x="631" y="0"/>
                </a:moveTo>
                <a:cubicBezTo>
                  <a:pt x="499" y="0"/>
                  <a:pt x="388" y="433"/>
                  <a:pt x="283" y="829"/>
                </a:cubicBezTo>
                <a:cubicBezTo>
                  <a:pt x="158" y="1305"/>
                  <a:pt x="1" y="1841"/>
                  <a:pt x="198" y="2318"/>
                </a:cubicBezTo>
                <a:cubicBezTo>
                  <a:pt x="307" y="2583"/>
                  <a:pt x="481" y="2814"/>
                  <a:pt x="644" y="3052"/>
                </a:cubicBezTo>
                <a:cubicBezTo>
                  <a:pt x="923" y="3464"/>
                  <a:pt x="1171" y="3912"/>
                  <a:pt x="1225" y="4402"/>
                </a:cubicBezTo>
                <a:cubicBezTo>
                  <a:pt x="1249" y="4619"/>
                  <a:pt x="1239" y="4837"/>
                  <a:pt x="1273" y="5051"/>
                </a:cubicBezTo>
                <a:cubicBezTo>
                  <a:pt x="1392" y="5796"/>
                  <a:pt x="1915" y="6377"/>
                  <a:pt x="2640" y="6588"/>
                </a:cubicBezTo>
                <a:cubicBezTo>
                  <a:pt x="3016" y="6699"/>
                  <a:pt x="3453" y="6763"/>
                  <a:pt x="3899" y="6763"/>
                </a:cubicBezTo>
                <a:cubicBezTo>
                  <a:pt x="4572" y="6763"/>
                  <a:pt x="5263" y="6617"/>
                  <a:pt x="5791" y="6265"/>
                </a:cubicBezTo>
                <a:cubicBezTo>
                  <a:pt x="6032" y="6105"/>
                  <a:pt x="5982" y="5408"/>
                  <a:pt x="5842" y="5160"/>
                </a:cubicBezTo>
                <a:cubicBezTo>
                  <a:pt x="5699" y="4909"/>
                  <a:pt x="5298" y="4551"/>
                  <a:pt x="5121" y="4327"/>
                </a:cubicBezTo>
                <a:cubicBezTo>
                  <a:pt x="4366" y="3382"/>
                  <a:pt x="4091" y="3079"/>
                  <a:pt x="3765" y="2270"/>
                </a:cubicBezTo>
                <a:cubicBezTo>
                  <a:pt x="3561" y="1774"/>
                  <a:pt x="3465" y="1512"/>
                  <a:pt x="3357" y="1080"/>
                </a:cubicBezTo>
                <a:cubicBezTo>
                  <a:pt x="3285" y="801"/>
                  <a:pt x="3255" y="638"/>
                  <a:pt x="3221" y="424"/>
                </a:cubicBezTo>
                <a:cubicBezTo>
                  <a:pt x="3174" y="129"/>
                  <a:pt x="3097" y="6"/>
                  <a:pt x="2977" y="6"/>
                </a:cubicBezTo>
                <a:cubicBezTo>
                  <a:pt x="2976" y="6"/>
                  <a:pt x="2974" y="6"/>
                  <a:pt x="2973" y="6"/>
                </a:cubicBezTo>
                <a:lnTo>
                  <a:pt x="2973" y="335"/>
                </a:lnTo>
                <a:cubicBezTo>
                  <a:pt x="2976" y="574"/>
                  <a:pt x="2272" y="650"/>
                  <a:pt x="1896" y="650"/>
                </a:cubicBezTo>
                <a:cubicBezTo>
                  <a:pt x="1865" y="650"/>
                  <a:pt x="1836" y="650"/>
                  <a:pt x="1810" y="649"/>
                </a:cubicBezTo>
                <a:cubicBezTo>
                  <a:pt x="1283" y="628"/>
                  <a:pt x="817" y="445"/>
                  <a:pt x="647" y="258"/>
                </a:cubicBezTo>
                <a:lnTo>
                  <a:pt x="647" y="2"/>
                </a:lnTo>
                <a:cubicBezTo>
                  <a:pt x="642" y="1"/>
                  <a:pt x="636" y="0"/>
                  <a:pt x="63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27"/>
          <p:cNvSpPr/>
          <p:nvPr/>
        </p:nvSpPr>
        <p:spPr>
          <a:xfrm flipH="1">
            <a:off x="6194645" y="3499300"/>
            <a:ext cx="396890" cy="204393"/>
          </a:xfrm>
          <a:custGeom>
            <a:avLst/>
            <a:gdLst/>
            <a:ahLst/>
            <a:cxnLst/>
            <a:rect l="l" t="t" r="r" b="b"/>
            <a:pathLst>
              <a:path w="8874" h="4570" extrusionOk="0">
                <a:moveTo>
                  <a:pt x="857" y="1"/>
                </a:moveTo>
                <a:cubicBezTo>
                  <a:pt x="645" y="1"/>
                  <a:pt x="466" y="992"/>
                  <a:pt x="323" y="1634"/>
                </a:cubicBezTo>
                <a:cubicBezTo>
                  <a:pt x="191" y="2236"/>
                  <a:pt x="0" y="2933"/>
                  <a:pt x="474" y="3263"/>
                </a:cubicBezTo>
                <a:cubicBezTo>
                  <a:pt x="833" y="3510"/>
                  <a:pt x="1609" y="3576"/>
                  <a:pt x="2244" y="3576"/>
                </a:cubicBezTo>
                <a:cubicBezTo>
                  <a:pt x="2448" y="3576"/>
                  <a:pt x="2638" y="3569"/>
                  <a:pt x="2795" y="3559"/>
                </a:cubicBezTo>
                <a:cubicBezTo>
                  <a:pt x="2811" y="3558"/>
                  <a:pt x="2828" y="3558"/>
                  <a:pt x="2844" y="3558"/>
                </a:cubicBezTo>
                <a:cubicBezTo>
                  <a:pt x="3489" y="3558"/>
                  <a:pt x="4474" y="4246"/>
                  <a:pt x="5236" y="4416"/>
                </a:cubicBezTo>
                <a:cubicBezTo>
                  <a:pt x="5716" y="4524"/>
                  <a:pt x="6169" y="4569"/>
                  <a:pt x="6578" y="4569"/>
                </a:cubicBezTo>
                <a:cubicBezTo>
                  <a:pt x="7391" y="4569"/>
                  <a:pt x="8029" y="4390"/>
                  <a:pt x="8357" y="4171"/>
                </a:cubicBezTo>
                <a:cubicBezTo>
                  <a:pt x="8853" y="3841"/>
                  <a:pt x="8874" y="3266"/>
                  <a:pt x="8395" y="3049"/>
                </a:cubicBezTo>
                <a:cubicBezTo>
                  <a:pt x="7629" y="2706"/>
                  <a:pt x="5940" y="2036"/>
                  <a:pt x="5070" y="1601"/>
                </a:cubicBezTo>
                <a:cubicBezTo>
                  <a:pt x="4549" y="1339"/>
                  <a:pt x="4023" y="965"/>
                  <a:pt x="3703" y="614"/>
                </a:cubicBezTo>
                <a:cubicBezTo>
                  <a:pt x="3435" y="329"/>
                  <a:pt x="3339" y="156"/>
                  <a:pt x="3217" y="153"/>
                </a:cubicBezTo>
                <a:lnTo>
                  <a:pt x="3203" y="512"/>
                </a:lnTo>
                <a:cubicBezTo>
                  <a:pt x="2988" y="621"/>
                  <a:pt x="2670" y="671"/>
                  <a:pt x="2336" y="671"/>
                </a:cubicBezTo>
                <a:cubicBezTo>
                  <a:pt x="1721" y="671"/>
                  <a:pt x="1052" y="502"/>
                  <a:pt x="871" y="227"/>
                </a:cubicBezTo>
                <a:lnTo>
                  <a:pt x="871" y="2"/>
                </a:lnTo>
                <a:cubicBezTo>
                  <a:pt x="866" y="1"/>
                  <a:pt x="862" y="1"/>
                  <a:pt x="85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27"/>
          <p:cNvSpPr/>
          <p:nvPr/>
        </p:nvSpPr>
        <p:spPr>
          <a:xfrm flipH="1">
            <a:off x="6549046" y="2382241"/>
            <a:ext cx="144820" cy="488442"/>
          </a:xfrm>
          <a:custGeom>
            <a:avLst/>
            <a:gdLst/>
            <a:ahLst/>
            <a:cxnLst/>
            <a:rect l="l" t="t" r="r" b="b"/>
            <a:pathLst>
              <a:path w="3238" h="10921" extrusionOk="0">
                <a:moveTo>
                  <a:pt x="3237" y="0"/>
                </a:moveTo>
                <a:lnTo>
                  <a:pt x="3237" y="0"/>
                </a:lnTo>
                <a:cubicBezTo>
                  <a:pt x="1857" y="1333"/>
                  <a:pt x="0" y="1857"/>
                  <a:pt x="0" y="1857"/>
                </a:cubicBezTo>
                <a:lnTo>
                  <a:pt x="1653" y="10920"/>
                </a:lnTo>
                <a:lnTo>
                  <a:pt x="755" y="2258"/>
                </a:lnTo>
                <a:cubicBezTo>
                  <a:pt x="2611" y="1170"/>
                  <a:pt x="3237" y="1"/>
                  <a:pt x="32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27"/>
          <p:cNvSpPr/>
          <p:nvPr/>
        </p:nvSpPr>
        <p:spPr>
          <a:xfrm flipH="1">
            <a:off x="6452484" y="1455578"/>
            <a:ext cx="484998" cy="819943"/>
          </a:xfrm>
          <a:custGeom>
            <a:avLst/>
            <a:gdLst/>
            <a:ahLst/>
            <a:cxnLst/>
            <a:rect l="l" t="t" r="r" b="b"/>
            <a:pathLst>
              <a:path w="10844" h="18333" extrusionOk="0">
                <a:moveTo>
                  <a:pt x="6852" y="1"/>
                </a:moveTo>
                <a:lnTo>
                  <a:pt x="3456" y="99"/>
                </a:lnTo>
                <a:cubicBezTo>
                  <a:pt x="2667" y="290"/>
                  <a:pt x="1072" y="551"/>
                  <a:pt x="715" y="2125"/>
                </a:cubicBezTo>
                <a:cubicBezTo>
                  <a:pt x="286" y="4019"/>
                  <a:pt x="147" y="8137"/>
                  <a:pt x="147" y="8137"/>
                </a:cubicBezTo>
                <a:lnTo>
                  <a:pt x="1" y="17302"/>
                </a:lnTo>
                <a:cubicBezTo>
                  <a:pt x="797" y="17883"/>
                  <a:pt x="2655" y="18332"/>
                  <a:pt x="4736" y="18332"/>
                </a:cubicBezTo>
                <a:cubicBezTo>
                  <a:pt x="6832" y="18332"/>
                  <a:pt x="9154" y="17877"/>
                  <a:pt x="10843" y="16643"/>
                </a:cubicBezTo>
                <a:cubicBezTo>
                  <a:pt x="10843" y="16643"/>
                  <a:pt x="10432" y="5638"/>
                  <a:pt x="10432" y="3925"/>
                </a:cubicBezTo>
                <a:cubicBezTo>
                  <a:pt x="10432" y="2211"/>
                  <a:pt x="9480" y="154"/>
                  <a:pt x="6852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27"/>
          <p:cNvSpPr/>
          <p:nvPr/>
        </p:nvSpPr>
        <p:spPr>
          <a:xfrm flipH="1">
            <a:off x="6440946" y="1437464"/>
            <a:ext cx="191781" cy="868336"/>
          </a:xfrm>
          <a:custGeom>
            <a:avLst/>
            <a:gdLst/>
            <a:ahLst/>
            <a:cxnLst/>
            <a:rect l="l" t="t" r="r" b="b"/>
            <a:pathLst>
              <a:path w="4288" h="19415" extrusionOk="0">
                <a:moveTo>
                  <a:pt x="3" y="1"/>
                </a:moveTo>
                <a:lnTo>
                  <a:pt x="0" y="229"/>
                </a:lnTo>
                <a:cubicBezTo>
                  <a:pt x="0" y="229"/>
                  <a:pt x="1183" y="1164"/>
                  <a:pt x="1503" y="2551"/>
                </a:cubicBezTo>
                <a:cubicBezTo>
                  <a:pt x="1823" y="3938"/>
                  <a:pt x="1874" y="19414"/>
                  <a:pt x="1874" y="19414"/>
                </a:cubicBezTo>
                <a:cubicBezTo>
                  <a:pt x="1874" y="19414"/>
                  <a:pt x="3516" y="19111"/>
                  <a:pt x="4287" y="18507"/>
                </a:cubicBezTo>
                <a:cubicBezTo>
                  <a:pt x="4287" y="18507"/>
                  <a:pt x="4189" y="6288"/>
                  <a:pt x="4029" y="4268"/>
                </a:cubicBezTo>
                <a:cubicBezTo>
                  <a:pt x="3794" y="1205"/>
                  <a:pt x="3818" y="324"/>
                  <a:pt x="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p27"/>
          <p:cNvSpPr/>
          <p:nvPr/>
        </p:nvSpPr>
        <p:spPr>
          <a:xfrm flipH="1">
            <a:off x="6706880" y="1437464"/>
            <a:ext cx="277250" cy="872898"/>
          </a:xfrm>
          <a:custGeom>
            <a:avLst/>
            <a:gdLst/>
            <a:ahLst/>
            <a:cxnLst/>
            <a:rect l="l" t="t" r="r" b="b"/>
            <a:pathLst>
              <a:path w="6199" h="19517" extrusionOk="0">
                <a:moveTo>
                  <a:pt x="3808" y="1"/>
                </a:moveTo>
                <a:cubicBezTo>
                  <a:pt x="3808" y="1"/>
                  <a:pt x="3808" y="1"/>
                  <a:pt x="3808" y="1"/>
                </a:cubicBezTo>
                <a:cubicBezTo>
                  <a:pt x="3808" y="1"/>
                  <a:pt x="2363" y="304"/>
                  <a:pt x="1201" y="773"/>
                </a:cubicBezTo>
                <a:cubicBezTo>
                  <a:pt x="562" y="1028"/>
                  <a:pt x="96" y="3605"/>
                  <a:pt x="44" y="5598"/>
                </a:cubicBezTo>
                <a:cubicBezTo>
                  <a:pt x="0" y="7338"/>
                  <a:pt x="276" y="18575"/>
                  <a:pt x="276" y="18575"/>
                </a:cubicBezTo>
                <a:cubicBezTo>
                  <a:pt x="1567" y="19347"/>
                  <a:pt x="3280" y="19516"/>
                  <a:pt x="4532" y="19516"/>
                </a:cubicBezTo>
                <a:cubicBezTo>
                  <a:pt x="5504" y="19516"/>
                  <a:pt x="6198" y="19414"/>
                  <a:pt x="6198" y="19414"/>
                </a:cubicBezTo>
                <a:cubicBezTo>
                  <a:pt x="6198" y="19414"/>
                  <a:pt x="6042" y="11343"/>
                  <a:pt x="6021" y="6709"/>
                </a:cubicBezTo>
                <a:cubicBezTo>
                  <a:pt x="5998" y="1354"/>
                  <a:pt x="3814" y="1"/>
                  <a:pt x="380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27"/>
          <p:cNvSpPr/>
          <p:nvPr/>
        </p:nvSpPr>
        <p:spPr>
          <a:xfrm flipH="1">
            <a:off x="6912794" y="1504373"/>
            <a:ext cx="824461" cy="466169"/>
          </a:xfrm>
          <a:custGeom>
            <a:avLst/>
            <a:gdLst/>
            <a:ahLst/>
            <a:cxnLst/>
            <a:rect l="l" t="t" r="r" b="b"/>
            <a:pathLst>
              <a:path w="18434" h="10423" extrusionOk="0">
                <a:moveTo>
                  <a:pt x="4188" y="1"/>
                </a:moveTo>
                <a:cubicBezTo>
                  <a:pt x="4055" y="1"/>
                  <a:pt x="3918" y="115"/>
                  <a:pt x="3876" y="253"/>
                </a:cubicBezTo>
                <a:cubicBezTo>
                  <a:pt x="3825" y="427"/>
                  <a:pt x="3883" y="617"/>
                  <a:pt x="3941" y="790"/>
                </a:cubicBezTo>
                <a:cubicBezTo>
                  <a:pt x="4015" y="1018"/>
                  <a:pt x="4247" y="1337"/>
                  <a:pt x="3924" y="1389"/>
                </a:cubicBezTo>
                <a:cubicBezTo>
                  <a:pt x="3884" y="1395"/>
                  <a:pt x="3843" y="1398"/>
                  <a:pt x="3803" y="1398"/>
                </a:cubicBezTo>
                <a:cubicBezTo>
                  <a:pt x="3567" y="1398"/>
                  <a:pt x="3324" y="1298"/>
                  <a:pt x="3117" y="1208"/>
                </a:cubicBezTo>
                <a:cubicBezTo>
                  <a:pt x="2703" y="1031"/>
                  <a:pt x="2298" y="835"/>
                  <a:pt x="1901" y="623"/>
                </a:cubicBezTo>
                <a:cubicBezTo>
                  <a:pt x="1642" y="488"/>
                  <a:pt x="1377" y="338"/>
                  <a:pt x="1088" y="334"/>
                </a:cubicBezTo>
                <a:cubicBezTo>
                  <a:pt x="1084" y="334"/>
                  <a:pt x="1080" y="334"/>
                  <a:pt x="1075" y="334"/>
                </a:cubicBezTo>
                <a:cubicBezTo>
                  <a:pt x="655" y="334"/>
                  <a:pt x="274" y="655"/>
                  <a:pt x="139" y="1052"/>
                </a:cubicBezTo>
                <a:cubicBezTo>
                  <a:pt x="0" y="1453"/>
                  <a:pt x="85" y="1905"/>
                  <a:pt x="289" y="2279"/>
                </a:cubicBezTo>
                <a:cubicBezTo>
                  <a:pt x="493" y="2650"/>
                  <a:pt x="806" y="2949"/>
                  <a:pt x="1143" y="3211"/>
                </a:cubicBezTo>
                <a:cubicBezTo>
                  <a:pt x="1870" y="3772"/>
                  <a:pt x="2832" y="4030"/>
                  <a:pt x="3713" y="4265"/>
                </a:cubicBezTo>
                <a:cubicBezTo>
                  <a:pt x="4137" y="4377"/>
                  <a:pt x="4423" y="4510"/>
                  <a:pt x="4953" y="4842"/>
                </a:cubicBezTo>
                <a:cubicBezTo>
                  <a:pt x="5657" y="5335"/>
                  <a:pt x="9312" y="8450"/>
                  <a:pt x="11063" y="9732"/>
                </a:cubicBezTo>
                <a:cubicBezTo>
                  <a:pt x="11731" y="10221"/>
                  <a:pt x="12198" y="10423"/>
                  <a:pt x="12583" y="10423"/>
                </a:cubicBezTo>
                <a:cubicBezTo>
                  <a:pt x="13111" y="10423"/>
                  <a:pt x="13486" y="10043"/>
                  <a:pt x="14021" y="9500"/>
                </a:cubicBezTo>
                <a:cubicBezTo>
                  <a:pt x="14945" y="8562"/>
                  <a:pt x="18434" y="4155"/>
                  <a:pt x="18434" y="4155"/>
                </a:cubicBezTo>
                <a:lnTo>
                  <a:pt x="15622" y="2208"/>
                </a:lnTo>
                <a:cubicBezTo>
                  <a:pt x="14599" y="3951"/>
                  <a:pt x="12375" y="7467"/>
                  <a:pt x="12375" y="7467"/>
                </a:cubicBezTo>
                <a:cubicBezTo>
                  <a:pt x="12179" y="7314"/>
                  <a:pt x="7503" y="4387"/>
                  <a:pt x="6450" y="3082"/>
                </a:cubicBezTo>
                <a:cubicBezTo>
                  <a:pt x="6202" y="2568"/>
                  <a:pt x="6008" y="2140"/>
                  <a:pt x="5657" y="1681"/>
                </a:cubicBezTo>
                <a:cubicBezTo>
                  <a:pt x="5253" y="1154"/>
                  <a:pt x="4838" y="637"/>
                  <a:pt x="4410" y="134"/>
                </a:cubicBezTo>
                <a:cubicBezTo>
                  <a:pt x="4376" y="96"/>
                  <a:pt x="4341" y="55"/>
                  <a:pt x="4301" y="32"/>
                </a:cubicBezTo>
                <a:cubicBezTo>
                  <a:pt x="4265" y="10"/>
                  <a:pt x="4227" y="1"/>
                  <a:pt x="4188" y="1"/>
                </a:cubicBezTo>
                <a:close/>
              </a:path>
            </a:pathLst>
          </a:custGeom>
          <a:solidFill>
            <a:srgbClr val="B16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27"/>
          <p:cNvSpPr/>
          <p:nvPr/>
        </p:nvSpPr>
        <p:spPr>
          <a:xfrm flipH="1">
            <a:off x="6854830" y="1461392"/>
            <a:ext cx="633217" cy="519034"/>
          </a:xfrm>
          <a:custGeom>
            <a:avLst/>
            <a:gdLst/>
            <a:ahLst/>
            <a:cxnLst/>
            <a:rect l="l" t="t" r="r" b="b"/>
            <a:pathLst>
              <a:path w="14158" h="11605" extrusionOk="0">
                <a:moveTo>
                  <a:pt x="13117" y="0"/>
                </a:moveTo>
                <a:lnTo>
                  <a:pt x="13117" y="0"/>
                </a:lnTo>
                <a:cubicBezTo>
                  <a:pt x="10737" y="694"/>
                  <a:pt x="10897" y="1537"/>
                  <a:pt x="9316" y="4063"/>
                </a:cubicBezTo>
                <a:cubicBezTo>
                  <a:pt x="7732" y="6589"/>
                  <a:pt x="6674" y="7735"/>
                  <a:pt x="6674" y="7735"/>
                </a:cubicBezTo>
                <a:lnTo>
                  <a:pt x="1622" y="4553"/>
                </a:lnTo>
                <a:cubicBezTo>
                  <a:pt x="1622" y="4553"/>
                  <a:pt x="569" y="5232"/>
                  <a:pt x="1" y="6626"/>
                </a:cubicBezTo>
                <a:cubicBezTo>
                  <a:pt x="1" y="6626"/>
                  <a:pt x="5080" y="10563"/>
                  <a:pt x="5787" y="11005"/>
                </a:cubicBezTo>
                <a:cubicBezTo>
                  <a:pt x="6367" y="11370"/>
                  <a:pt x="6785" y="11604"/>
                  <a:pt x="7194" y="11604"/>
                </a:cubicBezTo>
                <a:cubicBezTo>
                  <a:pt x="7494" y="11604"/>
                  <a:pt x="7790" y="11477"/>
                  <a:pt x="8140" y="11182"/>
                </a:cubicBezTo>
                <a:cubicBezTo>
                  <a:pt x="8969" y="10481"/>
                  <a:pt x="12311" y="6806"/>
                  <a:pt x="12311" y="6806"/>
                </a:cubicBezTo>
                <a:cubicBezTo>
                  <a:pt x="13838" y="5263"/>
                  <a:pt x="14157" y="1139"/>
                  <a:pt x="13117" y="0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p27"/>
          <p:cNvSpPr/>
          <p:nvPr/>
        </p:nvSpPr>
        <p:spPr>
          <a:xfrm flipH="1">
            <a:off x="6874330" y="1461392"/>
            <a:ext cx="613716" cy="518989"/>
          </a:xfrm>
          <a:custGeom>
            <a:avLst/>
            <a:gdLst/>
            <a:ahLst/>
            <a:cxnLst/>
            <a:rect l="l" t="t" r="r" b="b"/>
            <a:pathLst>
              <a:path w="13722" h="11604" extrusionOk="0">
                <a:moveTo>
                  <a:pt x="13117" y="0"/>
                </a:moveTo>
                <a:cubicBezTo>
                  <a:pt x="10737" y="694"/>
                  <a:pt x="10897" y="1537"/>
                  <a:pt x="9316" y="4063"/>
                </a:cubicBezTo>
                <a:cubicBezTo>
                  <a:pt x="7732" y="6589"/>
                  <a:pt x="6674" y="7735"/>
                  <a:pt x="6674" y="7735"/>
                </a:cubicBezTo>
                <a:lnTo>
                  <a:pt x="1622" y="4553"/>
                </a:lnTo>
                <a:cubicBezTo>
                  <a:pt x="1622" y="4553"/>
                  <a:pt x="1571" y="4586"/>
                  <a:pt x="1486" y="4651"/>
                </a:cubicBezTo>
                <a:cubicBezTo>
                  <a:pt x="1207" y="4865"/>
                  <a:pt x="558" y="5436"/>
                  <a:pt x="112" y="6375"/>
                </a:cubicBezTo>
                <a:cubicBezTo>
                  <a:pt x="75" y="6456"/>
                  <a:pt x="38" y="6538"/>
                  <a:pt x="1" y="6626"/>
                </a:cubicBezTo>
                <a:cubicBezTo>
                  <a:pt x="1" y="6626"/>
                  <a:pt x="5080" y="10563"/>
                  <a:pt x="5787" y="11005"/>
                </a:cubicBezTo>
                <a:cubicBezTo>
                  <a:pt x="6368" y="11369"/>
                  <a:pt x="6786" y="11603"/>
                  <a:pt x="7194" y="11603"/>
                </a:cubicBezTo>
                <a:cubicBezTo>
                  <a:pt x="7494" y="11603"/>
                  <a:pt x="7790" y="11478"/>
                  <a:pt x="8140" y="11182"/>
                </a:cubicBezTo>
                <a:cubicBezTo>
                  <a:pt x="8969" y="10481"/>
                  <a:pt x="12311" y="6806"/>
                  <a:pt x="12311" y="6806"/>
                </a:cubicBezTo>
                <a:cubicBezTo>
                  <a:pt x="13239" y="5865"/>
                  <a:pt x="13722" y="3968"/>
                  <a:pt x="13722" y="2370"/>
                </a:cubicBezTo>
                <a:cubicBezTo>
                  <a:pt x="13722" y="1347"/>
                  <a:pt x="13522" y="445"/>
                  <a:pt x="1311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27"/>
          <p:cNvSpPr/>
          <p:nvPr/>
        </p:nvSpPr>
        <p:spPr>
          <a:xfrm flipH="1">
            <a:off x="6743376" y="1568554"/>
            <a:ext cx="81400" cy="269826"/>
          </a:xfrm>
          <a:custGeom>
            <a:avLst/>
            <a:gdLst/>
            <a:ahLst/>
            <a:cxnLst/>
            <a:rect l="l" t="t" r="r" b="b"/>
            <a:pathLst>
              <a:path w="1820" h="6033" extrusionOk="0">
                <a:moveTo>
                  <a:pt x="1" y="1"/>
                </a:moveTo>
                <a:lnTo>
                  <a:pt x="785" y="1320"/>
                </a:lnTo>
                <a:lnTo>
                  <a:pt x="228" y="2656"/>
                </a:lnTo>
                <a:lnTo>
                  <a:pt x="1819" y="6032"/>
                </a:lnTo>
                <a:lnTo>
                  <a:pt x="500" y="2656"/>
                </a:lnTo>
                <a:lnTo>
                  <a:pt x="1003" y="1242"/>
                </a:lnTo>
                <a:lnTo>
                  <a:pt x="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27"/>
          <p:cNvSpPr/>
          <p:nvPr/>
        </p:nvSpPr>
        <p:spPr>
          <a:xfrm flipH="1">
            <a:off x="6479275" y="1550619"/>
            <a:ext cx="54162" cy="278145"/>
          </a:xfrm>
          <a:custGeom>
            <a:avLst/>
            <a:gdLst/>
            <a:ahLst/>
            <a:cxnLst/>
            <a:rect l="l" t="t" r="r" b="b"/>
            <a:pathLst>
              <a:path w="1211" h="6219" extrusionOk="0">
                <a:moveTo>
                  <a:pt x="558" y="0"/>
                </a:moveTo>
                <a:lnTo>
                  <a:pt x="137" y="1401"/>
                </a:lnTo>
                <a:lnTo>
                  <a:pt x="935" y="2459"/>
                </a:lnTo>
                <a:lnTo>
                  <a:pt x="0" y="6219"/>
                </a:lnTo>
                <a:lnTo>
                  <a:pt x="1210" y="2415"/>
                </a:lnTo>
                <a:lnTo>
                  <a:pt x="341" y="1286"/>
                </a:lnTo>
                <a:lnTo>
                  <a:pt x="558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27"/>
          <p:cNvSpPr/>
          <p:nvPr/>
        </p:nvSpPr>
        <p:spPr>
          <a:xfrm flipH="1">
            <a:off x="6471806" y="975675"/>
            <a:ext cx="285793" cy="285614"/>
          </a:xfrm>
          <a:custGeom>
            <a:avLst/>
            <a:gdLst/>
            <a:ahLst/>
            <a:cxnLst/>
            <a:rect l="l" t="t" r="r" b="b"/>
            <a:pathLst>
              <a:path w="6390" h="6386" extrusionOk="0">
                <a:moveTo>
                  <a:pt x="3194" y="1"/>
                </a:moveTo>
                <a:cubicBezTo>
                  <a:pt x="1433" y="1"/>
                  <a:pt x="1" y="1429"/>
                  <a:pt x="1" y="3194"/>
                </a:cubicBezTo>
                <a:cubicBezTo>
                  <a:pt x="1" y="4958"/>
                  <a:pt x="1433" y="6386"/>
                  <a:pt x="3194" y="6386"/>
                </a:cubicBezTo>
                <a:cubicBezTo>
                  <a:pt x="4958" y="6386"/>
                  <a:pt x="6390" y="4958"/>
                  <a:pt x="6390" y="3194"/>
                </a:cubicBezTo>
                <a:cubicBezTo>
                  <a:pt x="6390" y="1429"/>
                  <a:pt x="4958" y="1"/>
                  <a:pt x="319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27"/>
          <p:cNvSpPr/>
          <p:nvPr/>
        </p:nvSpPr>
        <p:spPr>
          <a:xfrm flipH="1">
            <a:off x="6800713" y="1220054"/>
            <a:ext cx="60871" cy="149516"/>
          </a:xfrm>
          <a:custGeom>
            <a:avLst/>
            <a:gdLst/>
            <a:ahLst/>
            <a:cxnLst/>
            <a:rect l="l" t="t" r="r" b="b"/>
            <a:pathLst>
              <a:path w="1361" h="3343" extrusionOk="0">
                <a:moveTo>
                  <a:pt x="0" y="1"/>
                </a:moveTo>
                <a:lnTo>
                  <a:pt x="0" y="1"/>
                </a:lnTo>
                <a:cubicBezTo>
                  <a:pt x="0" y="1"/>
                  <a:pt x="518" y="2431"/>
                  <a:pt x="725" y="2829"/>
                </a:cubicBezTo>
                <a:cubicBezTo>
                  <a:pt x="932" y="3230"/>
                  <a:pt x="1360" y="3343"/>
                  <a:pt x="1360" y="3343"/>
                </a:cubicBezTo>
                <a:lnTo>
                  <a:pt x="1326" y="1632"/>
                </a:lnTo>
                <a:lnTo>
                  <a:pt x="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27"/>
          <p:cNvSpPr/>
          <p:nvPr/>
        </p:nvSpPr>
        <p:spPr>
          <a:xfrm flipH="1">
            <a:off x="6817888" y="1063829"/>
            <a:ext cx="78045" cy="161323"/>
          </a:xfrm>
          <a:custGeom>
            <a:avLst/>
            <a:gdLst/>
            <a:ahLst/>
            <a:cxnLst/>
            <a:rect l="l" t="t" r="r" b="b"/>
            <a:pathLst>
              <a:path w="1745" h="3607" extrusionOk="0">
                <a:moveTo>
                  <a:pt x="1287" y="0"/>
                </a:moveTo>
                <a:cubicBezTo>
                  <a:pt x="1096" y="0"/>
                  <a:pt x="731" y="47"/>
                  <a:pt x="426" y="359"/>
                </a:cubicBezTo>
                <a:cubicBezTo>
                  <a:pt x="0" y="794"/>
                  <a:pt x="238" y="2158"/>
                  <a:pt x="768" y="3494"/>
                </a:cubicBezTo>
                <a:lnTo>
                  <a:pt x="1744" y="3606"/>
                </a:lnTo>
                <a:lnTo>
                  <a:pt x="1744" y="3606"/>
                </a:lnTo>
                <a:lnTo>
                  <a:pt x="1418" y="9"/>
                </a:lnTo>
                <a:cubicBezTo>
                  <a:pt x="1418" y="9"/>
                  <a:pt x="1368" y="0"/>
                  <a:pt x="128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798;p27"/>
          <p:cNvSpPr/>
          <p:nvPr/>
        </p:nvSpPr>
        <p:spPr>
          <a:xfrm flipH="1">
            <a:off x="6487638" y="997143"/>
            <a:ext cx="430657" cy="559107"/>
          </a:xfrm>
          <a:custGeom>
            <a:avLst/>
            <a:gdLst/>
            <a:ahLst/>
            <a:cxnLst/>
            <a:rect l="l" t="t" r="r" b="b"/>
            <a:pathLst>
              <a:path w="9629" h="12501" extrusionOk="0">
                <a:moveTo>
                  <a:pt x="6227" y="0"/>
                </a:moveTo>
                <a:cubicBezTo>
                  <a:pt x="5320" y="0"/>
                  <a:pt x="4384" y="270"/>
                  <a:pt x="3679" y="715"/>
                </a:cubicBezTo>
                <a:cubicBezTo>
                  <a:pt x="1830" y="1877"/>
                  <a:pt x="2533" y="5097"/>
                  <a:pt x="2533" y="5097"/>
                </a:cubicBezTo>
                <a:cubicBezTo>
                  <a:pt x="2508" y="5112"/>
                  <a:pt x="2482" y="5119"/>
                  <a:pt x="2455" y="5119"/>
                </a:cubicBezTo>
                <a:cubicBezTo>
                  <a:pt x="2269" y="5119"/>
                  <a:pt x="2030" y="4806"/>
                  <a:pt x="1819" y="4587"/>
                </a:cubicBezTo>
                <a:cubicBezTo>
                  <a:pt x="1692" y="4453"/>
                  <a:pt x="1415" y="4294"/>
                  <a:pt x="1123" y="4294"/>
                </a:cubicBezTo>
                <a:cubicBezTo>
                  <a:pt x="860" y="4294"/>
                  <a:pt x="585" y="4423"/>
                  <a:pt x="398" y="4815"/>
                </a:cubicBezTo>
                <a:cubicBezTo>
                  <a:pt x="0" y="5658"/>
                  <a:pt x="745" y="6773"/>
                  <a:pt x="1364" y="6966"/>
                </a:cubicBezTo>
                <a:cubicBezTo>
                  <a:pt x="1573" y="7032"/>
                  <a:pt x="1748" y="7058"/>
                  <a:pt x="1893" y="7058"/>
                </a:cubicBezTo>
                <a:cubicBezTo>
                  <a:pt x="2489" y="7058"/>
                  <a:pt x="2594" y="6616"/>
                  <a:pt x="2594" y="6616"/>
                </a:cubicBezTo>
                <a:lnTo>
                  <a:pt x="2673" y="10584"/>
                </a:lnTo>
                <a:cubicBezTo>
                  <a:pt x="3362" y="11471"/>
                  <a:pt x="4857" y="12500"/>
                  <a:pt x="5776" y="12500"/>
                </a:cubicBezTo>
                <a:cubicBezTo>
                  <a:pt x="5840" y="12500"/>
                  <a:pt x="5902" y="12495"/>
                  <a:pt x="5960" y="12485"/>
                </a:cubicBezTo>
                <a:cubicBezTo>
                  <a:pt x="6674" y="12359"/>
                  <a:pt x="6831" y="11156"/>
                  <a:pt x="6148" y="10367"/>
                </a:cubicBezTo>
                <a:lnTo>
                  <a:pt x="6144" y="9193"/>
                </a:lnTo>
                <a:lnTo>
                  <a:pt x="6144" y="9193"/>
                </a:lnTo>
                <a:cubicBezTo>
                  <a:pt x="6144" y="9193"/>
                  <a:pt x="6770" y="9288"/>
                  <a:pt x="7261" y="9288"/>
                </a:cubicBezTo>
                <a:cubicBezTo>
                  <a:pt x="7381" y="9288"/>
                  <a:pt x="7493" y="9282"/>
                  <a:pt x="7585" y="9268"/>
                </a:cubicBezTo>
                <a:cubicBezTo>
                  <a:pt x="8371" y="9146"/>
                  <a:pt x="8864" y="8527"/>
                  <a:pt x="9101" y="7677"/>
                </a:cubicBezTo>
                <a:cubicBezTo>
                  <a:pt x="9482" y="6310"/>
                  <a:pt x="9628" y="5209"/>
                  <a:pt x="9305" y="2527"/>
                </a:cubicBezTo>
                <a:cubicBezTo>
                  <a:pt x="9085" y="707"/>
                  <a:pt x="7693" y="0"/>
                  <a:pt x="6227" y="0"/>
                </a:cubicBezTo>
                <a:close/>
              </a:path>
            </a:pathLst>
          </a:custGeom>
          <a:solidFill>
            <a:srgbClr val="B16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27"/>
          <p:cNvSpPr/>
          <p:nvPr/>
        </p:nvSpPr>
        <p:spPr>
          <a:xfrm flipH="1">
            <a:off x="6471806" y="955236"/>
            <a:ext cx="380207" cy="284630"/>
          </a:xfrm>
          <a:custGeom>
            <a:avLst/>
            <a:gdLst/>
            <a:ahLst/>
            <a:cxnLst/>
            <a:rect l="l" t="t" r="r" b="b"/>
            <a:pathLst>
              <a:path w="8501" h="6364" extrusionOk="0">
                <a:moveTo>
                  <a:pt x="2986" y="1"/>
                </a:moveTo>
                <a:cubicBezTo>
                  <a:pt x="1575" y="1"/>
                  <a:pt x="1057" y="510"/>
                  <a:pt x="667" y="938"/>
                </a:cubicBezTo>
                <a:cubicBezTo>
                  <a:pt x="18" y="1652"/>
                  <a:pt x="436" y="2437"/>
                  <a:pt x="436" y="2437"/>
                </a:cubicBezTo>
                <a:cubicBezTo>
                  <a:pt x="436" y="2437"/>
                  <a:pt x="1" y="5214"/>
                  <a:pt x="337" y="5524"/>
                </a:cubicBezTo>
                <a:cubicBezTo>
                  <a:pt x="582" y="5744"/>
                  <a:pt x="956" y="6364"/>
                  <a:pt x="1055" y="6364"/>
                </a:cubicBezTo>
                <a:cubicBezTo>
                  <a:pt x="1385" y="6356"/>
                  <a:pt x="1527" y="4925"/>
                  <a:pt x="1697" y="4086"/>
                </a:cubicBezTo>
                <a:cubicBezTo>
                  <a:pt x="1883" y="3180"/>
                  <a:pt x="1960" y="2817"/>
                  <a:pt x="2272" y="2817"/>
                </a:cubicBezTo>
                <a:cubicBezTo>
                  <a:pt x="2291" y="2817"/>
                  <a:pt x="2312" y="2818"/>
                  <a:pt x="2333" y="2821"/>
                </a:cubicBezTo>
                <a:cubicBezTo>
                  <a:pt x="2522" y="2848"/>
                  <a:pt x="3571" y="2947"/>
                  <a:pt x="4611" y="2947"/>
                </a:cubicBezTo>
                <a:cubicBezTo>
                  <a:pt x="5026" y="2947"/>
                  <a:pt x="5440" y="2931"/>
                  <a:pt x="5797" y="2889"/>
                </a:cubicBezTo>
                <a:cubicBezTo>
                  <a:pt x="7048" y="2736"/>
                  <a:pt x="7525" y="2430"/>
                  <a:pt x="7525" y="2430"/>
                </a:cubicBezTo>
                <a:cubicBezTo>
                  <a:pt x="8341" y="1784"/>
                  <a:pt x="8501" y="873"/>
                  <a:pt x="8303" y="53"/>
                </a:cubicBezTo>
                <a:lnTo>
                  <a:pt x="8303" y="53"/>
                </a:lnTo>
                <a:cubicBezTo>
                  <a:pt x="7799" y="301"/>
                  <a:pt x="7250" y="385"/>
                  <a:pt x="6680" y="385"/>
                </a:cubicBezTo>
                <a:cubicBezTo>
                  <a:pt x="5762" y="385"/>
                  <a:pt x="4791" y="166"/>
                  <a:pt x="3870" y="57"/>
                </a:cubicBezTo>
                <a:cubicBezTo>
                  <a:pt x="3541" y="18"/>
                  <a:pt x="3248" y="1"/>
                  <a:pt x="298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27"/>
          <p:cNvSpPr/>
          <p:nvPr/>
        </p:nvSpPr>
        <p:spPr>
          <a:xfrm flipH="1">
            <a:off x="6824865" y="1028854"/>
            <a:ext cx="60468" cy="45128"/>
          </a:xfrm>
          <a:custGeom>
            <a:avLst/>
            <a:gdLst/>
            <a:ahLst/>
            <a:cxnLst/>
            <a:rect l="l" t="t" r="r" b="b"/>
            <a:pathLst>
              <a:path w="1352" h="1009" extrusionOk="0">
                <a:moveTo>
                  <a:pt x="592" y="1"/>
                </a:moveTo>
                <a:cubicBezTo>
                  <a:pt x="351" y="1"/>
                  <a:pt x="118" y="136"/>
                  <a:pt x="1" y="373"/>
                </a:cubicBezTo>
                <a:lnTo>
                  <a:pt x="1181" y="1008"/>
                </a:lnTo>
                <a:cubicBezTo>
                  <a:pt x="1351" y="668"/>
                  <a:pt x="1222" y="254"/>
                  <a:pt x="895" y="77"/>
                </a:cubicBezTo>
                <a:cubicBezTo>
                  <a:pt x="798" y="25"/>
                  <a:pt x="694" y="1"/>
                  <a:pt x="5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27"/>
          <p:cNvSpPr/>
          <p:nvPr/>
        </p:nvSpPr>
        <p:spPr>
          <a:xfrm flipH="1">
            <a:off x="6643505" y="1340500"/>
            <a:ext cx="143701" cy="88690"/>
          </a:xfrm>
          <a:custGeom>
            <a:avLst/>
            <a:gdLst/>
            <a:ahLst/>
            <a:cxnLst/>
            <a:rect l="l" t="t" r="r" b="b"/>
            <a:pathLst>
              <a:path w="3213" h="1983" extrusionOk="0">
                <a:moveTo>
                  <a:pt x="0" y="0"/>
                </a:moveTo>
                <a:cubicBezTo>
                  <a:pt x="0" y="0"/>
                  <a:pt x="116" y="521"/>
                  <a:pt x="483" y="990"/>
                </a:cubicBezTo>
                <a:cubicBezTo>
                  <a:pt x="932" y="1561"/>
                  <a:pt x="3213" y="1982"/>
                  <a:pt x="3213" y="1982"/>
                </a:cubicBezTo>
                <a:lnTo>
                  <a:pt x="3213" y="1516"/>
                </a:lnTo>
                <a:cubicBezTo>
                  <a:pt x="3213" y="1516"/>
                  <a:pt x="1462" y="1163"/>
                  <a:pt x="850" y="837"/>
                </a:cubicBezTo>
                <a:cubicBezTo>
                  <a:pt x="438" y="619"/>
                  <a:pt x="102" y="242"/>
                  <a:pt x="0" y="0"/>
                </a:cubicBezTo>
                <a:close/>
              </a:path>
            </a:pathLst>
          </a:custGeom>
          <a:solidFill>
            <a:srgbClr val="9A4A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p27"/>
          <p:cNvSpPr/>
          <p:nvPr/>
        </p:nvSpPr>
        <p:spPr>
          <a:xfrm flipH="1">
            <a:off x="6662334" y="1189015"/>
            <a:ext cx="31397" cy="32783"/>
          </a:xfrm>
          <a:custGeom>
            <a:avLst/>
            <a:gdLst/>
            <a:ahLst/>
            <a:cxnLst/>
            <a:rect l="l" t="t" r="r" b="b"/>
            <a:pathLst>
              <a:path w="702" h="733" extrusionOk="0">
                <a:moveTo>
                  <a:pt x="351" y="1"/>
                </a:moveTo>
                <a:cubicBezTo>
                  <a:pt x="157" y="1"/>
                  <a:pt x="1" y="164"/>
                  <a:pt x="1" y="365"/>
                </a:cubicBezTo>
                <a:cubicBezTo>
                  <a:pt x="1" y="569"/>
                  <a:pt x="157" y="732"/>
                  <a:pt x="351" y="732"/>
                </a:cubicBezTo>
                <a:cubicBezTo>
                  <a:pt x="545" y="732"/>
                  <a:pt x="702" y="569"/>
                  <a:pt x="702" y="368"/>
                </a:cubicBezTo>
                <a:cubicBezTo>
                  <a:pt x="702" y="167"/>
                  <a:pt x="545" y="1"/>
                  <a:pt x="3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p27"/>
          <p:cNvSpPr/>
          <p:nvPr/>
        </p:nvSpPr>
        <p:spPr>
          <a:xfrm flipH="1">
            <a:off x="6678882" y="1135568"/>
            <a:ext cx="38732" cy="29161"/>
          </a:xfrm>
          <a:custGeom>
            <a:avLst/>
            <a:gdLst/>
            <a:ahLst/>
            <a:cxnLst/>
            <a:rect l="l" t="t" r="r" b="b"/>
            <a:pathLst>
              <a:path w="866" h="652" extrusionOk="0">
                <a:moveTo>
                  <a:pt x="487" y="1"/>
                </a:moveTo>
                <a:cubicBezTo>
                  <a:pt x="419" y="1"/>
                  <a:pt x="350" y="18"/>
                  <a:pt x="287" y="54"/>
                </a:cubicBezTo>
                <a:cubicBezTo>
                  <a:pt x="79" y="169"/>
                  <a:pt x="1" y="435"/>
                  <a:pt x="114" y="652"/>
                </a:cubicBezTo>
                <a:lnTo>
                  <a:pt x="865" y="237"/>
                </a:lnTo>
                <a:cubicBezTo>
                  <a:pt x="787" y="86"/>
                  <a:pt x="639" y="1"/>
                  <a:pt x="48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27"/>
          <p:cNvSpPr/>
          <p:nvPr/>
        </p:nvSpPr>
        <p:spPr>
          <a:xfrm flipH="1">
            <a:off x="6614747" y="1314022"/>
            <a:ext cx="39403" cy="26522"/>
          </a:xfrm>
          <a:custGeom>
            <a:avLst/>
            <a:gdLst/>
            <a:ahLst/>
            <a:cxnLst/>
            <a:rect l="l" t="t" r="r" b="b"/>
            <a:pathLst>
              <a:path w="881" h="593" extrusionOk="0">
                <a:moveTo>
                  <a:pt x="82" y="1"/>
                </a:moveTo>
                <a:lnTo>
                  <a:pt x="82" y="1"/>
                </a:lnTo>
                <a:cubicBezTo>
                  <a:pt x="0" y="228"/>
                  <a:pt x="115" y="484"/>
                  <a:pt x="336" y="565"/>
                </a:cubicBezTo>
                <a:cubicBezTo>
                  <a:pt x="385" y="584"/>
                  <a:pt x="434" y="593"/>
                  <a:pt x="483" y="593"/>
                </a:cubicBezTo>
                <a:cubicBezTo>
                  <a:pt x="657" y="593"/>
                  <a:pt x="819" y="480"/>
                  <a:pt x="881" y="300"/>
                </a:cubicBezTo>
                <a:lnTo>
                  <a:pt x="82" y="1"/>
                </a:lnTo>
                <a:close/>
              </a:path>
            </a:pathLst>
          </a:custGeom>
          <a:solidFill>
            <a:srgbClr val="9A4A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27"/>
          <p:cNvSpPr/>
          <p:nvPr/>
        </p:nvSpPr>
        <p:spPr>
          <a:xfrm flipH="1">
            <a:off x="6515905" y="1127652"/>
            <a:ext cx="36988" cy="31621"/>
          </a:xfrm>
          <a:custGeom>
            <a:avLst/>
            <a:gdLst/>
            <a:ahLst/>
            <a:cxnLst/>
            <a:rect l="l" t="t" r="r" b="b"/>
            <a:pathLst>
              <a:path w="827" h="707" extrusionOk="0">
                <a:moveTo>
                  <a:pt x="343" y="0"/>
                </a:moveTo>
                <a:cubicBezTo>
                  <a:pt x="212" y="0"/>
                  <a:pt x="84" y="62"/>
                  <a:pt x="0" y="180"/>
                </a:cubicBezTo>
                <a:lnTo>
                  <a:pt x="687" y="706"/>
                </a:lnTo>
                <a:cubicBezTo>
                  <a:pt x="826" y="510"/>
                  <a:pt x="785" y="234"/>
                  <a:pt x="595" y="88"/>
                </a:cubicBezTo>
                <a:cubicBezTo>
                  <a:pt x="520" y="29"/>
                  <a:pt x="431" y="0"/>
                  <a:pt x="34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27"/>
          <p:cNvSpPr/>
          <p:nvPr/>
        </p:nvSpPr>
        <p:spPr>
          <a:xfrm flipH="1">
            <a:off x="6531558" y="1184632"/>
            <a:ext cx="31531" cy="32739"/>
          </a:xfrm>
          <a:custGeom>
            <a:avLst/>
            <a:gdLst/>
            <a:ahLst/>
            <a:cxnLst/>
            <a:rect l="l" t="t" r="r" b="b"/>
            <a:pathLst>
              <a:path w="705" h="732" extrusionOk="0">
                <a:moveTo>
                  <a:pt x="351" y="0"/>
                </a:moveTo>
                <a:cubicBezTo>
                  <a:pt x="157" y="0"/>
                  <a:pt x="1" y="163"/>
                  <a:pt x="1" y="364"/>
                </a:cubicBezTo>
                <a:cubicBezTo>
                  <a:pt x="1" y="565"/>
                  <a:pt x="157" y="728"/>
                  <a:pt x="351" y="731"/>
                </a:cubicBezTo>
                <a:cubicBezTo>
                  <a:pt x="544" y="731"/>
                  <a:pt x="704" y="568"/>
                  <a:pt x="704" y="367"/>
                </a:cubicBezTo>
                <a:cubicBezTo>
                  <a:pt x="704" y="163"/>
                  <a:pt x="544" y="0"/>
                  <a:pt x="35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27"/>
          <p:cNvSpPr/>
          <p:nvPr/>
        </p:nvSpPr>
        <p:spPr>
          <a:xfrm flipH="1">
            <a:off x="6557141" y="1186153"/>
            <a:ext cx="54609" cy="94459"/>
          </a:xfrm>
          <a:custGeom>
            <a:avLst/>
            <a:gdLst/>
            <a:ahLst/>
            <a:cxnLst/>
            <a:rect l="l" t="t" r="r" b="b"/>
            <a:pathLst>
              <a:path w="1221" h="2112" extrusionOk="0">
                <a:moveTo>
                  <a:pt x="0" y="1"/>
                </a:moveTo>
                <a:lnTo>
                  <a:pt x="116" y="2111"/>
                </a:lnTo>
                <a:lnTo>
                  <a:pt x="1221" y="1734"/>
                </a:lnTo>
                <a:lnTo>
                  <a:pt x="0" y="1"/>
                </a:lnTo>
                <a:close/>
              </a:path>
            </a:pathLst>
          </a:custGeom>
          <a:solidFill>
            <a:srgbClr val="9A4A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27"/>
          <p:cNvSpPr/>
          <p:nvPr/>
        </p:nvSpPr>
        <p:spPr>
          <a:xfrm flipH="1">
            <a:off x="6594665" y="1505178"/>
            <a:ext cx="148755" cy="75943"/>
          </a:xfrm>
          <a:custGeom>
            <a:avLst/>
            <a:gdLst/>
            <a:ahLst/>
            <a:cxnLst/>
            <a:rect l="l" t="t" r="r" b="b"/>
            <a:pathLst>
              <a:path w="3326" h="1698" extrusionOk="0">
                <a:moveTo>
                  <a:pt x="2128" y="1"/>
                </a:moveTo>
                <a:lnTo>
                  <a:pt x="2034" y="955"/>
                </a:lnTo>
                <a:lnTo>
                  <a:pt x="898" y="98"/>
                </a:lnTo>
                <a:lnTo>
                  <a:pt x="0" y="993"/>
                </a:lnTo>
                <a:cubicBezTo>
                  <a:pt x="360" y="1369"/>
                  <a:pt x="1112" y="1697"/>
                  <a:pt x="1786" y="1697"/>
                </a:cubicBezTo>
                <a:cubicBezTo>
                  <a:pt x="1856" y="1697"/>
                  <a:pt x="1925" y="1694"/>
                  <a:pt x="1993" y="1686"/>
                </a:cubicBezTo>
                <a:cubicBezTo>
                  <a:pt x="2713" y="1605"/>
                  <a:pt x="3111" y="1394"/>
                  <a:pt x="3325" y="884"/>
                </a:cubicBezTo>
                <a:lnTo>
                  <a:pt x="2128" y="1"/>
                </a:ln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9" name="Google Shape;809;p27"/>
          <p:cNvSpPr/>
          <p:nvPr/>
        </p:nvSpPr>
        <p:spPr>
          <a:xfrm flipH="1">
            <a:off x="6594665" y="1505178"/>
            <a:ext cx="148755" cy="72544"/>
          </a:xfrm>
          <a:custGeom>
            <a:avLst/>
            <a:gdLst/>
            <a:ahLst/>
            <a:cxnLst/>
            <a:rect l="l" t="t" r="r" b="b"/>
            <a:pathLst>
              <a:path w="3326" h="1622" extrusionOk="0">
                <a:moveTo>
                  <a:pt x="2128" y="1"/>
                </a:moveTo>
                <a:lnTo>
                  <a:pt x="2034" y="955"/>
                </a:lnTo>
                <a:lnTo>
                  <a:pt x="2034" y="955"/>
                </a:lnTo>
                <a:lnTo>
                  <a:pt x="2761" y="605"/>
                </a:lnTo>
                <a:cubicBezTo>
                  <a:pt x="2761" y="605"/>
                  <a:pt x="2903" y="1003"/>
                  <a:pt x="2894" y="1421"/>
                </a:cubicBezTo>
                <a:cubicBezTo>
                  <a:pt x="3087" y="1295"/>
                  <a:pt x="3227" y="1123"/>
                  <a:pt x="3325" y="884"/>
                </a:cubicBezTo>
                <a:lnTo>
                  <a:pt x="2128" y="1"/>
                </a:lnTo>
                <a:close/>
                <a:moveTo>
                  <a:pt x="898" y="98"/>
                </a:moveTo>
                <a:lnTo>
                  <a:pt x="21" y="969"/>
                </a:lnTo>
                <a:lnTo>
                  <a:pt x="0" y="993"/>
                </a:lnTo>
                <a:cubicBezTo>
                  <a:pt x="255" y="1261"/>
                  <a:pt x="711" y="1503"/>
                  <a:pt x="1193" y="1622"/>
                </a:cubicBezTo>
                <a:cubicBezTo>
                  <a:pt x="1095" y="1388"/>
                  <a:pt x="1037" y="1126"/>
                  <a:pt x="1047" y="843"/>
                </a:cubicBezTo>
                <a:lnTo>
                  <a:pt x="1047" y="843"/>
                </a:lnTo>
                <a:lnTo>
                  <a:pt x="2034" y="955"/>
                </a:lnTo>
                <a:lnTo>
                  <a:pt x="898" y="98"/>
                </a:lnTo>
                <a:close/>
              </a:path>
            </a:pathLst>
          </a:custGeom>
          <a:solidFill>
            <a:srgbClr val="23C7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" name="Google Shape;810;p27"/>
          <p:cNvSpPr/>
          <p:nvPr/>
        </p:nvSpPr>
        <p:spPr>
          <a:xfrm flipH="1">
            <a:off x="6611884" y="1532237"/>
            <a:ext cx="85917" cy="84575"/>
          </a:xfrm>
          <a:custGeom>
            <a:avLst/>
            <a:gdLst/>
            <a:ahLst/>
            <a:cxnLst/>
            <a:rect l="l" t="t" r="r" b="b"/>
            <a:pathLst>
              <a:path w="1921" h="1891" extrusionOk="0">
                <a:moveTo>
                  <a:pt x="1741" y="0"/>
                </a:moveTo>
                <a:lnTo>
                  <a:pt x="1014" y="350"/>
                </a:lnTo>
                <a:lnTo>
                  <a:pt x="27" y="238"/>
                </a:lnTo>
                <a:lnTo>
                  <a:pt x="27" y="238"/>
                </a:lnTo>
                <a:cubicBezTo>
                  <a:pt x="0" y="925"/>
                  <a:pt x="385" y="1489"/>
                  <a:pt x="765" y="1843"/>
                </a:cubicBezTo>
                <a:cubicBezTo>
                  <a:pt x="881" y="1877"/>
                  <a:pt x="986" y="1890"/>
                  <a:pt x="1079" y="1890"/>
                </a:cubicBezTo>
                <a:cubicBezTo>
                  <a:pt x="1374" y="1890"/>
                  <a:pt x="1540" y="1758"/>
                  <a:pt x="1540" y="1758"/>
                </a:cubicBezTo>
                <a:cubicBezTo>
                  <a:pt x="1540" y="1758"/>
                  <a:pt x="1799" y="1456"/>
                  <a:pt x="1860" y="959"/>
                </a:cubicBezTo>
                <a:cubicBezTo>
                  <a:pt x="1921" y="493"/>
                  <a:pt x="1741" y="0"/>
                  <a:pt x="174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811;p27"/>
          <p:cNvSpPr/>
          <p:nvPr/>
        </p:nvSpPr>
        <p:spPr>
          <a:xfrm flipH="1">
            <a:off x="6572482" y="1610819"/>
            <a:ext cx="112126" cy="417642"/>
          </a:xfrm>
          <a:custGeom>
            <a:avLst/>
            <a:gdLst/>
            <a:ahLst/>
            <a:cxnLst/>
            <a:rect l="l" t="t" r="r" b="b"/>
            <a:pathLst>
              <a:path w="2507" h="9338" extrusionOk="0">
                <a:moveTo>
                  <a:pt x="1245" y="1"/>
                </a:moveTo>
                <a:lnTo>
                  <a:pt x="470" y="86"/>
                </a:lnTo>
                <a:cubicBezTo>
                  <a:pt x="470" y="86"/>
                  <a:pt x="1" y="6740"/>
                  <a:pt x="14" y="7209"/>
                </a:cubicBezTo>
                <a:cubicBezTo>
                  <a:pt x="28" y="7679"/>
                  <a:pt x="889" y="9337"/>
                  <a:pt x="1337" y="9337"/>
                </a:cubicBezTo>
                <a:cubicBezTo>
                  <a:pt x="1339" y="9337"/>
                  <a:pt x="1341" y="9337"/>
                  <a:pt x="1344" y="9337"/>
                </a:cubicBezTo>
                <a:cubicBezTo>
                  <a:pt x="1789" y="9323"/>
                  <a:pt x="2506" y="7477"/>
                  <a:pt x="2459" y="6957"/>
                </a:cubicBezTo>
                <a:cubicBezTo>
                  <a:pt x="2412" y="6437"/>
                  <a:pt x="1245" y="1"/>
                  <a:pt x="12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p27"/>
          <p:cNvSpPr/>
          <p:nvPr/>
        </p:nvSpPr>
        <p:spPr>
          <a:xfrm flipH="1">
            <a:off x="6628925" y="1610819"/>
            <a:ext cx="45" cy="224"/>
          </a:xfrm>
          <a:custGeom>
            <a:avLst/>
            <a:gdLst/>
            <a:ahLst/>
            <a:cxnLst/>
            <a:rect l="l" t="t" r="r" b="b"/>
            <a:pathLst>
              <a:path w="1" h="5" extrusionOk="0">
                <a:moveTo>
                  <a:pt x="1" y="1"/>
                </a:moveTo>
                <a:lnTo>
                  <a:pt x="1" y="1"/>
                </a:lnTo>
                <a:lnTo>
                  <a:pt x="1" y="5"/>
                </a:lnTo>
                <a:close/>
              </a:path>
            </a:pathLst>
          </a:custGeom>
          <a:solidFill>
            <a:srgbClr val="DCDC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813;p27"/>
          <p:cNvSpPr/>
          <p:nvPr/>
        </p:nvSpPr>
        <p:spPr>
          <a:xfrm flipH="1">
            <a:off x="6628120" y="1611580"/>
            <a:ext cx="626" cy="3846"/>
          </a:xfrm>
          <a:custGeom>
            <a:avLst/>
            <a:gdLst/>
            <a:ahLst/>
            <a:cxnLst/>
            <a:rect l="l" t="t" r="r" b="b"/>
            <a:pathLst>
              <a:path w="14" h="86" extrusionOk="0">
                <a:moveTo>
                  <a:pt x="0" y="1"/>
                </a:moveTo>
                <a:lnTo>
                  <a:pt x="8" y="54"/>
                </a:lnTo>
                <a:lnTo>
                  <a:pt x="8" y="54"/>
                </a:lnTo>
                <a:cubicBezTo>
                  <a:pt x="5" y="30"/>
                  <a:pt x="2" y="13"/>
                  <a:pt x="0" y="1"/>
                </a:cubicBezTo>
                <a:close/>
                <a:moveTo>
                  <a:pt x="8" y="54"/>
                </a:moveTo>
                <a:cubicBezTo>
                  <a:pt x="10" y="64"/>
                  <a:pt x="11" y="74"/>
                  <a:pt x="13" y="86"/>
                </a:cubicBezTo>
                <a:lnTo>
                  <a:pt x="8" y="54"/>
                </a:lnTo>
                <a:close/>
              </a:path>
            </a:pathLst>
          </a:custGeom>
          <a:solidFill>
            <a:srgbClr val="DCDC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4" name="Google Shape;814;p27"/>
          <p:cNvSpPr/>
          <p:nvPr/>
        </p:nvSpPr>
        <p:spPr>
          <a:xfrm flipH="1">
            <a:off x="6628120" y="1610819"/>
            <a:ext cx="35959" cy="13283"/>
          </a:xfrm>
          <a:custGeom>
            <a:avLst/>
            <a:gdLst/>
            <a:ahLst/>
            <a:cxnLst/>
            <a:rect l="l" t="t" r="r" b="b"/>
            <a:pathLst>
              <a:path w="804" h="297" extrusionOk="0">
                <a:moveTo>
                  <a:pt x="786" y="1"/>
                </a:moveTo>
                <a:cubicBezTo>
                  <a:pt x="630" y="117"/>
                  <a:pt x="470" y="151"/>
                  <a:pt x="334" y="151"/>
                </a:cubicBezTo>
                <a:cubicBezTo>
                  <a:pt x="147" y="151"/>
                  <a:pt x="11" y="86"/>
                  <a:pt x="11" y="86"/>
                </a:cubicBezTo>
                <a:lnTo>
                  <a:pt x="1" y="263"/>
                </a:lnTo>
                <a:cubicBezTo>
                  <a:pt x="89" y="286"/>
                  <a:pt x="174" y="297"/>
                  <a:pt x="252" y="297"/>
                </a:cubicBezTo>
                <a:cubicBezTo>
                  <a:pt x="589" y="297"/>
                  <a:pt x="803" y="103"/>
                  <a:pt x="803" y="103"/>
                </a:cubicBezTo>
                <a:cubicBezTo>
                  <a:pt x="797" y="62"/>
                  <a:pt x="793" y="35"/>
                  <a:pt x="790" y="18"/>
                </a:cubicBezTo>
                <a:lnTo>
                  <a:pt x="790" y="15"/>
                </a:lnTo>
                <a:lnTo>
                  <a:pt x="790" y="11"/>
                </a:lnTo>
                <a:lnTo>
                  <a:pt x="790" y="8"/>
                </a:lnTo>
                <a:lnTo>
                  <a:pt x="786" y="8"/>
                </a:lnTo>
                <a:lnTo>
                  <a:pt x="786" y="5"/>
                </a:lnTo>
                <a:lnTo>
                  <a:pt x="786" y="1"/>
                </a:lnTo>
                <a:close/>
              </a:path>
            </a:pathLst>
          </a:custGeom>
          <a:solidFill>
            <a:srgbClr val="23C7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27"/>
          <p:cNvSpPr/>
          <p:nvPr/>
        </p:nvSpPr>
        <p:spPr>
          <a:xfrm flipH="1">
            <a:off x="6652450" y="1402668"/>
            <a:ext cx="189500" cy="195269"/>
          </a:xfrm>
          <a:custGeom>
            <a:avLst/>
            <a:gdLst/>
            <a:ahLst/>
            <a:cxnLst/>
            <a:rect l="l" t="t" r="r" b="b"/>
            <a:pathLst>
              <a:path w="4237" h="4366" extrusionOk="0">
                <a:moveTo>
                  <a:pt x="935" y="1"/>
                </a:moveTo>
                <a:cubicBezTo>
                  <a:pt x="935" y="1"/>
                  <a:pt x="170" y="293"/>
                  <a:pt x="0" y="1640"/>
                </a:cubicBezTo>
                <a:cubicBezTo>
                  <a:pt x="466" y="2727"/>
                  <a:pt x="1316" y="3655"/>
                  <a:pt x="2560" y="4366"/>
                </a:cubicBezTo>
                <a:lnTo>
                  <a:pt x="3250" y="3135"/>
                </a:lnTo>
                <a:lnTo>
                  <a:pt x="4237" y="3247"/>
                </a:lnTo>
                <a:lnTo>
                  <a:pt x="4237" y="3247"/>
                </a:lnTo>
                <a:lnTo>
                  <a:pt x="948" y="746"/>
                </a:lnTo>
                <a:lnTo>
                  <a:pt x="935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6" name="Google Shape;816;p27"/>
          <p:cNvSpPr/>
          <p:nvPr/>
        </p:nvSpPr>
        <p:spPr>
          <a:xfrm flipH="1">
            <a:off x="6581293" y="1418053"/>
            <a:ext cx="71202" cy="146161"/>
          </a:xfrm>
          <a:custGeom>
            <a:avLst/>
            <a:gdLst/>
            <a:ahLst/>
            <a:cxnLst/>
            <a:rect l="l" t="t" r="r" b="b"/>
            <a:pathLst>
              <a:path w="1592" h="3268" extrusionOk="0">
                <a:moveTo>
                  <a:pt x="201" y="0"/>
                </a:moveTo>
                <a:lnTo>
                  <a:pt x="205" y="956"/>
                </a:lnTo>
                <a:cubicBezTo>
                  <a:pt x="205" y="956"/>
                  <a:pt x="68" y="2214"/>
                  <a:pt x="1" y="2903"/>
                </a:cubicBezTo>
                <a:lnTo>
                  <a:pt x="728" y="2553"/>
                </a:lnTo>
                <a:lnTo>
                  <a:pt x="1517" y="3267"/>
                </a:lnTo>
                <a:cubicBezTo>
                  <a:pt x="1517" y="3267"/>
                  <a:pt x="1592" y="1194"/>
                  <a:pt x="1261" y="650"/>
                </a:cubicBezTo>
                <a:cubicBezTo>
                  <a:pt x="932" y="105"/>
                  <a:pt x="201" y="0"/>
                  <a:pt x="201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727;p27"/>
          <p:cNvSpPr txBox="1">
            <a:spLocks/>
          </p:cNvSpPr>
          <p:nvPr/>
        </p:nvSpPr>
        <p:spPr>
          <a:xfrm flipH="1">
            <a:off x="0" y="3867894"/>
            <a:ext cx="6552728" cy="1368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1600"/>
              </a:spcAft>
              <a:buClr>
                <a:srgbClr val="EFEFEF"/>
              </a:buClr>
              <a:buSzPts val="1100"/>
              <a:buFont typeface="Arial" pitchFamily="34" charset="0"/>
              <a:buChar char="•"/>
              <a:tabLst/>
              <a:defRPr/>
            </a:pPr>
            <a:r>
              <a:rPr lang="es-ES" sz="1100" dirty="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MATRICES DE RIESGO CANTONAL Y DISTRITAL: SALUD, AMBIENTAL, SOCIAL Y ECONÓMICO. 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1600"/>
              </a:spcAft>
              <a:buClr>
                <a:srgbClr val="EFEFEF"/>
              </a:buClr>
              <a:buSzPts val="1100"/>
              <a:buFont typeface="Arial" pitchFamily="34" charset="0"/>
              <a:buChar char="•"/>
              <a:tabLst/>
              <a:defRPr/>
            </a:pPr>
            <a:r>
              <a:rPr lang="es-ES" sz="1100" dirty="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A NIVEL CANTONAL Y DISTRITAL: ALERTAS TEMPRANAS; TASA DE ATAQUE; RAZON R; TRAZABILIDAD; CAMAS HOSPITALARIAS.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1600"/>
              </a:spcAft>
              <a:buClr>
                <a:srgbClr val="EFEFEF"/>
              </a:buClr>
              <a:buSzPts val="1100"/>
              <a:buFont typeface="Arial" pitchFamily="34" charset="0"/>
              <a:buChar char="•"/>
              <a:tabLst/>
              <a:defRPr/>
            </a:pPr>
            <a:endParaRPr kumimoji="0" lang="es-ES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taatliches"/>
              <a:ea typeface="Staatliches"/>
              <a:cs typeface="Staatliches"/>
              <a:sym typeface="Staatliches"/>
            </a:endParaRPr>
          </a:p>
        </p:txBody>
      </p:sp>
      <p:sp>
        <p:nvSpPr>
          <p:cNvPr id="100" name="99 Rectángulo"/>
          <p:cNvSpPr/>
          <p:nvPr/>
        </p:nvSpPr>
        <p:spPr>
          <a:xfrm>
            <a:off x="432048" y="3219822"/>
            <a:ext cx="2987824" cy="288032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1" name="Google Shape;727;p27"/>
          <p:cNvSpPr txBox="1">
            <a:spLocks/>
          </p:cNvSpPr>
          <p:nvPr/>
        </p:nvSpPr>
        <p:spPr>
          <a:xfrm flipH="1">
            <a:off x="395536" y="3301762"/>
            <a:ext cx="3051000" cy="2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EFEFEF"/>
              </a:buClr>
              <a:buSzPts val="1100"/>
              <a:buFont typeface="Dosis ExtraLight"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taatliches"/>
                <a:ea typeface="Staatliches"/>
                <a:cs typeface="Staatliches"/>
                <a:sym typeface="Staatliches"/>
              </a:rPr>
              <a:t>ANÁLISIS CIENTÍFICO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27"/>
          <p:cNvSpPr/>
          <p:nvPr/>
        </p:nvSpPr>
        <p:spPr>
          <a:xfrm rot="-368550" flipH="1">
            <a:off x="6014222" y="3185245"/>
            <a:ext cx="3053229" cy="931142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27"/>
          <p:cNvSpPr txBox="1">
            <a:spLocks noGrp="1"/>
          </p:cNvSpPr>
          <p:nvPr>
            <p:ph type="subTitle" idx="2"/>
          </p:nvPr>
        </p:nvSpPr>
        <p:spPr>
          <a:xfrm flipH="1">
            <a:off x="2051720" y="555526"/>
            <a:ext cx="4608512" cy="57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/>
            <a:r>
              <a:rPr lang="es-ES" i="1" dirty="0"/>
              <a:t> “Cada frase que pronuncio no debe considerarse una afirmación, sino una pregunta”. </a:t>
            </a:r>
            <a:br>
              <a:rPr lang="es-ES" i="1" dirty="0"/>
            </a:br>
            <a:r>
              <a:rPr lang="es-ES" i="1" dirty="0" err="1"/>
              <a:t>Neil</a:t>
            </a:r>
            <a:r>
              <a:rPr lang="es-ES" i="1" dirty="0"/>
              <a:t> </a:t>
            </a:r>
            <a:r>
              <a:rPr lang="es-ES" i="1" dirty="0" err="1"/>
              <a:t>Bohr</a:t>
            </a:r>
            <a:r>
              <a:rPr lang="es-ES" i="1" dirty="0"/>
              <a:t>.</a:t>
            </a:r>
            <a:endParaRPr dirty="0"/>
          </a:p>
        </p:txBody>
      </p:sp>
      <p:sp>
        <p:nvSpPr>
          <p:cNvPr id="727" name="Google Shape;727;p27"/>
          <p:cNvSpPr txBox="1">
            <a:spLocks noGrp="1"/>
          </p:cNvSpPr>
          <p:nvPr>
            <p:ph type="subTitle" idx="1"/>
          </p:nvPr>
        </p:nvSpPr>
        <p:spPr>
          <a:xfrm flipH="1">
            <a:off x="1331640" y="3013730"/>
            <a:ext cx="3051000" cy="27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b="1" dirty="0"/>
              <a:t>RESULTADOS</a:t>
            </a:r>
            <a:endParaRPr sz="1600" b="1" dirty="0"/>
          </a:p>
        </p:txBody>
      </p:sp>
      <p:sp>
        <p:nvSpPr>
          <p:cNvPr id="728" name="Google Shape;728;p27"/>
          <p:cNvSpPr/>
          <p:nvPr/>
        </p:nvSpPr>
        <p:spPr>
          <a:xfrm flipH="1">
            <a:off x="8904710" y="3176630"/>
            <a:ext cx="14312" cy="3533"/>
          </a:xfrm>
          <a:custGeom>
            <a:avLst/>
            <a:gdLst/>
            <a:ahLst/>
            <a:cxnLst/>
            <a:rect l="l" t="t" r="r" b="b"/>
            <a:pathLst>
              <a:path w="320" h="79" extrusionOk="0">
                <a:moveTo>
                  <a:pt x="1" y="1"/>
                </a:moveTo>
                <a:lnTo>
                  <a:pt x="1" y="1"/>
                </a:lnTo>
                <a:cubicBezTo>
                  <a:pt x="86" y="51"/>
                  <a:pt x="205" y="78"/>
                  <a:pt x="320" y="78"/>
                </a:cubicBezTo>
                <a:cubicBezTo>
                  <a:pt x="205" y="78"/>
                  <a:pt x="89" y="51"/>
                  <a:pt x="1" y="1"/>
                </a:cubicBezTo>
                <a:close/>
              </a:path>
            </a:pathLst>
          </a:custGeom>
          <a:solidFill>
            <a:srgbClr val="E5E5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27"/>
          <p:cNvSpPr/>
          <p:nvPr/>
        </p:nvSpPr>
        <p:spPr>
          <a:xfrm flipH="1">
            <a:off x="8991387" y="2267700"/>
            <a:ext cx="16325" cy="2639"/>
          </a:xfrm>
          <a:custGeom>
            <a:avLst/>
            <a:gdLst/>
            <a:ahLst/>
            <a:cxnLst/>
            <a:rect l="l" t="t" r="r" b="b"/>
            <a:pathLst>
              <a:path w="365" h="59" extrusionOk="0">
                <a:moveTo>
                  <a:pt x="1" y="1"/>
                </a:moveTo>
                <a:cubicBezTo>
                  <a:pt x="126" y="1"/>
                  <a:pt x="256" y="21"/>
                  <a:pt x="365" y="59"/>
                </a:cubicBezTo>
                <a:cubicBezTo>
                  <a:pt x="256" y="21"/>
                  <a:pt x="130" y="1"/>
                  <a:pt x="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27"/>
          <p:cNvSpPr/>
          <p:nvPr/>
        </p:nvSpPr>
        <p:spPr>
          <a:xfrm flipH="1">
            <a:off x="7744052" y="3278939"/>
            <a:ext cx="473280" cy="287090"/>
          </a:xfrm>
          <a:custGeom>
            <a:avLst/>
            <a:gdLst/>
            <a:ahLst/>
            <a:cxnLst/>
            <a:rect l="l" t="t" r="r" b="b"/>
            <a:pathLst>
              <a:path w="10582" h="6419" extrusionOk="0">
                <a:moveTo>
                  <a:pt x="10581" y="0"/>
                </a:moveTo>
                <a:lnTo>
                  <a:pt x="1" y="6120"/>
                </a:lnTo>
                <a:lnTo>
                  <a:pt x="504" y="6418"/>
                </a:lnTo>
                <a:lnTo>
                  <a:pt x="10581" y="595"/>
                </a:lnTo>
                <a:lnTo>
                  <a:pt x="10581" y="0"/>
                </a:lnTo>
                <a:close/>
              </a:path>
            </a:pathLst>
          </a:custGeom>
          <a:solidFill>
            <a:srgbClr val="3747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27"/>
          <p:cNvSpPr/>
          <p:nvPr/>
        </p:nvSpPr>
        <p:spPr>
          <a:xfrm flipH="1">
            <a:off x="8330576" y="1483173"/>
            <a:ext cx="449799" cy="1817266"/>
          </a:xfrm>
          <a:custGeom>
            <a:avLst/>
            <a:gdLst/>
            <a:ahLst/>
            <a:cxnLst/>
            <a:rect l="l" t="t" r="r" b="b"/>
            <a:pathLst>
              <a:path w="10057" h="40632" extrusionOk="0">
                <a:moveTo>
                  <a:pt x="9155" y="1"/>
                </a:moveTo>
                <a:cubicBezTo>
                  <a:pt x="9092" y="1"/>
                  <a:pt x="9031" y="44"/>
                  <a:pt x="9013" y="112"/>
                </a:cubicBezTo>
                <a:lnTo>
                  <a:pt x="14" y="40062"/>
                </a:lnTo>
                <a:cubicBezTo>
                  <a:pt x="0" y="40123"/>
                  <a:pt x="28" y="40185"/>
                  <a:pt x="82" y="40216"/>
                </a:cubicBezTo>
                <a:lnTo>
                  <a:pt x="670" y="40556"/>
                </a:lnTo>
                <a:cubicBezTo>
                  <a:pt x="673" y="40559"/>
                  <a:pt x="673" y="40559"/>
                  <a:pt x="677" y="40562"/>
                </a:cubicBezTo>
                <a:cubicBezTo>
                  <a:pt x="764" y="40607"/>
                  <a:pt x="872" y="40631"/>
                  <a:pt x="983" y="40631"/>
                </a:cubicBezTo>
                <a:cubicBezTo>
                  <a:pt x="998" y="40631"/>
                  <a:pt x="1013" y="40631"/>
                  <a:pt x="1028" y="40630"/>
                </a:cubicBezTo>
                <a:lnTo>
                  <a:pt x="1279" y="39525"/>
                </a:lnTo>
                <a:lnTo>
                  <a:pt x="10044" y="608"/>
                </a:lnTo>
                <a:cubicBezTo>
                  <a:pt x="10057" y="550"/>
                  <a:pt x="10030" y="485"/>
                  <a:pt x="9975" y="455"/>
                </a:cubicBezTo>
                <a:lnTo>
                  <a:pt x="9224" y="19"/>
                </a:lnTo>
                <a:cubicBezTo>
                  <a:pt x="9202" y="7"/>
                  <a:pt x="9178" y="1"/>
                  <a:pt x="9155" y="1"/>
                </a:cubicBezTo>
                <a:close/>
              </a:path>
            </a:pathLst>
          </a:custGeom>
          <a:solidFill>
            <a:srgbClr val="3747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732;p27"/>
          <p:cNvSpPr/>
          <p:nvPr/>
        </p:nvSpPr>
        <p:spPr>
          <a:xfrm flipH="1">
            <a:off x="8284956" y="1479774"/>
            <a:ext cx="449486" cy="1820621"/>
          </a:xfrm>
          <a:custGeom>
            <a:avLst/>
            <a:gdLst/>
            <a:ahLst/>
            <a:cxnLst/>
            <a:rect l="l" t="t" r="r" b="b"/>
            <a:pathLst>
              <a:path w="10050" h="40707" extrusionOk="0">
                <a:moveTo>
                  <a:pt x="10050" y="1"/>
                </a:moveTo>
                <a:lnTo>
                  <a:pt x="9041" y="585"/>
                </a:lnTo>
                <a:lnTo>
                  <a:pt x="252" y="39601"/>
                </a:lnTo>
                <a:lnTo>
                  <a:pt x="1" y="40706"/>
                </a:lnTo>
                <a:cubicBezTo>
                  <a:pt x="112" y="40706"/>
                  <a:pt x="221" y="40682"/>
                  <a:pt x="307" y="40632"/>
                </a:cubicBezTo>
                <a:lnTo>
                  <a:pt x="894" y="40292"/>
                </a:lnTo>
                <a:cubicBezTo>
                  <a:pt x="949" y="40257"/>
                  <a:pt x="990" y="40204"/>
                  <a:pt x="1007" y="40138"/>
                </a:cubicBezTo>
                <a:lnTo>
                  <a:pt x="10050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p27"/>
          <p:cNvSpPr/>
          <p:nvPr/>
        </p:nvSpPr>
        <p:spPr>
          <a:xfrm flipH="1">
            <a:off x="8239739" y="2366095"/>
            <a:ext cx="45396" cy="1584920"/>
          </a:xfrm>
          <a:custGeom>
            <a:avLst/>
            <a:gdLst/>
            <a:ahLst/>
            <a:cxnLst/>
            <a:rect l="l" t="t" r="r" b="b"/>
            <a:pathLst>
              <a:path w="1015" h="35437" extrusionOk="0">
                <a:moveTo>
                  <a:pt x="1" y="1"/>
                </a:moveTo>
                <a:lnTo>
                  <a:pt x="4" y="34856"/>
                </a:lnTo>
                <a:cubicBezTo>
                  <a:pt x="4" y="34924"/>
                  <a:pt x="45" y="34992"/>
                  <a:pt x="134" y="35043"/>
                </a:cubicBezTo>
                <a:lnTo>
                  <a:pt x="680" y="35359"/>
                </a:lnTo>
                <a:cubicBezTo>
                  <a:pt x="684" y="35363"/>
                  <a:pt x="684" y="35363"/>
                  <a:pt x="688" y="35363"/>
                </a:cubicBezTo>
                <a:cubicBezTo>
                  <a:pt x="776" y="35413"/>
                  <a:pt x="895" y="35437"/>
                  <a:pt x="1014" y="35437"/>
                </a:cubicBezTo>
                <a:lnTo>
                  <a:pt x="1014" y="34278"/>
                </a:lnTo>
                <a:lnTo>
                  <a:pt x="1011" y="586"/>
                </a:lnTo>
                <a:lnTo>
                  <a:pt x="1" y="1"/>
                </a:lnTo>
                <a:close/>
              </a:path>
            </a:pathLst>
          </a:custGeom>
          <a:solidFill>
            <a:srgbClr val="3747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p27"/>
          <p:cNvSpPr/>
          <p:nvPr/>
        </p:nvSpPr>
        <p:spPr>
          <a:xfrm flipH="1">
            <a:off x="8194612" y="2366274"/>
            <a:ext cx="45351" cy="1584741"/>
          </a:xfrm>
          <a:custGeom>
            <a:avLst/>
            <a:gdLst/>
            <a:ahLst/>
            <a:cxnLst/>
            <a:rect l="l" t="t" r="r" b="b"/>
            <a:pathLst>
              <a:path w="1014" h="35433" extrusionOk="0">
                <a:moveTo>
                  <a:pt x="1013" y="0"/>
                </a:moveTo>
                <a:lnTo>
                  <a:pt x="1" y="582"/>
                </a:lnTo>
                <a:lnTo>
                  <a:pt x="4" y="34274"/>
                </a:lnTo>
                <a:lnTo>
                  <a:pt x="4" y="35433"/>
                </a:lnTo>
                <a:cubicBezTo>
                  <a:pt x="123" y="35433"/>
                  <a:pt x="246" y="35409"/>
                  <a:pt x="334" y="35355"/>
                </a:cubicBezTo>
                <a:lnTo>
                  <a:pt x="878" y="35039"/>
                </a:lnTo>
                <a:cubicBezTo>
                  <a:pt x="959" y="34991"/>
                  <a:pt x="1007" y="34927"/>
                  <a:pt x="1010" y="34866"/>
                </a:cubicBezTo>
                <a:lnTo>
                  <a:pt x="1010" y="34838"/>
                </a:lnTo>
                <a:lnTo>
                  <a:pt x="1013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27"/>
          <p:cNvSpPr/>
          <p:nvPr/>
        </p:nvSpPr>
        <p:spPr>
          <a:xfrm flipH="1">
            <a:off x="7654826" y="2183616"/>
            <a:ext cx="314148" cy="1429679"/>
          </a:xfrm>
          <a:custGeom>
            <a:avLst/>
            <a:gdLst/>
            <a:ahLst/>
            <a:cxnLst/>
            <a:rect l="l" t="t" r="r" b="b"/>
            <a:pathLst>
              <a:path w="7024" h="31966" extrusionOk="0">
                <a:moveTo>
                  <a:pt x="0" y="1"/>
                </a:moveTo>
                <a:lnTo>
                  <a:pt x="6010" y="31357"/>
                </a:lnTo>
                <a:cubicBezTo>
                  <a:pt x="6028" y="31439"/>
                  <a:pt x="6075" y="31511"/>
                  <a:pt x="6150" y="31551"/>
                </a:cubicBezTo>
                <a:lnTo>
                  <a:pt x="6711" y="31875"/>
                </a:lnTo>
                <a:cubicBezTo>
                  <a:pt x="6830" y="31946"/>
                  <a:pt x="6956" y="31966"/>
                  <a:pt x="7024" y="31966"/>
                </a:cubicBezTo>
                <a:lnTo>
                  <a:pt x="6809" y="30837"/>
                </a:lnTo>
                <a:lnTo>
                  <a:pt x="1010" y="583"/>
                </a:lnTo>
                <a:lnTo>
                  <a:pt x="0" y="1"/>
                </a:lnTo>
                <a:close/>
              </a:path>
            </a:pathLst>
          </a:custGeom>
          <a:solidFill>
            <a:srgbClr val="3747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27"/>
          <p:cNvSpPr/>
          <p:nvPr/>
        </p:nvSpPr>
        <p:spPr>
          <a:xfrm flipH="1">
            <a:off x="7609833" y="2183795"/>
            <a:ext cx="314014" cy="1429500"/>
          </a:xfrm>
          <a:custGeom>
            <a:avLst/>
            <a:gdLst/>
            <a:ahLst/>
            <a:cxnLst/>
            <a:rect l="l" t="t" r="r" b="b"/>
            <a:pathLst>
              <a:path w="7021" h="31962" extrusionOk="0">
                <a:moveTo>
                  <a:pt x="1014" y="0"/>
                </a:moveTo>
                <a:lnTo>
                  <a:pt x="1" y="579"/>
                </a:lnTo>
                <a:lnTo>
                  <a:pt x="5800" y="30833"/>
                </a:lnTo>
                <a:lnTo>
                  <a:pt x="6015" y="31962"/>
                </a:lnTo>
                <a:cubicBezTo>
                  <a:pt x="6134" y="31962"/>
                  <a:pt x="6253" y="31935"/>
                  <a:pt x="6345" y="31884"/>
                </a:cubicBezTo>
                <a:lnTo>
                  <a:pt x="6371" y="31871"/>
                </a:lnTo>
                <a:lnTo>
                  <a:pt x="6886" y="31571"/>
                </a:lnTo>
                <a:cubicBezTo>
                  <a:pt x="6977" y="31516"/>
                  <a:pt x="7021" y="31449"/>
                  <a:pt x="7021" y="31381"/>
                </a:cubicBezTo>
                <a:lnTo>
                  <a:pt x="7021" y="31374"/>
                </a:lnTo>
                <a:lnTo>
                  <a:pt x="7014" y="31337"/>
                </a:lnTo>
                <a:lnTo>
                  <a:pt x="7014" y="31330"/>
                </a:lnTo>
                <a:lnTo>
                  <a:pt x="1014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27"/>
          <p:cNvSpPr/>
          <p:nvPr/>
        </p:nvSpPr>
        <p:spPr>
          <a:xfrm flipH="1">
            <a:off x="7699059" y="3279520"/>
            <a:ext cx="511251" cy="347200"/>
          </a:xfrm>
          <a:custGeom>
            <a:avLst/>
            <a:gdLst/>
            <a:ahLst/>
            <a:cxnLst/>
            <a:rect l="l" t="t" r="r" b="b"/>
            <a:pathLst>
              <a:path w="11431" h="7763" extrusionOk="0">
                <a:moveTo>
                  <a:pt x="11430" y="0"/>
                </a:moveTo>
                <a:lnTo>
                  <a:pt x="0" y="6600"/>
                </a:lnTo>
                <a:lnTo>
                  <a:pt x="0" y="7762"/>
                </a:lnTo>
                <a:lnTo>
                  <a:pt x="11430" y="1163"/>
                </a:lnTo>
                <a:lnTo>
                  <a:pt x="11430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27"/>
          <p:cNvSpPr/>
          <p:nvPr/>
        </p:nvSpPr>
        <p:spPr>
          <a:xfrm flipH="1">
            <a:off x="7428562" y="2087502"/>
            <a:ext cx="1487285" cy="900940"/>
          </a:xfrm>
          <a:custGeom>
            <a:avLst/>
            <a:gdLst/>
            <a:ahLst/>
            <a:cxnLst/>
            <a:rect l="l" t="t" r="r" b="b"/>
            <a:pathLst>
              <a:path w="33254" h="20144" extrusionOk="0">
                <a:moveTo>
                  <a:pt x="29221" y="0"/>
                </a:moveTo>
                <a:cubicBezTo>
                  <a:pt x="29105" y="0"/>
                  <a:pt x="28988" y="26"/>
                  <a:pt x="28898" y="77"/>
                </a:cubicBezTo>
                <a:lnTo>
                  <a:pt x="324" y="16575"/>
                </a:lnTo>
                <a:cubicBezTo>
                  <a:pt x="143" y="16681"/>
                  <a:pt x="1" y="16929"/>
                  <a:pt x="1" y="17133"/>
                </a:cubicBezTo>
                <a:lnTo>
                  <a:pt x="1" y="17554"/>
                </a:lnTo>
                <a:cubicBezTo>
                  <a:pt x="1" y="17758"/>
                  <a:pt x="143" y="18010"/>
                  <a:pt x="324" y="18112"/>
                </a:cubicBezTo>
                <a:lnTo>
                  <a:pt x="3710" y="20068"/>
                </a:lnTo>
                <a:cubicBezTo>
                  <a:pt x="3798" y="20118"/>
                  <a:pt x="3914" y="20144"/>
                  <a:pt x="4031" y="20144"/>
                </a:cubicBezTo>
                <a:cubicBezTo>
                  <a:pt x="4147" y="20144"/>
                  <a:pt x="4263" y="20118"/>
                  <a:pt x="4352" y="20068"/>
                </a:cubicBezTo>
                <a:lnTo>
                  <a:pt x="32931" y="3568"/>
                </a:lnTo>
                <a:cubicBezTo>
                  <a:pt x="33108" y="3466"/>
                  <a:pt x="33254" y="3214"/>
                  <a:pt x="33254" y="3010"/>
                </a:cubicBezTo>
                <a:lnTo>
                  <a:pt x="33254" y="2592"/>
                </a:lnTo>
                <a:cubicBezTo>
                  <a:pt x="33254" y="2385"/>
                  <a:pt x="33108" y="2137"/>
                  <a:pt x="32931" y="2031"/>
                </a:cubicBezTo>
                <a:lnTo>
                  <a:pt x="29544" y="77"/>
                </a:lnTo>
                <a:cubicBezTo>
                  <a:pt x="29454" y="26"/>
                  <a:pt x="29338" y="0"/>
                  <a:pt x="2922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" name="Google Shape;739;p27"/>
          <p:cNvSpPr/>
          <p:nvPr/>
        </p:nvSpPr>
        <p:spPr>
          <a:xfrm flipH="1">
            <a:off x="7435092" y="2156423"/>
            <a:ext cx="1472884" cy="779959"/>
          </a:xfrm>
          <a:custGeom>
            <a:avLst/>
            <a:gdLst/>
            <a:ahLst/>
            <a:cxnLst/>
            <a:rect l="l" t="t" r="r" b="b"/>
            <a:pathLst>
              <a:path w="32932" h="17439" extrusionOk="0">
                <a:moveTo>
                  <a:pt x="766" y="14678"/>
                </a:moveTo>
                <a:lnTo>
                  <a:pt x="148" y="15034"/>
                </a:lnTo>
                <a:cubicBezTo>
                  <a:pt x="76" y="15075"/>
                  <a:pt x="32" y="15130"/>
                  <a:pt x="18" y="15181"/>
                </a:cubicBezTo>
                <a:cubicBezTo>
                  <a:pt x="1" y="15246"/>
                  <a:pt x="25" y="15310"/>
                  <a:pt x="82" y="15365"/>
                </a:cubicBezTo>
                <a:cubicBezTo>
                  <a:pt x="99" y="15378"/>
                  <a:pt x="123" y="15395"/>
                  <a:pt x="148" y="15409"/>
                </a:cubicBezTo>
                <a:lnTo>
                  <a:pt x="1347" y="16102"/>
                </a:lnTo>
                <a:cubicBezTo>
                  <a:pt x="1058" y="15925"/>
                  <a:pt x="813" y="15517"/>
                  <a:pt x="793" y="15184"/>
                </a:cubicBezTo>
                <a:lnTo>
                  <a:pt x="766" y="14678"/>
                </a:lnTo>
                <a:close/>
                <a:moveTo>
                  <a:pt x="31904" y="0"/>
                </a:moveTo>
                <a:cubicBezTo>
                  <a:pt x="31813" y="171"/>
                  <a:pt x="31680" y="320"/>
                  <a:pt x="31531" y="405"/>
                </a:cubicBezTo>
                <a:lnTo>
                  <a:pt x="3384" y="16656"/>
                </a:lnTo>
                <a:cubicBezTo>
                  <a:pt x="3380" y="16656"/>
                  <a:pt x="3380" y="16660"/>
                  <a:pt x="3380" y="16660"/>
                </a:cubicBezTo>
                <a:lnTo>
                  <a:pt x="3377" y="16660"/>
                </a:lnTo>
                <a:cubicBezTo>
                  <a:pt x="3231" y="16744"/>
                  <a:pt x="3037" y="16785"/>
                  <a:pt x="2847" y="16785"/>
                </a:cubicBezTo>
                <a:cubicBezTo>
                  <a:pt x="2660" y="16785"/>
                  <a:pt x="2473" y="16744"/>
                  <a:pt x="2326" y="16666"/>
                </a:cubicBezTo>
                <a:lnTo>
                  <a:pt x="2326" y="16666"/>
                </a:lnTo>
                <a:lnTo>
                  <a:pt x="3534" y="17364"/>
                </a:lnTo>
                <a:cubicBezTo>
                  <a:pt x="3557" y="17377"/>
                  <a:pt x="3588" y="17391"/>
                  <a:pt x="3619" y="17400"/>
                </a:cubicBezTo>
                <a:cubicBezTo>
                  <a:pt x="3625" y="17405"/>
                  <a:pt x="3632" y="17408"/>
                  <a:pt x="3639" y="17408"/>
                </a:cubicBezTo>
                <a:cubicBezTo>
                  <a:pt x="3707" y="17428"/>
                  <a:pt x="3782" y="17438"/>
                  <a:pt x="3853" y="17438"/>
                </a:cubicBezTo>
                <a:cubicBezTo>
                  <a:pt x="3972" y="17438"/>
                  <a:pt x="4088" y="17414"/>
                  <a:pt x="4176" y="17364"/>
                </a:cubicBezTo>
                <a:lnTo>
                  <a:pt x="32755" y="864"/>
                </a:lnTo>
                <a:cubicBezTo>
                  <a:pt x="32932" y="762"/>
                  <a:pt x="32932" y="596"/>
                  <a:pt x="32755" y="490"/>
                </a:cubicBezTo>
                <a:lnTo>
                  <a:pt x="3190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0" name="Google Shape;740;p27"/>
          <p:cNvSpPr/>
          <p:nvPr/>
        </p:nvSpPr>
        <p:spPr>
          <a:xfrm flipH="1">
            <a:off x="8735650" y="2985004"/>
            <a:ext cx="14312" cy="3533"/>
          </a:xfrm>
          <a:custGeom>
            <a:avLst/>
            <a:gdLst/>
            <a:ahLst/>
            <a:cxnLst/>
            <a:rect l="l" t="t" r="r" b="b"/>
            <a:pathLst>
              <a:path w="320" h="79" extrusionOk="0">
                <a:moveTo>
                  <a:pt x="1" y="1"/>
                </a:moveTo>
                <a:lnTo>
                  <a:pt x="1" y="1"/>
                </a:lnTo>
                <a:cubicBezTo>
                  <a:pt x="86" y="51"/>
                  <a:pt x="205" y="78"/>
                  <a:pt x="320" y="78"/>
                </a:cubicBezTo>
                <a:cubicBezTo>
                  <a:pt x="205" y="78"/>
                  <a:pt x="89" y="51"/>
                  <a:pt x="1" y="1"/>
                </a:cubicBezTo>
                <a:close/>
              </a:path>
            </a:pathLst>
          </a:custGeom>
          <a:solidFill>
            <a:srgbClr val="E5E5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1" name="Google Shape;741;p27"/>
          <p:cNvSpPr/>
          <p:nvPr/>
        </p:nvSpPr>
        <p:spPr>
          <a:xfrm flipH="1">
            <a:off x="8735650" y="2830970"/>
            <a:ext cx="180197" cy="157566"/>
          </a:xfrm>
          <a:custGeom>
            <a:avLst/>
            <a:gdLst/>
            <a:ahLst/>
            <a:cxnLst/>
            <a:rect l="l" t="t" r="r" b="b"/>
            <a:pathLst>
              <a:path w="4029" h="3523" extrusionOk="0">
                <a:moveTo>
                  <a:pt x="258" y="0"/>
                </a:moveTo>
                <a:cubicBezTo>
                  <a:pt x="109" y="119"/>
                  <a:pt x="1" y="333"/>
                  <a:pt x="1" y="514"/>
                </a:cubicBezTo>
                <a:lnTo>
                  <a:pt x="1" y="931"/>
                </a:lnTo>
                <a:cubicBezTo>
                  <a:pt x="1" y="1122"/>
                  <a:pt x="126" y="1350"/>
                  <a:pt x="286" y="1466"/>
                </a:cubicBezTo>
                <a:cubicBezTo>
                  <a:pt x="296" y="1476"/>
                  <a:pt x="310" y="1482"/>
                  <a:pt x="324" y="1489"/>
                </a:cubicBezTo>
                <a:lnTo>
                  <a:pt x="3710" y="3445"/>
                </a:lnTo>
                <a:cubicBezTo>
                  <a:pt x="3798" y="3495"/>
                  <a:pt x="3914" y="3522"/>
                  <a:pt x="4029" y="3522"/>
                </a:cubicBezTo>
                <a:lnTo>
                  <a:pt x="4029" y="2359"/>
                </a:lnTo>
                <a:cubicBezTo>
                  <a:pt x="3958" y="2359"/>
                  <a:pt x="3883" y="2346"/>
                  <a:pt x="3815" y="2326"/>
                </a:cubicBezTo>
                <a:cubicBezTo>
                  <a:pt x="3808" y="2326"/>
                  <a:pt x="3801" y="2323"/>
                  <a:pt x="3795" y="2318"/>
                </a:cubicBezTo>
                <a:cubicBezTo>
                  <a:pt x="3764" y="2309"/>
                  <a:pt x="3737" y="2295"/>
                  <a:pt x="3710" y="2282"/>
                </a:cubicBezTo>
                <a:lnTo>
                  <a:pt x="2489" y="1578"/>
                </a:lnTo>
                <a:cubicBezTo>
                  <a:pt x="2489" y="1578"/>
                  <a:pt x="2486" y="1578"/>
                  <a:pt x="2486" y="1574"/>
                </a:cubicBezTo>
                <a:lnTo>
                  <a:pt x="1543" y="1030"/>
                </a:lnTo>
                <a:lnTo>
                  <a:pt x="1540" y="1030"/>
                </a:lnTo>
                <a:lnTo>
                  <a:pt x="324" y="327"/>
                </a:lnTo>
                <a:cubicBezTo>
                  <a:pt x="299" y="313"/>
                  <a:pt x="279" y="296"/>
                  <a:pt x="258" y="283"/>
                </a:cubicBezTo>
                <a:cubicBezTo>
                  <a:pt x="201" y="228"/>
                  <a:pt x="177" y="164"/>
                  <a:pt x="194" y="99"/>
                </a:cubicBezTo>
                <a:cubicBezTo>
                  <a:pt x="205" y="65"/>
                  <a:pt x="225" y="31"/>
                  <a:pt x="25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2" name="Google Shape;742;p27"/>
          <p:cNvSpPr/>
          <p:nvPr/>
        </p:nvSpPr>
        <p:spPr>
          <a:xfrm flipH="1">
            <a:off x="8745176" y="2835398"/>
            <a:ext cx="162799" cy="99603"/>
          </a:xfrm>
          <a:custGeom>
            <a:avLst/>
            <a:gdLst/>
            <a:ahLst/>
            <a:cxnLst/>
            <a:rect l="l" t="t" r="r" b="b"/>
            <a:pathLst>
              <a:path w="3640" h="2227" extrusionOk="0">
                <a:moveTo>
                  <a:pt x="3619" y="2219"/>
                </a:moveTo>
                <a:cubicBezTo>
                  <a:pt x="3625" y="2224"/>
                  <a:pt x="3632" y="2227"/>
                  <a:pt x="3639" y="2227"/>
                </a:cubicBezTo>
                <a:cubicBezTo>
                  <a:pt x="3632" y="2227"/>
                  <a:pt x="3625" y="2224"/>
                  <a:pt x="3619" y="2219"/>
                </a:cubicBezTo>
                <a:close/>
                <a:moveTo>
                  <a:pt x="18" y="0"/>
                </a:moveTo>
                <a:cubicBezTo>
                  <a:pt x="1" y="65"/>
                  <a:pt x="25" y="129"/>
                  <a:pt x="82" y="184"/>
                </a:cubicBezTo>
                <a:cubicBezTo>
                  <a:pt x="25" y="129"/>
                  <a:pt x="1" y="65"/>
                  <a:pt x="18" y="0"/>
                </a:cubicBezTo>
                <a:close/>
              </a:path>
            </a:pathLst>
          </a:custGeom>
          <a:solidFill>
            <a:srgbClr val="70D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p27"/>
          <p:cNvSpPr/>
          <p:nvPr/>
        </p:nvSpPr>
        <p:spPr>
          <a:xfrm flipH="1">
            <a:off x="7474450" y="555526"/>
            <a:ext cx="1485809" cy="2351685"/>
          </a:xfrm>
          <a:custGeom>
            <a:avLst/>
            <a:gdLst/>
            <a:ahLst/>
            <a:cxnLst/>
            <a:rect l="l" t="t" r="r" b="b"/>
            <a:pathLst>
              <a:path w="33221" h="52581" extrusionOk="0">
                <a:moveTo>
                  <a:pt x="29207" y="1"/>
                </a:moveTo>
                <a:cubicBezTo>
                  <a:pt x="29013" y="1"/>
                  <a:pt x="28819" y="44"/>
                  <a:pt x="28671" y="131"/>
                </a:cubicBezTo>
                <a:lnTo>
                  <a:pt x="521" y="16382"/>
                </a:lnTo>
                <a:cubicBezTo>
                  <a:pt x="225" y="16552"/>
                  <a:pt x="1" y="16970"/>
                  <a:pt x="21" y="17310"/>
                </a:cubicBezTo>
                <a:lnTo>
                  <a:pt x="1962" y="50978"/>
                </a:lnTo>
                <a:cubicBezTo>
                  <a:pt x="1982" y="51322"/>
                  <a:pt x="2241" y="51736"/>
                  <a:pt x="2536" y="51906"/>
                </a:cubicBezTo>
                <a:lnTo>
                  <a:pt x="3479" y="52450"/>
                </a:lnTo>
                <a:cubicBezTo>
                  <a:pt x="3627" y="52537"/>
                  <a:pt x="3820" y="52580"/>
                  <a:pt x="4015" y="52580"/>
                </a:cubicBezTo>
                <a:cubicBezTo>
                  <a:pt x="4209" y="52580"/>
                  <a:pt x="4403" y="52537"/>
                  <a:pt x="4553" y="52450"/>
                </a:cubicBezTo>
                <a:lnTo>
                  <a:pt x="32700" y="36199"/>
                </a:lnTo>
                <a:cubicBezTo>
                  <a:pt x="32996" y="36029"/>
                  <a:pt x="33220" y="35611"/>
                  <a:pt x="33203" y="35271"/>
                </a:cubicBezTo>
                <a:lnTo>
                  <a:pt x="31258" y="1603"/>
                </a:lnTo>
                <a:cubicBezTo>
                  <a:pt x="31238" y="1259"/>
                  <a:pt x="30983" y="845"/>
                  <a:pt x="30687" y="675"/>
                </a:cubicBezTo>
                <a:lnTo>
                  <a:pt x="29742" y="131"/>
                </a:lnTo>
                <a:cubicBezTo>
                  <a:pt x="29594" y="44"/>
                  <a:pt x="29400" y="1"/>
                  <a:pt x="29207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27"/>
          <p:cNvSpPr/>
          <p:nvPr/>
        </p:nvSpPr>
        <p:spPr>
          <a:xfrm flipH="1">
            <a:off x="7562826" y="555615"/>
            <a:ext cx="1390769" cy="802724"/>
          </a:xfrm>
          <a:custGeom>
            <a:avLst/>
            <a:gdLst/>
            <a:ahLst/>
            <a:cxnLst/>
            <a:rect l="l" t="t" r="r" b="b"/>
            <a:pathLst>
              <a:path w="31096" h="17948" extrusionOk="0">
                <a:moveTo>
                  <a:pt x="29060" y="1"/>
                </a:moveTo>
                <a:cubicBezTo>
                  <a:pt x="28866" y="1"/>
                  <a:pt x="28671" y="43"/>
                  <a:pt x="28522" y="129"/>
                </a:cubicBezTo>
                <a:lnTo>
                  <a:pt x="372" y="16380"/>
                </a:lnTo>
                <a:cubicBezTo>
                  <a:pt x="225" y="16468"/>
                  <a:pt x="93" y="16614"/>
                  <a:pt x="1" y="16785"/>
                </a:cubicBezTo>
                <a:lnTo>
                  <a:pt x="2017" y="17947"/>
                </a:lnTo>
                <a:cubicBezTo>
                  <a:pt x="2106" y="17780"/>
                  <a:pt x="2238" y="17631"/>
                  <a:pt x="2387" y="17543"/>
                </a:cubicBezTo>
                <a:lnTo>
                  <a:pt x="30535" y="1291"/>
                </a:lnTo>
                <a:cubicBezTo>
                  <a:pt x="30622" y="1242"/>
                  <a:pt x="30706" y="1219"/>
                  <a:pt x="30781" y="1219"/>
                </a:cubicBezTo>
                <a:cubicBezTo>
                  <a:pt x="30938" y="1219"/>
                  <a:pt x="31057" y="1322"/>
                  <a:pt x="31096" y="1509"/>
                </a:cubicBezTo>
                <a:cubicBezTo>
                  <a:pt x="31045" y="1189"/>
                  <a:pt x="30810" y="833"/>
                  <a:pt x="30542" y="673"/>
                </a:cubicBezTo>
                <a:lnTo>
                  <a:pt x="29593" y="125"/>
                </a:lnTo>
                <a:cubicBezTo>
                  <a:pt x="29446" y="42"/>
                  <a:pt x="29253" y="1"/>
                  <a:pt x="29060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27"/>
          <p:cNvSpPr/>
          <p:nvPr/>
        </p:nvSpPr>
        <p:spPr>
          <a:xfrm flipH="1">
            <a:off x="7474450" y="610091"/>
            <a:ext cx="1395644" cy="2294616"/>
          </a:xfrm>
          <a:custGeom>
            <a:avLst/>
            <a:gdLst/>
            <a:ahLst/>
            <a:cxnLst/>
            <a:rect l="l" t="t" r="r" b="b"/>
            <a:pathLst>
              <a:path w="31205" h="51305" extrusionOk="0">
                <a:moveTo>
                  <a:pt x="28915" y="0"/>
                </a:moveTo>
                <a:cubicBezTo>
                  <a:pt x="28840" y="0"/>
                  <a:pt x="28757" y="24"/>
                  <a:pt x="28671" y="73"/>
                </a:cubicBezTo>
                <a:lnTo>
                  <a:pt x="520" y="16325"/>
                </a:lnTo>
                <a:cubicBezTo>
                  <a:pt x="225" y="16494"/>
                  <a:pt x="1" y="16913"/>
                  <a:pt x="21" y="17252"/>
                </a:cubicBezTo>
                <a:lnTo>
                  <a:pt x="1962" y="50921"/>
                </a:lnTo>
                <a:cubicBezTo>
                  <a:pt x="1977" y="51164"/>
                  <a:pt x="2109" y="51305"/>
                  <a:pt x="2291" y="51305"/>
                </a:cubicBezTo>
                <a:cubicBezTo>
                  <a:pt x="2366" y="51305"/>
                  <a:pt x="2449" y="51281"/>
                  <a:pt x="2537" y="51230"/>
                </a:cubicBezTo>
                <a:lnTo>
                  <a:pt x="30684" y="34979"/>
                </a:lnTo>
                <a:cubicBezTo>
                  <a:pt x="30980" y="34809"/>
                  <a:pt x="31204" y="34391"/>
                  <a:pt x="31187" y="34051"/>
                </a:cubicBezTo>
                <a:lnTo>
                  <a:pt x="29242" y="383"/>
                </a:lnTo>
                <a:cubicBezTo>
                  <a:pt x="29228" y="139"/>
                  <a:pt x="29096" y="0"/>
                  <a:pt x="28915" y="0"/>
                </a:cubicBezTo>
                <a:close/>
              </a:path>
            </a:pathLst>
          </a:custGeom>
          <a:solidFill>
            <a:srgbClr val="F0F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27"/>
          <p:cNvSpPr/>
          <p:nvPr/>
        </p:nvSpPr>
        <p:spPr>
          <a:xfrm flipH="1">
            <a:off x="7924428" y="706966"/>
            <a:ext cx="721056" cy="513667"/>
          </a:xfrm>
          <a:custGeom>
            <a:avLst/>
            <a:gdLst/>
            <a:ahLst/>
            <a:cxnLst/>
            <a:rect l="l" t="t" r="r" b="b"/>
            <a:pathLst>
              <a:path w="16122" h="11485" extrusionOk="0">
                <a:moveTo>
                  <a:pt x="12092" y="0"/>
                </a:moveTo>
                <a:cubicBezTo>
                  <a:pt x="12010" y="0"/>
                  <a:pt x="11928" y="19"/>
                  <a:pt x="11866" y="56"/>
                </a:cubicBezTo>
                <a:lnTo>
                  <a:pt x="224" y="6774"/>
                </a:lnTo>
                <a:cubicBezTo>
                  <a:pt x="102" y="6849"/>
                  <a:pt x="0" y="7022"/>
                  <a:pt x="0" y="7165"/>
                </a:cubicBezTo>
                <a:lnTo>
                  <a:pt x="3" y="9232"/>
                </a:lnTo>
                <a:lnTo>
                  <a:pt x="1006" y="8651"/>
                </a:lnTo>
                <a:lnTo>
                  <a:pt x="3022" y="9814"/>
                </a:lnTo>
                <a:lnTo>
                  <a:pt x="3022" y="10718"/>
                </a:lnTo>
                <a:cubicBezTo>
                  <a:pt x="3022" y="10861"/>
                  <a:pt x="3124" y="11038"/>
                  <a:pt x="3250" y="11109"/>
                </a:cubicBezTo>
                <a:lnTo>
                  <a:pt x="3805" y="11428"/>
                </a:lnTo>
                <a:cubicBezTo>
                  <a:pt x="3868" y="11466"/>
                  <a:pt x="3949" y="11485"/>
                  <a:pt x="4031" y="11485"/>
                </a:cubicBezTo>
                <a:cubicBezTo>
                  <a:pt x="4112" y="11485"/>
                  <a:pt x="4194" y="11466"/>
                  <a:pt x="4257" y="11428"/>
                </a:cubicBezTo>
                <a:lnTo>
                  <a:pt x="15897" y="4711"/>
                </a:lnTo>
                <a:cubicBezTo>
                  <a:pt x="16024" y="4636"/>
                  <a:pt x="16122" y="4462"/>
                  <a:pt x="16122" y="4319"/>
                </a:cubicBezTo>
                <a:lnTo>
                  <a:pt x="16122" y="2511"/>
                </a:lnTo>
                <a:cubicBezTo>
                  <a:pt x="16122" y="2368"/>
                  <a:pt x="16020" y="2194"/>
                  <a:pt x="15897" y="2120"/>
                </a:cubicBezTo>
                <a:lnTo>
                  <a:pt x="12318" y="56"/>
                </a:lnTo>
                <a:cubicBezTo>
                  <a:pt x="12255" y="19"/>
                  <a:pt x="12173" y="0"/>
                  <a:pt x="1209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27"/>
          <p:cNvSpPr/>
          <p:nvPr/>
        </p:nvSpPr>
        <p:spPr>
          <a:xfrm flipH="1">
            <a:off x="7924428" y="803125"/>
            <a:ext cx="540725" cy="417463"/>
          </a:xfrm>
          <a:custGeom>
            <a:avLst/>
            <a:gdLst/>
            <a:ahLst/>
            <a:cxnLst/>
            <a:rect l="l" t="t" r="r" b="b"/>
            <a:pathLst>
              <a:path w="12090" h="9334" extrusionOk="0">
                <a:moveTo>
                  <a:pt x="11903" y="0"/>
                </a:moveTo>
                <a:cubicBezTo>
                  <a:pt x="11988" y="68"/>
                  <a:pt x="11975" y="170"/>
                  <a:pt x="11865" y="231"/>
                </a:cubicBezTo>
                <a:lnTo>
                  <a:pt x="225" y="6953"/>
                </a:lnTo>
                <a:cubicBezTo>
                  <a:pt x="164" y="6987"/>
                  <a:pt x="82" y="7008"/>
                  <a:pt x="1" y="7008"/>
                </a:cubicBezTo>
                <a:lnTo>
                  <a:pt x="1" y="9333"/>
                </a:lnTo>
                <a:cubicBezTo>
                  <a:pt x="82" y="9333"/>
                  <a:pt x="160" y="9316"/>
                  <a:pt x="225" y="9282"/>
                </a:cubicBezTo>
                <a:lnTo>
                  <a:pt x="11865" y="2557"/>
                </a:lnTo>
                <a:cubicBezTo>
                  <a:pt x="11988" y="2486"/>
                  <a:pt x="12090" y="2312"/>
                  <a:pt x="12090" y="2169"/>
                </a:cubicBezTo>
                <a:lnTo>
                  <a:pt x="12090" y="361"/>
                </a:lnTo>
                <a:cubicBezTo>
                  <a:pt x="12090" y="235"/>
                  <a:pt x="12012" y="82"/>
                  <a:pt x="119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27"/>
          <p:cNvSpPr/>
          <p:nvPr/>
        </p:nvSpPr>
        <p:spPr>
          <a:xfrm flipH="1">
            <a:off x="7928990" y="706966"/>
            <a:ext cx="711933" cy="409547"/>
          </a:xfrm>
          <a:custGeom>
            <a:avLst/>
            <a:gdLst/>
            <a:ahLst/>
            <a:cxnLst/>
            <a:rect l="l" t="t" r="r" b="b"/>
            <a:pathLst>
              <a:path w="15918" h="9157" extrusionOk="0">
                <a:moveTo>
                  <a:pt x="11990" y="0"/>
                </a:moveTo>
                <a:cubicBezTo>
                  <a:pt x="11908" y="0"/>
                  <a:pt x="11826" y="19"/>
                  <a:pt x="11764" y="56"/>
                </a:cubicBezTo>
                <a:lnTo>
                  <a:pt x="122" y="6774"/>
                </a:lnTo>
                <a:cubicBezTo>
                  <a:pt x="0" y="6849"/>
                  <a:pt x="0" y="6964"/>
                  <a:pt x="122" y="7036"/>
                </a:cubicBezTo>
                <a:lnTo>
                  <a:pt x="3703" y="9103"/>
                </a:lnTo>
                <a:cubicBezTo>
                  <a:pt x="3766" y="9138"/>
                  <a:pt x="3847" y="9156"/>
                  <a:pt x="3929" y="9156"/>
                </a:cubicBezTo>
                <a:cubicBezTo>
                  <a:pt x="4010" y="9156"/>
                  <a:pt x="4092" y="9138"/>
                  <a:pt x="4155" y="9103"/>
                </a:cubicBezTo>
                <a:lnTo>
                  <a:pt x="15795" y="2381"/>
                </a:lnTo>
                <a:cubicBezTo>
                  <a:pt x="15918" y="2310"/>
                  <a:pt x="15918" y="2194"/>
                  <a:pt x="15795" y="2120"/>
                </a:cubicBezTo>
                <a:lnTo>
                  <a:pt x="12216" y="56"/>
                </a:lnTo>
                <a:cubicBezTo>
                  <a:pt x="12153" y="19"/>
                  <a:pt x="12071" y="0"/>
                  <a:pt x="1199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27"/>
          <p:cNvSpPr/>
          <p:nvPr/>
        </p:nvSpPr>
        <p:spPr>
          <a:xfrm flipH="1">
            <a:off x="8366132" y="1356243"/>
            <a:ext cx="355877" cy="436784"/>
          </a:xfrm>
          <a:custGeom>
            <a:avLst/>
            <a:gdLst/>
            <a:ahLst/>
            <a:cxnLst/>
            <a:rect l="l" t="t" r="r" b="b"/>
            <a:pathLst>
              <a:path w="7957" h="9766" extrusionOk="0">
                <a:moveTo>
                  <a:pt x="5495" y="1"/>
                </a:moveTo>
                <a:cubicBezTo>
                  <a:pt x="4955" y="1"/>
                  <a:pt x="4354" y="172"/>
                  <a:pt x="3727" y="532"/>
                </a:cubicBezTo>
                <a:cubicBezTo>
                  <a:pt x="1609" y="1756"/>
                  <a:pt x="1" y="4697"/>
                  <a:pt x="140" y="7097"/>
                </a:cubicBezTo>
                <a:cubicBezTo>
                  <a:pt x="239" y="8791"/>
                  <a:pt x="1176" y="9765"/>
                  <a:pt x="2463" y="9765"/>
                </a:cubicBezTo>
                <a:cubicBezTo>
                  <a:pt x="3003" y="9765"/>
                  <a:pt x="3604" y="9594"/>
                  <a:pt x="4231" y="9232"/>
                </a:cubicBezTo>
                <a:cubicBezTo>
                  <a:pt x="6348" y="8008"/>
                  <a:pt x="7956" y="5068"/>
                  <a:pt x="7817" y="2667"/>
                </a:cubicBezTo>
                <a:cubicBezTo>
                  <a:pt x="7719" y="973"/>
                  <a:pt x="6782" y="1"/>
                  <a:pt x="54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27"/>
          <p:cNvSpPr/>
          <p:nvPr/>
        </p:nvSpPr>
        <p:spPr>
          <a:xfrm flipH="1">
            <a:off x="8434069" y="1356288"/>
            <a:ext cx="121249" cy="218437"/>
          </a:xfrm>
          <a:custGeom>
            <a:avLst/>
            <a:gdLst/>
            <a:ahLst/>
            <a:cxnLst/>
            <a:rect l="l" t="t" r="r" b="b"/>
            <a:pathLst>
              <a:path w="2711" h="4884" extrusionOk="0">
                <a:moveTo>
                  <a:pt x="1768" y="0"/>
                </a:moveTo>
                <a:cubicBezTo>
                  <a:pt x="1227" y="0"/>
                  <a:pt x="626" y="171"/>
                  <a:pt x="0" y="535"/>
                </a:cubicBezTo>
                <a:lnTo>
                  <a:pt x="252" y="4883"/>
                </a:lnTo>
                <a:lnTo>
                  <a:pt x="2710" y="204"/>
                </a:lnTo>
                <a:cubicBezTo>
                  <a:pt x="2428" y="69"/>
                  <a:pt x="2108" y="0"/>
                  <a:pt x="1768" y="0"/>
                </a:cubicBezTo>
                <a:close/>
              </a:path>
            </a:pathLst>
          </a:custGeom>
          <a:solidFill>
            <a:srgbClr val="23C7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27"/>
          <p:cNvSpPr/>
          <p:nvPr/>
        </p:nvSpPr>
        <p:spPr>
          <a:xfrm flipH="1">
            <a:off x="8369979" y="1387327"/>
            <a:ext cx="34662" cy="222328"/>
          </a:xfrm>
          <a:custGeom>
            <a:avLst/>
            <a:gdLst/>
            <a:ahLst/>
            <a:cxnLst/>
            <a:rect l="l" t="t" r="r" b="b"/>
            <a:pathLst>
              <a:path w="775" h="4971" extrusionOk="0">
                <a:moveTo>
                  <a:pt x="0" y="0"/>
                </a:moveTo>
                <a:lnTo>
                  <a:pt x="0" y="0"/>
                </a:lnTo>
                <a:cubicBezTo>
                  <a:pt x="412" y="456"/>
                  <a:pt x="674" y="1122"/>
                  <a:pt x="721" y="1972"/>
                </a:cubicBezTo>
                <a:cubicBezTo>
                  <a:pt x="674" y="1122"/>
                  <a:pt x="412" y="453"/>
                  <a:pt x="0" y="0"/>
                </a:cubicBezTo>
                <a:close/>
                <a:moveTo>
                  <a:pt x="721" y="1976"/>
                </a:moveTo>
                <a:cubicBezTo>
                  <a:pt x="775" y="2937"/>
                  <a:pt x="551" y="3983"/>
                  <a:pt x="129" y="4971"/>
                </a:cubicBezTo>
                <a:cubicBezTo>
                  <a:pt x="554" y="3983"/>
                  <a:pt x="775" y="2937"/>
                  <a:pt x="721" y="1976"/>
                </a:cubicBezTo>
                <a:close/>
              </a:path>
            </a:pathLst>
          </a:custGeom>
          <a:solidFill>
            <a:srgbClr val="C0C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27"/>
          <p:cNvSpPr/>
          <p:nvPr/>
        </p:nvSpPr>
        <p:spPr>
          <a:xfrm flipH="1">
            <a:off x="8369934" y="1365412"/>
            <a:ext cx="174159" cy="244243"/>
          </a:xfrm>
          <a:custGeom>
            <a:avLst/>
            <a:gdLst/>
            <a:ahLst/>
            <a:cxnLst/>
            <a:rect l="l" t="t" r="r" b="b"/>
            <a:pathLst>
              <a:path w="3894" h="5461" extrusionOk="0">
                <a:moveTo>
                  <a:pt x="2459" y="0"/>
                </a:moveTo>
                <a:lnTo>
                  <a:pt x="1" y="4679"/>
                </a:lnTo>
                <a:lnTo>
                  <a:pt x="3247" y="5461"/>
                </a:lnTo>
                <a:cubicBezTo>
                  <a:pt x="3669" y="4472"/>
                  <a:pt x="3894" y="3424"/>
                  <a:pt x="3839" y="2462"/>
                </a:cubicBezTo>
                <a:cubicBezTo>
                  <a:pt x="3792" y="1612"/>
                  <a:pt x="3530" y="946"/>
                  <a:pt x="3118" y="490"/>
                </a:cubicBezTo>
                <a:cubicBezTo>
                  <a:pt x="2932" y="280"/>
                  <a:pt x="2707" y="116"/>
                  <a:pt x="24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27"/>
          <p:cNvSpPr/>
          <p:nvPr/>
        </p:nvSpPr>
        <p:spPr>
          <a:xfrm flipH="1">
            <a:off x="7673834" y="983189"/>
            <a:ext cx="613538" cy="390628"/>
          </a:xfrm>
          <a:custGeom>
            <a:avLst/>
            <a:gdLst/>
            <a:ahLst/>
            <a:cxnLst/>
            <a:rect l="l" t="t" r="r" b="b"/>
            <a:pathLst>
              <a:path w="13718" h="8734" extrusionOk="0">
                <a:moveTo>
                  <a:pt x="13487" y="0"/>
                </a:moveTo>
                <a:cubicBezTo>
                  <a:pt x="13442" y="0"/>
                  <a:pt x="13392" y="15"/>
                  <a:pt x="13341" y="44"/>
                </a:cubicBezTo>
                <a:lnTo>
                  <a:pt x="313" y="7564"/>
                </a:lnTo>
                <a:cubicBezTo>
                  <a:pt x="135" y="7666"/>
                  <a:pt x="0" y="7914"/>
                  <a:pt x="13" y="8122"/>
                </a:cubicBezTo>
                <a:lnTo>
                  <a:pt x="33" y="8502"/>
                </a:lnTo>
                <a:cubicBezTo>
                  <a:pt x="41" y="8649"/>
                  <a:pt x="120" y="8733"/>
                  <a:pt x="229" y="8733"/>
                </a:cubicBezTo>
                <a:cubicBezTo>
                  <a:pt x="274" y="8733"/>
                  <a:pt x="324" y="8719"/>
                  <a:pt x="377" y="8689"/>
                </a:cubicBezTo>
                <a:cubicBezTo>
                  <a:pt x="2233" y="7619"/>
                  <a:pt x="11546" y="2243"/>
                  <a:pt x="13402" y="1169"/>
                </a:cubicBezTo>
                <a:cubicBezTo>
                  <a:pt x="13582" y="1067"/>
                  <a:pt x="13718" y="819"/>
                  <a:pt x="13704" y="611"/>
                </a:cubicBezTo>
                <a:lnTo>
                  <a:pt x="13684" y="231"/>
                </a:lnTo>
                <a:cubicBezTo>
                  <a:pt x="13677" y="84"/>
                  <a:pt x="13596" y="0"/>
                  <a:pt x="1348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27"/>
          <p:cNvSpPr/>
          <p:nvPr/>
        </p:nvSpPr>
        <p:spPr>
          <a:xfrm flipH="1">
            <a:off x="8238711" y="1436480"/>
            <a:ext cx="41728" cy="64717"/>
          </a:xfrm>
          <a:custGeom>
            <a:avLst/>
            <a:gdLst/>
            <a:ahLst/>
            <a:cxnLst/>
            <a:rect l="l" t="t" r="r" b="b"/>
            <a:pathLst>
              <a:path w="933" h="1447" extrusionOk="0">
                <a:moveTo>
                  <a:pt x="758" y="1"/>
                </a:moveTo>
                <a:cubicBezTo>
                  <a:pt x="729" y="1"/>
                  <a:pt x="695" y="10"/>
                  <a:pt x="661" y="30"/>
                </a:cubicBezTo>
                <a:lnTo>
                  <a:pt x="208" y="292"/>
                </a:lnTo>
                <a:cubicBezTo>
                  <a:pt x="90" y="360"/>
                  <a:pt x="1" y="526"/>
                  <a:pt x="8" y="663"/>
                </a:cubicBezTo>
                <a:lnTo>
                  <a:pt x="42" y="1295"/>
                </a:lnTo>
                <a:cubicBezTo>
                  <a:pt x="47" y="1391"/>
                  <a:pt x="100" y="1446"/>
                  <a:pt x="172" y="1446"/>
                </a:cubicBezTo>
                <a:cubicBezTo>
                  <a:pt x="202" y="1446"/>
                  <a:pt x="235" y="1437"/>
                  <a:pt x="269" y="1417"/>
                </a:cubicBezTo>
                <a:lnTo>
                  <a:pt x="725" y="1156"/>
                </a:lnTo>
                <a:cubicBezTo>
                  <a:pt x="845" y="1088"/>
                  <a:pt x="933" y="921"/>
                  <a:pt x="926" y="785"/>
                </a:cubicBezTo>
                <a:lnTo>
                  <a:pt x="889" y="156"/>
                </a:lnTo>
                <a:cubicBezTo>
                  <a:pt x="883" y="57"/>
                  <a:pt x="831" y="1"/>
                  <a:pt x="75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27"/>
          <p:cNvSpPr/>
          <p:nvPr/>
        </p:nvSpPr>
        <p:spPr>
          <a:xfrm flipH="1">
            <a:off x="7666812" y="1108465"/>
            <a:ext cx="527844" cy="341162"/>
          </a:xfrm>
          <a:custGeom>
            <a:avLst/>
            <a:gdLst/>
            <a:ahLst/>
            <a:cxnLst/>
            <a:rect l="l" t="t" r="r" b="b"/>
            <a:pathLst>
              <a:path w="11802" h="7628" extrusionOk="0">
                <a:moveTo>
                  <a:pt x="11569" y="1"/>
                </a:moveTo>
                <a:cubicBezTo>
                  <a:pt x="11525" y="1"/>
                  <a:pt x="11475" y="15"/>
                  <a:pt x="11424" y="44"/>
                </a:cubicBezTo>
                <a:lnTo>
                  <a:pt x="314" y="6456"/>
                </a:lnTo>
                <a:cubicBezTo>
                  <a:pt x="137" y="6558"/>
                  <a:pt x="0" y="6810"/>
                  <a:pt x="11" y="7014"/>
                </a:cubicBezTo>
                <a:lnTo>
                  <a:pt x="31" y="7398"/>
                </a:lnTo>
                <a:cubicBezTo>
                  <a:pt x="41" y="7542"/>
                  <a:pt x="120" y="7627"/>
                  <a:pt x="228" y="7627"/>
                </a:cubicBezTo>
                <a:cubicBezTo>
                  <a:pt x="273" y="7627"/>
                  <a:pt x="323" y="7612"/>
                  <a:pt x="375" y="7581"/>
                </a:cubicBezTo>
                <a:lnTo>
                  <a:pt x="11488" y="1170"/>
                </a:lnTo>
                <a:cubicBezTo>
                  <a:pt x="11665" y="1068"/>
                  <a:pt x="11801" y="820"/>
                  <a:pt x="11788" y="612"/>
                </a:cubicBezTo>
                <a:lnTo>
                  <a:pt x="11767" y="231"/>
                </a:lnTo>
                <a:cubicBezTo>
                  <a:pt x="11757" y="84"/>
                  <a:pt x="11678" y="1"/>
                  <a:pt x="115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" name="Google Shape;756;p27"/>
          <p:cNvSpPr/>
          <p:nvPr/>
        </p:nvSpPr>
        <p:spPr>
          <a:xfrm flipH="1">
            <a:off x="8233075" y="1562874"/>
            <a:ext cx="41728" cy="64672"/>
          </a:xfrm>
          <a:custGeom>
            <a:avLst/>
            <a:gdLst/>
            <a:ahLst/>
            <a:cxnLst/>
            <a:rect l="l" t="t" r="r" b="b"/>
            <a:pathLst>
              <a:path w="933" h="1446" extrusionOk="0">
                <a:moveTo>
                  <a:pt x="758" y="0"/>
                </a:moveTo>
                <a:cubicBezTo>
                  <a:pt x="728" y="0"/>
                  <a:pt x="695" y="10"/>
                  <a:pt x="661" y="29"/>
                </a:cubicBezTo>
                <a:lnTo>
                  <a:pt x="209" y="291"/>
                </a:lnTo>
                <a:cubicBezTo>
                  <a:pt x="89" y="359"/>
                  <a:pt x="1" y="526"/>
                  <a:pt x="8" y="662"/>
                </a:cubicBezTo>
                <a:lnTo>
                  <a:pt x="41" y="1294"/>
                </a:lnTo>
                <a:cubicBezTo>
                  <a:pt x="47" y="1390"/>
                  <a:pt x="101" y="1446"/>
                  <a:pt x="173" y="1446"/>
                </a:cubicBezTo>
                <a:cubicBezTo>
                  <a:pt x="203" y="1446"/>
                  <a:pt x="236" y="1436"/>
                  <a:pt x="270" y="1416"/>
                </a:cubicBezTo>
                <a:lnTo>
                  <a:pt x="722" y="1158"/>
                </a:lnTo>
                <a:cubicBezTo>
                  <a:pt x="841" y="1087"/>
                  <a:pt x="932" y="920"/>
                  <a:pt x="923" y="784"/>
                </a:cubicBezTo>
                <a:lnTo>
                  <a:pt x="888" y="155"/>
                </a:lnTo>
                <a:cubicBezTo>
                  <a:pt x="884" y="56"/>
                  <a:pt x="831" y="0"/>
                  <a:pt x="758" y="0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27"/>
          <p:cNvSpPr/>
          <p:nvPr/>
        </p:nvSpPr>
        <p:spPr>
          <a:xfrm flipH="1">
            <a:off x="8233523" y="1562963"/>
            <a:ext cx="40968" cy="64672"/>
          </a:xfrm>
          <a:custGeom>
            <a:avLst/>
            <a:gdLst/>
            <a:ahLst/>
            <a:cxnLst/>
            <a:rect l="l" t="t" r="r" b="b"/>
            <a:pathLst>
              <a:path w="916" h="1446" extrusionOk="0">
                <a:moveTo>
                  <a:pt x="752" y="0"/>
                </a:moveTo>
                <a:cubicBezTo>
                  <a:pt x="721" y="0"/>
                  <a:pt x="687" y="7"/>
                  <a:pt x="654" y="27"/>
                </a:cubicBezTo>
                <a:lnTo>
                  <a:pt x="202" y="289"/>
                </a:lnTo>
                <a:cubicBezTo>
                  <a:pt x="89" y="354"/>
                  <a:pt x="1" y="510"/>
                  <a:pt x="1" y="646"/>
                </a:cubicBezTo>
                <a:lnTo>
                  <a:pt x="1" y="660"/>
                </a:lnTo>
                <a:lnTo>
                  <a:pt x="34" y="1292"/>
                </a:lnTo>
                <a:cubicBezTo>
                  <a:pt x="42" y="1387"/>
                  <a:pt x="92" y="1445"/>
                  <a:pt x="167" y="1445"/>
                </a:cubicBezTo>
                <a:cubicBezTo>
                  <a:pt x="198" y="1445"/>
                  <a:pt x="229" y="1435"/>
                  <a:pt x="263" y="1414"/>
                </a:cubicBezTo>
                <a:lnTo>
                  <a:pt x="715" y="1156"/>
                </a:lnTo>
                <a:cubicBezTo>
                  <a:pt x="830" y="1088"/>
                  <a:pt x="916" y="932"/>
                  <a:pt x="916" y="799"/>
                </a:cubicBezTo>
                <a:lnTo>
                  <a:pt x="916" y="782"/>
                </a:lnTo>
                <a:lnTo>
                  <a:pt x="881" y="153"/>
                </a:lnTo>
                <a:cubicBezTo>
                  <a:pt x="878" y="55"/>
                  <a:pt x="823" y="0"/>
                  <a:pt x="75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27"/>
          <p:cNvSpPr/>
          <p:nvPr/>
        </p:nvSpPr>
        <p:spPr>
          <a:xfrm flipH="1">
            <a:off x="7661177" y="1234858"/>
            <a:ext cx="528023" cy="341207"/>
          </a:xfrm>
          <a:custGeom>
            <a:avLst/>
            <a:gdLst/>
            <a:ahLst/>
            <a:cxnLst/>
            <a:rect l="l" t="t" r="r" b="b"/>
            <a:pathLst>
              <a:path w="11806" h="7629" extrusionOk="0">
                <a:moveTo>
                  <a:pt x="11575" y="0"/>
                </a:moveTo>
                <a:cubicBezTo>
                  <a:pt x="11531" y="0"/>
                  <a:pt x="11482" y="14"/>
                  <a:pt x="11431" y="43"/>
                </a:cubicBezTo>
                <a:lnTo>
                  <a:pt x="314" y="6459"/>
                </a:lnTo>
                <a:cubicBezTo>
                  <a:pt x="137" y="6561"/>
                  <a:pt x="1" y="6812"/>
                  <a:pt x="15" y="7016"/>
                </a:cubicBezTo>
                <a:lnTo>
                  <a:pt x="35" y="7401"/>
                </a:lnTo>
                <a:cubicBezTo>
                  <a:pt x="42" y="7545"/>
                  <a:pt x="121" y="7628"/>
                  <a:pt x="230" y="7628"/>
                </a:cubicBezTo>
                <a:cubicBezTo>
                  <a:pt x="276" y="7628"/>
                  <a:pt x="326" y="7614"/>
                  <a:pt x="379" y="7584"/>
                </a:cubicBezTo>
                <a:lnTo>
                  <a:pt x="11493" y="1173"/>
                </a:lnTo>
                <a:cubicBezTo>
                  <a:pt x="11669" y="1067"/>
                  <a:pt x="11805" y="818"/>
                  <a:pt x="11795" y="614"/>
                </a:cubicBezTo>
                <a:lnTo>
                  <a:pt x="11771" y="231"/>
                </a:lnTo>
                <a:cubicBezTo>
                  <a:pt x="11764" y="85"/>
                  <a:pt x="11684" y="0"/>
                  <a:pt x="1157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27"/>
          <p:cNvSpPr/>
          <p:nvPr/>
        </p:nvSpPr>
        <p:spPr>
          <a:xfrm flipH="1">
            <a:off x="8227485" y="1690386"/>
            <a:ext cx="41863" cy="64583"/>
          </a:xfrm>
          <a:custGeom>
            <a:avLst/>
            <a:gdLst/>
            <a:ahLst/>
            <a:cxnLst/>
            <a:rect l="l" t="t" r="r" b="b"/>
            <a:pathLst>
              <a:path w="936" h="1444" extrusionOk="0">
                <a:moveTo>
                  <a:pt x="760" y="0"/>
                </a:moveTo>
                <a:cubicBezTo>
                  <a:pt x="729" y="0"/>
                  <a:pt x="696" y="10"/>
                  <a:pt x="661" y="31"/>
                </a:cubicBezTo>
                <a:lnTo>
                  <a:pt x="209" y="293"/>
                </a:lnTo>
                <a:cubicBezTo>
                  <a:pt x="90" y="360"/>
                  <a:pt x="1" y="527"/>
                  <a:pt x="8" y="663"/>
                </a:cubicBezTo>
                <a:lnTo>
                  <a:pt x="42" y="1292"/>
                </a:lnTo>
                <a:cubicBezTo>
                  <a:pt x="47" y="1389"/>
                  <a:pt x="100" y="1444"/>
                  <a:pt x="172" y="1444"/>
                </a:cubicBezTo>
                <a:cubicBezTo>
                  <a:pt x="202" y="1444"/>
                  <a:pt x="235" y="1434"/>
                  <a:pt x="270" y="1415"/>
                </a:cubicBezTo>
                <a:lnTo>
                  <a:pt x="725" y="1153"/>
                </a:lnTo>
                <a:cubicBezTo>
                  <a:pt x="845" y="1085"/>
                  <a:pt x="936" y="918"/>
                  <a:pt x="926" y="782"/>
                </a:cubicBezTo>
                <a:lnTo>
                  <a:pt x="892" y="153"/>
                </a:lnTo>
                <a:cubicBezTo>
                  <a:pt x="885" y="57"/>
                  <a:pt x="832" y="0"/>
                  <a:pt x="760" y="0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27"/>
          <p:cNvSpPr/>
          <p:nvPr/>
        </p:nvSpPr>
        <p:spPr>
          <a:xfrm flipH="1">
            <a:off x="8227753" y="1690386"/>
            <a:ext cx="41236" cy="64628"/>
          </a:xfrm>
          <a:custGeom>
            <a:avLst/>
            <a:gdLst/>
            <a:ahLst/>
            <a:cxnLst/>
            <a:rect l="l" t="t" r="r" b="b"/>
            <a:pathLst>
              <a:path w="922" h="1445" extrusionOk="0">
                <a:moveTo>
                  <a:pt x="752" y="1"/>
                </a:moveTo>
                <a:cubicBezTo>
                  <a:pt x="721" y="1"/>
                  <a:pt x="691" y="10"/>
                  <a:pt x="653" y="31"/>
                </a:cubicBezTo>
                <a:lnTo>
                  <a:pt x="201" y="293"/>
                </a:lnTo>
                <a:cubicBezTo>
                  <a:pt x="85" y="357"/>
                  <a:pt x="0" y="514"/>
                  <a:pt x="0" y="646"/>
                </a:cubicBezTo>
                <a:lnTo>
                  <a:pt x="0" y="663"/>
                </a:lnTo>
                <a:lnTo>
                  <a:pt x="34" y="1292"/>
                </a:lnTo>
                <a:cubicBezTo>
                  <a:pt x="41" y="1388"/>
                  <a:pt x="92" y="1445"/>
                  <a:pt x="167" y="1445"/>
                </a:cubicBezTo>
                <a:cubicBezTo>
                  <a:pt x="194" y="1445"/>
                  <a:pt x="228" y="1435"/>
                  <a:pt x="262" y="1415"/>
                </a:cubicBezTo>
                <a:lnTo>
                  <a:pt x="717" y="1153"/>
                </a:lnTo>
                <a:cubicBezTo>
                  <a:pt x="833" y="1088"/>
                  <a:pt x="921" y="932"/>
                  <a:pt x="918" y="796"/>
                </a:cubicBezTo>
                <a:lnTo>
                  <a:pt x="918" y="782"/>
                </a:lnTo>
                <a:lnTo>
                  <a:pt x="884" y="153"/>
                </a:lnTo>
                <a:cubicBezTo>
                  <a:pt x="877" y="54"/>
                  <a:pt x="823" y="1"/>
                  <a:pt x="75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761;p27"/>
          <p:cNvSpPr/>
          <p:nvPr/>
        </p:nvSpPr>
        <p:spPr>
          <a:xfrm flipH="1">
            <a:off x="7655720" y="1362281"/>
            <a:ext cx="527844" cy="341162"/>
          </a:xfrm>
          <a:custGeom>
            <a:avLst/>
            <a:gdLst/>
            <a:ahLst/>
            <a:cxnLst/>
            <a:rect l="l" t="t" r="r" b="b"/>
            <a:pathLst>
              <a:path w="11802" h="7628" extrusionOk="0">
                <a:moveTo>
                  <a:pt x="11570" y="0"/>
                </a:moveTo>
                <a:cubicBezTo>
                  <a:pt x="11525" y="0"/>
                  <a:pt x="11476" y="14"/>
                  <a:pt x="11424" y="44"/>
                </a:cubicBezTo>
                <a:lnTo>
                  <a:pt x="314" y="6459"/>
                </a:lnTo>
                <a:cubicBezTo>
                  <a:pt x="137" y="6561"/>
                  <a:pt x="0" y="6813"/>
                  <a:pt x="11" y="7017"/>
                </a:cubicBezTo>
                <a:lnTo>
                  <a:pt x="31" y="7398"/>
                </a:lnTo>
                <a:cubicBezTo>
                  <a:pt x="41" y="7543"/>
                  <a:pt x="121" y="7628"/>
                  <a:pt x="231" y="7628"/>
                </a:cubicBezTo>
                <a:cubicBezTo>
                  <a:pt x="275" y="7628"/>
                  <a:pt x="324" y="7614"/>
                  <a:pt x="375" y="7585"/>
                </a:cubicBezTo>
                <a:lnTo>
                  <a:pt x="11489" y="1172"/>
                </a:lnTo>
                <a:cubicBezTo>
                  <a:pt x="11665" y="1067"/>
                  <a:pt x="11802" y="819"/>
                  <a:pt x="11788" y="615"/>
                </a:cubicBezTo>
                <a:lnTo>
                  <a:pt x="11767" y="230"/>
                </a:lnTo>
                <a:cubicBezTo>
                  <a:pt x="11760" y="85"/>
                  <a:pt x="11680" y="0"/>
                  <a:pt x="115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27"/>
          <p:cNvSpPr/>
          <p:nvPr/>
        </p:nvSpPr>
        <p:spPr>
          <a:xfrm flipH="1">
            <a:off x="8383620" y="1772635"/>
            <a:ext cx="273270" cy="217095"/>
          </a:xfrm>
          <a:custGeom>
            <a:avLst/>
            <a:gdLst/>
            <a:ahLst/>
            <a:cxnLst/>
            <a:rect l="l" t="t" r="r" b="b"/>
            <a:pathLst>
              <a:path w="6110" h="4854" extrusionOk="0">
                <a:moveTo>
                  <a:pt x="5850" y="1"/>
                </a:moveTo>
                <a:cubicBezTo>
                  <a:pt x="5806" y="1"/>
                  <a:pt x="5756" y="15"/>
                  <a:pt x="5705" y="45"/>
                </a:cubicBezTo>
                <a:lnTo>
                  <a:pt x="313" y="3163"/>
                </a:lnTo>
                <a:cubicBezTo>
                  <a:pt x="136" y="3268"/>
                  <a:pt x="1" y="3516"/>
                  <a:pt x="14" y="3720"/>
                </a:cubicBezTo>
                <a:lnTo>
                  <a:pt x="65" y="4624"/>
                </a:lnTo>
                <a:cubicBezTo>
                  <a:pt x="74" y="4768"/>
                  <a:pt x="154" y="4853"/>
                  <a:pt x="262" y="4853"/>
                </a:cubicBezTo>
                <a:cubicBezTo>
                  <a:pt x="307" y="4853"/>
                  <a:pt x="357" y="4839"/>
                  <a:pt x="408" y="4807"/>
                </a:cubicBezTo>
                <a:lnTo>
                  <a:pt x="5800" y="1691"/>
                </a:lnTo>
                <a:cubicBezTo>
                  <a:pt x="5977" y="1589"/>
                  <a:pt x="6110" y="1336"/>
                  <a:pt x="6100" y="1132"/>
                </a:cubicBezTo>
                <a:lnTo>
                  <a:pt x="6048" y="232"/>
                </a:lnTo>
                <a:cubicBezTo>
                  <a:pt x="6039" y="85"/>
                  <a:pt x="5959" y="1"/>
                  <a:pt x="585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27"/>
          <p:cNvSpPr/>
          <p:nvPr/>
        </p:nvSpPr>
        <p:spPr>
          <a:xfrm flipH="1">
            <a:off x="8322033" y="2033742"/>
            <a:ext cx="385038" cy="258779"/>
          </a:xfrm>
          <a:custGeom>
            <a:avLst/>
            <a:gdLst/>
            <a:ahLst/>
            <a:cxnLst/>
            <a:rect l="l" t="t" r="r" b="b"/>
            <a:pathLst>
              <a:path w="8609" h="5786" extrusionOk="0">
                <a:moveTo>
                  <a:pt x="8375" y="1"/>
                </a:moveTo>
                <a:cubicBezTo>
                  <a:pt x="8331" y="1"/>
                  <a:pt x="8282" y="15"/>
                  <a:pt x="8231" y="44"/>
                </a:cubicBezTo>
                <a:lnTo>
                  <a:pt x="313" y="4617"/>
                </a:lnTo>
                <a:cubicBezTo>
                  <a:pt x="136" y="4719"/>
                  <a:pt x="1" y="4971"/>
                  <a:pt x="14" y="5175"/>
                </a:cubicBezTo>
                <a:lnTo>
                  <a:pt x="34" y="5558"/>
                </a:lnTo>
                <a:cubicBezTo>
                  <a:pt x="44" y="5703"/>
                  <a:pt x="123" y="5786"/>
                  <a:pt x="232" y="5786"/>
                </a:cubicBezTo>
                <a:cubicBezTo>
                  <a:pt x="276" y="5786"/>
                  <a:pt x="326" y="5772"/>
                  <a:pt x="378" y="5742"/>
                </a:cubicBezTo>
                <a:lnTo>
                  <a:pt x="8296" y="1173"/>
                </a:lnTo>
                <a:cubicBezTo>
                  <a:pt x="8473" y="1067"/>
                  <a:pt x="8609" y="819"/>
                  <a:pt x="8595" y="615"/>
                </a:cubicBezTo>
                <a:lnTo>
                  <a:pt x="8575" y="231"/>
                </a:lnTo>
                <a:cubicBezTo>
                  <a:pt x="8565" y="86"/>
                  <a:pt x="8485" y="1"/>
                  <a:pt x="83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27"/>
          <p:cNvSpPr/>
          <p:nvPr/>
        </p:nvSpPr>
        <p:spPr>
          <a:xfrm flipH="1">
            <a:off x="8314296" y="2168007"/>
            <a:ext cx="385038" cy="258779"/>
          </a:xfrm>
          <a:custGeom>
            <a:avLst/>
            <a:gdLst/>
            <a:ahLst/>
            <a:cxnLst/>
            <a:rect l="l" t="t" r="r" b="b"/>
            <a:pathLst>
              <a:path w="8609" h="5786" extrusionOk="0">
                <a:moveTo>
                  <a:pt x="8378" y="0"/>
                </a:moveTo>
                <a:cubicBezTo>
                  <a:pt x="8333" y="0"/>
                  <a:pt x="8283" y="14"/>
                  <a:pt x="8232" y="44"/>
                </a:cubicBezTo>
                <a:lnTo>
                  <a:pt x="313" y="4621"/>
                </a:lnTo>
                <a:cubicBezTo>
                  <a:pt x="137" y="4723"/>
                  <a:pt x="1" y="4971"/>
                  <a:pt x="14" y="5178"/>
                </a:cubicBezTo>
                <a:lnTo>
                  <a:pt x="35" y="5555"/>
                </a:lnTo>
                <a:cubicBezTo>
                  <a:pt x="44" y="5700"/>
                  <a:pt x="125" y="5786"/>
                  <a:pt x="235" y="5786"/>
                </a:cubicBezTo>
                <a:cubicBezTo>
                  <a:pt x="279" y="5786"/>
                  <a:pt x="328" y="5772"/>
                  <a:pt x="378" y="5743"/>
                </a:cubicBezTo>
                <a:lnTo>
                  <a:pt x="8296" y="1169"/>
                </a:lnTo>
                <a:cubicBezTo>
                  <a:pt x="8477" y="1067"/>
                  <a:pt x="8609" y="816"/>
                  <a:pt x="8599" y="612"/>
                </a:cubicBezTo>
                <a:lnTo>
                  <a:pt x="8575" y="228"/>
                </a:lnTo>
                <a:cubicBezTo>
                  <a:pt x="8568" y="83"/>
                  <a:pt x="8487" y="0"/>
                  <a:pt x="837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27"/>
          <p:cNvSpPr/>
          <p:nvPr/>
        </p:nvSpPr>
        <p:spPr>
          <a:xfrm flipH="1">
            <a:off x="8306514" y="2302138"/>
            <a:ext cx="384903" cy="258824"/>
          </a:xfrm>
          <a:custGeom>
            <a:avLst/>
            <a:gdLst/>
            <a:ahLst/>
            <a:cxnLst/>
            <a:rect l="l" t="t" r="r" b="b"/>
            <a:pathLst>
              <a:path w="8606" h="5787" extrusionOk="0">
                <a:moveTo>
                  <a:pt x="8374" y="0"/>
                </a:moveTo>
                <a:cubicBezTo>
                  <a:pt x="8329" y="0"/>
                  <a:pt x="8280" y="14"/>
                  <a:pt x="8228" y="44"/>
                </a:cubicBezTo>
                <a:lnTo>
                  <a:pt x="313" y="4624"/>
                </a:lnTo>
                <a:cubicBezTo>
                  <a:pt x="133" y="4729"/>
                  <a:pt x="1" y="4977"/>
                  <a:pt x="10" y="5184"/>
                </a:cubicBezTo>
                <a:lnTo>
                  <a:pt x="31" y="5559"/>
                </a:lnTo>
                <a:cubicBezTo>
                  <a:pt x="41" y="5703"/>
                  <a:pt x="120" y="5786"/>
                  <a:pt x="229" y="5786"/>
                </a:cubicBezTo>
                <a:cubicBezTo>
                  <a:pt x="275" y="5786"/>
                  <a:pt x="325" y="5772"/>
                  <a:pt x="378" y="5742"/>
                </a:cubicBezTo>
                <a:lnTo>
                  <a:pt x="8292" y="1173"/>
                </a:lnTo>
                <a:cubicBezTo>
                  <a:pt x="8473" y="1067"/>
                  <a:pt x="8606" y="819"/>
                  <a:pt x="8595" y="615"/>
                </a:cubicBezTo>
                <a:lnTo>
                  <a:pt x="8571" y="230"/>
                </a:lnTo>
                <a:cubicBezTo>
                  <a:pt x="8564" y="85"/>
                  <a:pt x="8484" y="0"/>
                  <a:pt x="83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27"/>
          <p:cNvSpPr/>
          <p:nvPr/>
        </p:nvSpPr>
        <p:spPr>
          <a:xfrm flipH="1">
            <a:off x="8298642" y="2436359"/>
            <a:ext cx="385038" cy="258824"/>
          </a:xfrm>
          <a:custGeom>
            <a:avLst/>
            <a:gdLst/>
            <a:ahLst/>
            <a:cxnLst/>
            <a:rect l="l" t="t" r="r" b="b"/>
            <a:pathLst>
              <a:path w="8609" h="5787" extrusionOk="0">
                <a:moveTo>
                  <a:pt x="8378" y="1"/>
                </a:moveTo>
                <a:cubicBezTo>
                  <a:pt x="8333" y="1"/>
                  <a:pt x="8283" y="15"/>
                  <a:pt x="8232" y="45"/>
                </a:cubicBezTo>
                <a:lnTo>
                  <a:pt x="314" y="4628"/>
                </a:lnTo>
                <a:cubicBezTo>
                  <a:pt x="137" y="4730"/>
                  <a:pt x="1" y="4981"/>
                  <a:pt x="11" y="5185"/>
                </a:cubicBezTo>
                <a:lnTo>
                  <a:pt x="35" y="5556"/>
                </a:lnTo>
                <a:cubicBezTo>
                  <a:pt x="42" y="5702"/>
                  <a:pt x="122" y="5786"/>
                  <a:pt x="232" y="5786"/>
                </a:cubicBezTo>
                <a:cubicBezTo>
                  <a:pt x="277" y="5786"/>
                  <a:pt x="326" y="5773"/>
                  <a:pt x="378" y="5743"/>
                </a:cubicBezTo>
                <a:lnTo>
                  <a:pt x="8296" y="1171"/>
                </a:lnTo>
                <a:cubicBezTo>
                  <a:pt x="8473" y="1069"/>
                  <a:pt x="8609" y="816"/>
                  <a:pt x="8596" y="612"/>
                </a:cubicBezTo>
                <a:lnTo>
                  <a:pt x="8575" y="228"/>
                </a:lnTo>
                <a:cubicBezTo>
                  <a:pt x="8566" y="84"/>
                  <a:pt x="8486" y="1"/>
                  <a:pt x="837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27"/>
          <p:cNvSpPr/>
          <p:nvPr/>
        </p:nvSpPr>
        <p:spPr>
          <a:xfrm flipH="1">
            <a:off x="8120413" y="2004402"/>
            <a:ext cx="96427" cy="334632"/>
          </a:xfrm>
          <a:custGeom>
            <a:avLst/>
            <a:gdLst/>
            <a:ahLst/>
            <a:cxnLst/>
            <a:rect l="l" t="t" r="r" b="b"/>
            <a:pathLst>
              <a:path w="2156" h="7482" extrusionOk="0">
                <a:moveTo>
                  <a:pt x="1596" y="0"/>
                </a:moveTo>
                <a:cubicBezTo>
                  <a:pt x="1551" y="0"/>
                  <a:pt x="1501" y="14"/>
                  <a:pt x="1449" y="44"/>
                </a:cubicBezTo>
                <a:lnTo>
                  <a:pt x="313" y="700"/>
                </a:lnTo>
                <a:cubicBezTo>
                  <a:pt x="132" y="805"/>
                  <a:pt x="0" y="1053"/>
                  <a:pt x="10" y="1257"/>
                </a:cubicBezTo>
                <a:lnTo>
                  <a:pt x="364" y="7251"/>
                </a:lnTo>
                <a:cubicBezTo>
                  <a:pt x="371" y="7397"/>
                  <a:pt x="451" y="7481"/>
                  <a:pt x="561" y="7481"/>
                </a:cubicBezTo>
                <a:cubicBezTo>
                  <a:pt x="606" y="7481"/>
                  <a:pt x="656" y="7468"/>
                  <a:pt x="708" y="7438"/>
                </a:cubicBezTo>
                <a:lnTo>
                  <a:pt x="1846" y="6779"/>
                </a:lnTo>
                <a:cubicBezTo>
                  <a:pt x="2023" y="6677"/>
                  <a:pt x="2156" y="6429"/>
                  <a:pt x="2145" y="6222"/>
                </a:cubicBezTo>
                <a:lnTo>
                  <a:pt x="1795" y="231"/>
                </a:lnTo>
                <a:cubicBezTo>
                  <a:pt x="1786" y="84"/>
                  <a:pt x="1706" y="0"/>
                  <a:pt x="159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27"/>
          <p:cNvSpPr/>
          <p:nvPr/>
        </p:nvSpPr>
        <p:spPr>
          <a:xfrm flipH="1">
            <a:off x="8115851" y="2355496"/>
            <a:ext cx="80639" cy="59618"/>
          </a:xfrm>
          <a:custGeom>
            <a:avLst/>
            <a:gdLst/>
            <a:ahLst/>
            <a:cxnLst/>
            <a:rect l="l" t="t" r="r" b="b"/>
            <a:pathLst>
              <a:path w="1803" h="1333" extrusionOk="0">
                <a:moveTo>
                  <a:pt x="1636" y="0"/>
                </a:moveTo>
                <a:cubicBezTo>
                  <a:pt x="1583" y="0"/>
                  <a:pt x="1521" y="19"/>
                  <a:pt x="1456" y="57"/>
                </a:cubicBezTo>
                <a:lnTo>
                  <a:pt x="317" y="714"/>
                </a:lnTo>
                <a:cubicBezTo>
                  <a:pt x="140" y="816"/>
                  <a:pt x="1" y="1027"/>
                  <a:pt x="11" y="1179"/>
                </a:cubicBezTo>
                <a:cubicBezTo>
                  <a:pt x="15" y="1278"/>
                  <a:pt x="78" y="1332"/>
                  <a:pt x="168" y="1332"/>
                </a:cubicBezTo>
                <a:cubicBezTo>
                  <a:pt x="220" y="1332"/>
                  <a:pt x="282" y="1314"/>
                  <a:pt x="347" y="1275"/>
                </a:cubicBezTo>
                <a:lnTo>
                  <a:pt x="1486" y="619"/>
                </a:lnTo>
                <a:cubicBezTo>
                  <a:pt x="1667" y="517"/>
                  <a:pt x="1803" y="306"/>
                  <a:pt x="1792" y="153"/>
                </a:cubicBezTo>
                <a:cubicBezTo>
                  <a:pt x="1788" y="54"/>
                  <a:pt x="1726" y="0"/>
                  <a:pt x="163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27"/>
          <p:cNvSpPr/>
          <p:nvPr/>
        </p:nvSpPr>
        <p:spPr>
          <a:xfrm flipH="1">
            <a:off x="7946478" y="2031282"/>
            <a:ext cx="89092" cy="207121"/>
          </a:xfrm>
          <a:custGeom>
            <a:avLst/>
            <a:gdLst/>
            <a:ahLst/>
            <a:cxnLst/>
            <a:rect l="l" t="t" r="r" b="b"/>
            <a:pathLst>
              <a:path w="1992" h="4631" extrusionOk="0">
                <a:moveTo>
                  <a:pt x="1597" y="1"/>
                </a:moveTo>
                <a:cubicBezTo>
                  <a:pt x="1553" y="1"/>
                  <a:pt x="1503" y="15"/>
                  <a:pt x="1452" y="44"/>
                </a:cubicBezTo>
                <a:lnTo>
                  <a:pt x="313" y="701"/>
                </a:lnTo>
                <a:cubicBezTo>
                  <a:pt x="136" y="807"/>
                  <a:pt x="0" y="1055"/>
                  <a:pt x="13" y="1259"/>
                </a:cubicBezTo>
                <a:lnTo>
                  <a:pt x="197" y="4403"/>
                </a:lnTo>
                <a:cubicBezTo>
                  <a:pt x="204" y="4548"/>
                  <a:pt x="285" y="4631"/>
                  <a:pt x="394" y="4631"/>
                </a:cubicBezTo>
                <a:cubicBezTo>
                  <a:pt x="439" y="4631"/>
                  <a:pt x="489" y="4617"/>
                  <a:pt x="540" y="4587"/>
                </a:cubicBezTo>
                <a:lnTo>
                  <a:pt x="1679" y="3931"/>
                </a:lnTo>
                <a:cubicBezTo>
                  <a:pt x="1856" y="3829"/>
                  <a:pt x="1992" y="3578"/>
                  <a:pt x="1979" y="3374"/>
                </a:cubicBezTo>
                <a:lnTo>
                  <a:pt x="1795" y="232"/>
                </a:lnTo>
                <a:cubicBezTo>
                  <a:pt x="1788" y="85"/>
                  <a:pt x="1707" y="1"/>
                  <a:pt x="1597" y="1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27"/>
          <p:cNvSpPr/>
          <p:nvPr/>
        </p:nvSpPr>
        <p:spPr>
          <a:xfrm flipH="1">
            <a:off x="7947059" y="2031282"/>
            <a:ext cx="87929" cy="207121"/>
          </a:xfrm>
          <a:custGeom>
            <a:avLst/>
            <a:gdLst/>
            <a:ahLst/>
            <a:cxnLst/>
            <a:rect l="l" t="t" r="r" b="b"/>
            <a:pathLst>
              <a:path w="1966" h="4631" extrusionOk="0">
                <a:moveTo>
                  <a:pt x="1585" y="0"/>
                </a:moveTo>
                <a:cubicBezTo>
                  <a:pt x="1541" y="0"/>
                  <a:pt x="1489" y="14"/>
                  <a:pt x="1439" y="44"/>
                </a:cubicBezTo>
                <a:lnTo>
                  <a:pt x="300" y="701"/>
                </a:lnTo>
                <a:cubicBezTo>
                  <a:pt x="130" y="799"/>
                  <a:pt x="0" y="1034"/>
                  <a:pt x="0" y="1235"/>
                </a:cubicBezTo>
                <a:lnTo>
                  <a:pt x="0" y="1259"/>
                </a:lnTo>
                <a:lnTo>
                  <a:pt x="184" y="4403"/>
                </a:lnTo>
                <a:cubicBezTo>
                  <a:pt x="191" y="4549"/>
                  <a:pt x="273" y="4631"/>
                  <a:pt x="381" y="4631"/>
                </a:cubicBezTo>
                <a:cubicBezTo>
                  <a:pt x="425" y="4631"/>
                  <a:pt x="477" y="4618"/>
                  <a:pt x="527" y="4587"/>
                </a:cubicBezTo>
                <a:lnTo>
                  <a:pt x="1666" y="3931"/>
                </a:lnTo>
                <a:cubicBezTo>
                  <a:pt x="1836" y="3832"/>
                  <a:pt x="1966" y="3601"/>
                  <a:pt x="1966" y="3400"/>
                </a:cubicBezTo>
                <a:lnTo>
                  <a:pt x="1966" y="3374"/>
                </a:lnTo>
                <a:lnTo>
                  <a:pt x="1782" y="232"/>
                </a:lnTo>
                <a:cubicBezTo>
                  <a:pt x="1775" y="85"/>
                  <a:pt x="1693" y="0"/>
                  <a:pt x="158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27"/>
          <p:cNvSpPr/>
          <p:nvPr/>
        </p:nvSpPr>
        <p:spPr>
          <a:xfrm flipH="1">
            <a:off x="7942050" y="2254908"/>
            <a:ext cx="80639" cy="59618"/>
          </a:xfrm>
          <a:custGeom>
            <a:avLst/>
            <a:gdLst/>
            <a:ahLst/>
            <a:cxnLst/>
            <a:rect l="l" t="t" r="r" b="b"/>
            <a:pathLst>
              <a:path w="1803" h="1333" extrusionOk="0">
                <a:moveTo>
                  <a:pt x="1634" y="1"/>
                </a:moveTo>
                <a:cubicBezTo>
                  <a:pt x="1582" y="1"/>
                  <a:pt x="1521" y="19"/>
                  <a:pt x="1456" y="56"/>
                </a:cubicBezTo>
                <a:lnTo>
                  <a:pt x="317" y="712"/>
                </a:lnTo>
                <a:cubicBezTo>
                  <a:pt x="140" y="817"/>
                  <a:pt x="1" y="1025"/>
                  <a:pt x="11" y="1181"/>
                </a:cubicBezTo>
                <a:cubicBezTo>
                  <a:pt x="17" y="1280"/>
                  <a:pt x="79" y="1333"/>
                  <a:pt x="169" y="1333"/>
                </a:cubicBezTo>
                <a:cubicBezTo>
                  <a:pt x="222" y="1333"/>
                  <a:pt x="284" y="1314"/>
                  <a:pt x="351" y="1277"/>
                </a:cubicBezTo>
                <a:lnTo>
                  <a:pt x="1487" y="621"/>
                </a:lnTo>
                <a:cubicBezTo>
                  <a:pt x="1666" y="519"/>
                  <a:pt x="1803" y="307"/>
                  <a:pt x="1793" y="151"/>
                </a:cubicBezTo>
                <a:cubicBezTo>
                  <a:pt x="1788" y="54"/>
                  <a:pt x="1725" y="1"/>
                  <a:pt x="163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27"/>
          <p:cNvSpPr/>
          <p:nvPr/>
        </p:nvSpPr>
        <p:spPr>
          <a:xfrm flipH="1">
            <a:off x="7772632" y="1726255"/>
            <a:ext cx="100273" cy="411649"/>
          </a:xfrm>
          <a:custGeom>
            <a:avLst/>
            <a:gdLst/>
            <a:ahLst/>
            <a:cxnLst/>
            <a:rect l="l" t="t" r="r" b="b"/>
            <a:pathLst>
              <a:path w="2242" h="9204" extrusionOk="0">
                <a:moveTo>
                  <a:pt x="1597" y="1"/>
                </a:moveTo>
                <a:cubicBezTo>
                  <a:pt x="1552" y="1"/>
                  <a:pt x="1501" y="15"/>
                  <a:pt x="1449" y="45"/>
                </a:cubicBezTo>
                <a:lnTo>
                  <a:pt x="313" y="701"/>
                </a:lnTo>
                <a:cubicBezTo>
                  <a:pt x="133" y="806"/>
                  <a:pt x="1" y="1055"/>
                  <a:pt x="10" y="1259"/>
                </a:cubicBezTo>
                <a:lnTo>
                  <a:pt x="446" y="8973"/>
                </a:lnTo>
                <a:cubicBezTo>
                  <a:pt x="455" y="9120"/>
                  <a:pt x="535" y="9204"/>
                  <a:pt x="644" y="9204"/>
                </a:cubicBezTo>
                <a:cubicBezTo>
                  <a:pt x="689" y="9204"/>
                  <a:pt x="738" y="9189"/>
                  <a:pt x="790" y="9160"/>
                </a:cubicBezTo>
                <a:lnTo>
                  <a:pt x="1928" y="8504"/>
                </a:lnTo>
                <a:cubicBezTo>
                  <a:pt x="2105" y="8398"/>
                  <a:pt x="2241" y="8150"/>
                  <a:pt x="2231" y="7946"/>
                </a:cubicBezTo>
                <a:lnTo>
                  <a:pt x="1792" y="232"/>
                </a:lnTo>
                <a:cubicBezTo>
                  <a:pt x="1785" y="85"/>
                  <a:pt x="1706" y="1"/>
                  <a:pt x="1597" y="1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27"/>
          <p:cNvSpPr/>
          <p:nvPr/>
        </p:nvSpPr>
        <p:spPr>
          <a:xfrm flipH="1">
            <a:off x="7773124" y="1726255"/>
            <a:ext cx="99334" cy="411649"/>
          </a:xfrm>
          <a:custGeom>
            <a:avLst/>
            <a:gdLst/>
            <a:ahLst/>
            <a:cxnLst/>
            <a:rect l="l" t="t" r="r" b="b"/>
            <a:pathLst>
              <a:path w="2221" h="9204" extrusionOk="0">
                <a:moveTo>
                  <a:pt x="1588" y="1"/>
                </a:moveTo>
                <a:cubicBezTo>
                  <a:pt x="1541" y="1"/>
                  <a:pt x="1494" y="14"/>
                  <a:pt x="1439" y="45"/>
                </a:cubicBezTo>
                <a:lnTo>
                  <a:pt x="303" y="701"/>
                </a:lnTo>
                <a:cubicBezTo>
                  <a:pt x="130" y="799"/>
                  <a:pt x="0" y="1034"/>
                  <a:pt x="0" y="1234"/>
                </a:cubicBezTo>
                <a:lnTo>
                  <a:pt x="0" y="1259"/>
                </a:lnTo>
                <a:lnTo>
                  <a:pt x="436" y="8973"/>
                </a:lnTo>
                <a:cubicBezTo>
                  <a:pt x="446" y="9119"/>
                  <a:pt x="524" y="9204"/>
                  <a:pt x="633" y="9204"/>
                </a:cubicBezTo>
                <a:cubicBezTo>
                  <a:pt x="678" y="9204"/>
                  <a:pt x="728" y="9190"/>
                  <a:pt x="780" y="9160"/>
                </a:cubicBezTo>
                <a:lnTo>
                  <a:pt x="1918" y="8504"/>
                </a:lnTo>
                <a:cubicBezTo>
                  <a:pt x="2088" y="8405"/>
                  <a:pt x="2221" y="8170"/>
                  <a:pt x="2221" y="7970"/>
                </a:cubicBezTo>
                <a:lnTo>
                  <a:pt x="2221" y="7946"/>
                </a:lnTo>
                <a:lnTo>
                  <a:pt x="1782" y="232"/>
                </a:lnTo>
                <a:cubicBezTo>
                  <a:pt x="1775" y="85"/>
                  <a:pt x="1698" y="1"/>
                  <a:pt x="158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p27"/>
          <p:cNvSpPr/>
          <p:nvPr/>
        </p:nvSpPr>
        <p:spPr>
          <a:xfrm flipH="1">
            <a:off x="7768249" y="2154366"/>
            <a:ext cx="80505" cy="59618"/>
          </a:xfrm>
          <a:custGeom>
            <a:avLst/>
            <a:gdLst/>
            <a:ahLst/>
            <a:cxnLst/>
            <a:rect l="l" t="t" r="r" b="b"/>
            <a:pathLst>
              <a:path w="1800" h="1333" extrusionOk="0">
                <a:moveTo>
                  <a:pt x="1633" y="1"/>
                </a:moveTo>
                <a:cubicBezTo>
                  <a:pt x="1580" y="1"/>
                  <a:pt x="1518" y="19"/>
                  <a:pt x="1453" y="57"/>
                </a:cubicBezTo>
                <a:lnTo>
                  <a:pt x="314" y="713"/>
                </a:lnTo>
                <a:cubicBezTo>
                  <a:pt x="137" y="815"/>
                  <a:pt x="1" y="1025"/>
                  <a:pt x="8" y="1182"/>
                </a:cubicBezTo>
                <a:cubicBezTo>
                  <a:pt x="14" y="1279"/>
                  <a:pt x="77" y="1333"/>
                  <a:pt x="168" y="1333"/>
                </a:cubicBezTo>
                <a:cubicBezTo>
                  <a:pt x="220" y="1333"/>
                  <a:pt x="282" y="1315"/>
                  <a:pt x="348" y="1278"/>
                </a:cubicBezTo>
                <a:lnTo>
                  <a:pt x="1487" y="617"/>
                </a:lnTo>
                <a:cubicBezTo>
                  <a:pt x="1664" y="515"/>
                  <a:pt x="1800" y="308"/>
                  <a:pt x="1793" y="152"/>
                </a:cubicBezTo>
                <a:cubicBezTo>
                  <a:pt x="1786" y="54"/>
                  <a:pt x="1723" y="1"/>
                  <a:pt x="163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27"/>
          <p:cNvSpPr/>
          <p:nvPr/>
        </p:nvSpPr>
        <p:spPr>
          <a:xfrm flipH="1">
            <a:off x="7598875" y="1778047"/>
            <a:ext cx="91418" cy="259316"/>
          </a:xfrm>
          <a:custGeom>
            <a:avLst/>
            <a:gdLst/>
            <a:ahLst/>
            <a:cxnLst/>
            <a:rect l="l" t="t" r="r" b="b"/>
            <a:pathLst>
              <a:path w="2044" h="5798" extrusionOk="0">
                <a:moveTo>
                  <a:pt x="1601" y="1"/>
                </a:moveTo>
                <a:cubicBezTo>
                  <a:pt x="1555" y="1"/>
                  <a:pt x="1505" y="15"/>
                  <a:pt x="1452" y="46"/>
                </a:cubicBezTo>
                <a:lnTo>
                  <a:pt x="317" y="702"/>
                </a:lnTo>
                <a:cubicBezTo>
                  <a:pt x="137" y="804"/>
                  <a:pt x="1" y="1055"/>
                  <a:pt x="14" y="1259"/>
                </a:cubicBezTo>
                <a:lnTo>
                  <a:pt x="252" y="5568"/>
                </a:lnTo>
                <a:cubicBezTo>
                  <a:pt x="259" y="5713"/>
                  <a:pt x="339" y="5798"/>
                  <a:pt x="448" y="5798"/>
                </a:cubicBezTo>
                <a:cubicBezTo>
                  <a:pt x="492" y="5798"/>
                  <a:pt x="541" y="5784"/>
                  <a:pt x="592" y="5755"/>
                </a:cubicBezTo>
                <a:lnTo>
                  <a:pt x="1731" y="5094"/>
                </a:lnTo>
                <a:cubicBezTo>
                  <a:pt x="1912" y="4992"/>
                  <a:pt x="2044" y="4744"/>
                  <a:pt x="2034" y="4537"/>
                </a:cubicBezTo>
                <a:lnTo>
                  <a:pt x="1796" y="230"/>
                </a:lnTo>
                <a:cubicBezTo>
                  <a:pt x="1789" y="85"/>
                  <a:pt x="1710" y="1"/>
                  <a:pt x="1601" y="1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27"/>
          <p:cNvSpPr/>
          <p:nvPr/>
        </p:nvSpPr>
        <p:spPr>
          <a:xfrm flipH="1">
            <a:off x="7599322" y="1778137"/>
            <a:ext cx="90345" cy="259271"/>
          </a:xfrm>
          <a:custGeom>
            <a:avLst/>
            <a:gdLst/>
            <a:ahLst/>
            <a:cxnLst/>
            <a:rect l="l" t="t" r="r" b="b"/>
            <a:pathLst>
              <a:path w="2020" h="5797" extrusionOk="0">
                <a:moveTo>
                  <a:pt x="1584" y="0"/>
                </a:moveTo>
                <a:cubicBezTo>
                  <a:pt x="1540" y="0"/>
                  <a:pt x="1493" y="13"/>
                  <a:pt x="1438" y="44"/>
                </a:cubicBezTo>
                <a:lnTo>
                  <a:pt x="303" y="700"/>
                </a:lnTo>
                <a:cubicBezTo>
                  <a:pt x="129" y="799"/>
                  <a:pt x="0" y="1033"/>
                  <a:pt x="0" y="1234"/>
                </a:cubicBezTo>
                <a:lnTo>
                  <a:pt x="0" y="1257"/>
                </a:lnTo>
                <a:lnTo>
                  <a:pt x="238" y="5566"/>
                </a:lnTo>
                <a:cubicBezTo>
                  <a:pt x="245" y="5712"/>
                  <a:pt x="324" y="5797"/>
                  <a:pt x="432" y="5797"/>
                </a:cubicBezTo>
                <a:cubicBezTo>
                  <a:pt x="479" y="5797"/>
                  <a:pt x="528" y="5779"/>
                  <a:pt x="578" y="5753"/>
                </a:cubicBezTo>
                <a:lnTo>
                  <a:pt x="1717" y="5092"/>
                </a:lnTo>
                <a:cubicBezTo>
                  <a:pt x="1890" y="4995"/>
                  <a:pt x="2020" y="4760"/>
                  <a:pt x="2020" y="4559"/>
                </a:cubicBezTo>
                <a:lnTo>
                  <a:pt x="2020" y="4535"/>
                </a:lnTo>
                <a:lnTo>
                  <a:pt x="1782" y="228"/>
                </a:lnTo>
                <a:cubicBezTo>
                  <a:pt x="1775" y="82"/>
                  <a:pt x="1694" y="0"/>
                  <a:pt x="15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27"/>
          <p:cNvSpPr/>
          <p:nvPr/>
        </p:nvSpPr>
        <p:spPr>
          <a:xfrm flipH="1">
            <a:off x="7594313" y="2053779"/>
            <a:ext cx="80594" cy="59663"/>
          </a:xfrm>
          <a:custGeom>
            <a:avLst/>
            <a:gdLst/>
            <a:ahLst/>
            <a:cxnLst/>
            <a:rect l="l" t="t" r="r" b="b"/>
            <a:pathLst>
              <a:path w="1802" h="1334" extrusionOk="0">
                <a:moveTo>
                  <a:pt x="1631" y="0"/>
                </a:moveTo>
                <a:cubicBezTo>
                  <a:pt x="1579" y="0"/>
                  <a:pt x="1517" y="18"/>
                  <a:pt x="1452" y="55"/>
                </a:cubicBezTo>
                <a:lnTo>
                  <a:pt x="313" y="715"/>
                </a:lnTo>
                <a:cubicBezTo>
                  <a:pt x="136" y="817"/>
                  <a:pt x="0" y="1027"/>
                  <a:pt x="7" y="1181"/>
                </a:cubicBezTo>
                <a:cubicBezTo>
                  <a:pt x="13" y="1279"/>
                  <a:pt x="76" y="1333"/>
                  <a:pt x="167" y="1333"/>
                </a:cubicBezTo>
                <a:cubicBezTo>
                  <a:pt x="219" y="1333"/>
                  <a:pt x="282" y="1315"/>
                  <a:pt x="347" y="1275"/>
                </a:cubicBezTo>
                <a:lnTo>
                  <a:pt x="1486" y="619"/>
                </a:lnTo>
                <a:cubicBezTo>
                  <a:pt x="1662" y="517"/>
                  <a:pt x="1802" y="307"/>
                  <a:pt x="1792" y="153"/>
                </a:cubicBezTo>
                <a:cubicBezTo>
                  <a:pt x="1785" y="54"/>
                  <a:pt x="1723" y="0"/>
                  <a:pt x="16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27"/>
          <p:cNvSpPr/>
          <p:nvPr/>
        </p:nvSpPr>
        <p:spPr>
          <a:xfrm flipH="1">
            <a:off x="6156137" y="2261662"/>
            <a:ext cx="257303" cy="278100"/>
          </a:xfrm>
          <a:custGeom>
            <a:avLst/>
            <a:gdLst/>
            <a:ahLst/>
            <a:cxnLst/>
            <a:rect l="l" t="t" r="r" b="b"/>
            <a:pathLst>
              <a:path w="5753" h="6218" extrusionOk="0">
                <a:moveTo>
                  <a:pt x="1934" y="0"/>
                </a:moveTo>
                <a:lnTo>
                  <a:pt x="0" y="1140"/>
                </a:lnTo>
                <a:cubicBezTo>
                  <a:pt x="265" y="1989"/>
                  <a:pt x="755" y="2985"/>
                  <a:pt x="1064" y="3618"/>
                </a:cubicBezTo>
                <a:cubicBezTo>
                  <a:pt x="2037" y="5587"/>
                  <a:pt x="2874" y="6217"/>
                  <a:pt x="3787" y="6217"/>
                </a:cubicBezTo>
                <a:cubicBezTo>
                  <a:pt x="3889" y="6217"/>
                  <a:pt x="3992" y="6209"/>
                  <a:pt x="4096" y="6194"/>
                </a:cubicBezTo>
                <a:cubicBezTo>
                  <a:pt x="5753" y="5963"/>
                  <a:pt x="5637" y="5352"/>
                  <a:pt x="4685" y="4451"/>
                </a:cubicBezTo>
                <a:cubicBezTo>
                  <a:pt x="3981" y="3784"/>
                  <a:pt x="3644" y="3098"/>
                  <a:pt x="3644" y="3098"/>
                </a:cubicBezTo>
                <a:lnTo>
                  <a:pt x="3644" y="3098"/>
                </a:lnTo>
                <a:cubicBezTo>
                  <a:pt x="4015" y="3271"/>
                  <a:pt x="4311" y="3404"/>
                  <a:pt x="4532" y="3441"/>
                </a:cubicBezTo>
                <a:cubicBezTo>
                  <a:pt x="4584" y="3449"/>
                  <a:pt x="4632" y="3453"/>
                  <a:pt x="4678" y="3453"/>
                </a:cubicBezTo>
                <a:cubicBezTo>
                  <a:pt x="5021" y="3453"/>
                  <a:pt x="5193" y="3226"/>
                  <a:pt x="5229" y="3087"/>
                </a:cubicBezTo>
                <a:cubicBezTo>
                  <a:pt x="5259" y="2968"/>
                  <a:pt x="4953" y="2914"/>
                  <a:pt x="4559" y="2598"/>
                </a:cubicBezTo>
                <a:cubicBezTo>
                  <a:pt x="4059" y="2193"/>
                  <a:pt x="3774" y="1846"/>
                  <a:pt x="3142" y="1557"/>
                </a:cubicBezTo>
                <a:cubicBezTo>
                  <a:pt x="2903" y="1449"/>
                  <a:pt x="2400" y="1132"/>
                  <a:pt x="2298" y="895"/>
                </a:cubicBezTo>
                <a:cubicBezTo>
                  <a:pt x="2189" y="650"/>
                  <a:pt x="2067" y="344"/>
                  <a:pt x="1934" y="0"/>
                </a:cubicBezTo>
                <a:close/>
              </a:path>
            </a:pathLst>
          </a:custGeom>
          <a:solidFill>
            <a:srgbClr val="B16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27"/>
          <p:cNvSpPr/>
          <p:nvPr/>
        </p:nvSpPr>
        <p:spPr>
          <a:xfrm flipH="1">
            <a:off x="6310170" y="1452984"/>
            <a:ext cx="276624" cy="869991"/>
          </a:xfrm>
          <a:custGeom>
            <a:avLst/>
            <a:gdLst/>
            <a:ahLst/>
            <a:cxnLst/>
            <a:rect l="l" t="t" r="r" b="b"/>
            <a:pathLst>
              <a:path w="6185" h="19452" extrusionOk="0">
                <a:moveTo>
                  <a:pt x="1108" y="1"/>
                </a:moveTo>
                <a:cubicBezTo>
                  <a:pt x="1108" y="1"/>
                  <a:pt x="707" y="1130"/>
                  <a:pt x="316" y="1796"/>
                </a:cubicBezTo>
                <a:cubicBezTo>
                  <a:pt x="0" y="2334"/>
                  <a:pt x="266" y="10925"/>
                  <a:pt x="425" y="11645"/>
                </a:cubicBezTo>
                <a:cubicBezTo>
                  <a:pt x="585" y="12367"/>
                  <a:pt x="3726" y="19390"/>
                  <a:pt x="3726" y="19390"/>
                </a:cubicBezTo>
                <a:cubicBezTo>
                  <a:pt x="3726" y="19390"/>
                  <a:pt x="3930" y="19451"/>
                  <a:pt x="4250" y="19451"/>
                </a:cubicBezTo>
                <a:cubicBezTo>
                  <a:pt x="4731" y="19451"/>
                  <a:pt x="5476" y="19314"/>
                  <a:pt x="6184" y="18625"/>
                </a:cubicBezTo>
                <a:lnTo>
                  <a:pt x="3848" y="11268"/>
                </a:lnTo>
                <a:lnTo>
                  <a:pt x="3702" y="4998"/>
                </a:lnTo>
                <a:cubicBezTo>
                  <a:pt x="3702" y="4998"/>
                  <a:pt x="3795" y="481"/>
                  <a:pt x="1108" y="1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27"/>
          <p:cNvSpPr/>
          <p:nvPr/>
        </p:nvSpPr>
        <p:spPr>
          <a:xfrm flipH="1">
            <a:off x="6310170" y="1452984"/>
            <a:ext cx="227069" cy="869991"/>
          </a:xfrm>
          <a:custGeom>
            <a:avLst/>
            <a:gdLst/>
            <a:ahLst/>
            <a:cxnLst/>
            <a:rect l="l" t="t" r="r" b="b"/>
            <a:pathLst>
              <a:path w="5077" h="19452" extrusionOk="0">
                <a:moveTo>
                  <a:pt x="0" y="1"/>
                </a:moveTo>
                <a:lnTo>
                  <a:pt x="0" y="1"/>
                </a:lnTo>
                <a:cubicBezTo>
                  <a:pt x="1687" y="521"/>
                  <a:pt x="1714" y="1589"/>
                  <a:pt x="1894" y="3921"/>
                </a:cubicBezTo>
                <a:cubicBezTo>
                  <a:pt x="2054" y="5941"/>
                  <a:pt x="2152" y="18160"/>
                  <a:pt x="2152" y="18160"/>
                </a:cubicBezTo>
                <a:cubicBezTo>
                  <a:pt x="2132" y="18176"/>
                  <a:pt x="2111" y="18190"/>
                  <a:pt x="2091" y="18207"/>
                </a:cubicBezTo>
                <a:cubicBezTo>
                  <a:pt x="2407" y="18918"/>
                  <a:pt x="2618" y="19390"/>
                  <a:pt x="2618" y="19390"/>
                </a:cubicBezTo>
                <a:cubicBezTo>
                  <a:pt x="2618" y="19390"/>
                  <a:pt x="2822" y="19451"/>
                  <a:pt x="3142" y="19451"/>
                </a:cubicBezTo>
                <a:cubicBezTo>
                  <a:pt x="3621" y="19451"/>
                  <a:pt x="4366" y="19312"/>
                  <a:pt x="5076" y="18625"/>
                </a:cubicBezTo>
                <a:lnTo>
                  <a:pt x="2740" y="11268"/>
                </a:lnTo>
                <a:lnTo>
                  <a:pt x="2594" y="4998"/>
                </a:lnTo>
                <a:lnTo>
                  <a:pt x="2594" y="4948"/>
                </a:lnTo>
                <a:cubicBezTo>
                  <a:pt x="2594" y="4441"/>
                  <a:pt x="2516" y="450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27"/>
          <p:cNvSpPr/>
          <p:nvPr/>
        </p:nvSpPr>
        <p:spPr>
          <a:xfrm flipH="1">
            <a:off x="6873704" y="3491339"/>
            <a:ext cx="104030" cy="177961"/>
          </a:xfrm>
          <a:custGeom>
            <a:avLst/>
            <a:gdLst/>
            <a:ahLst/>
            <a:cxnLst/>
            <a:rect l="l" t="t" r="r" b="b"/>
            <a:pathLst>
              <a:path w="2326" h="3979" extrusionOk="0">
                <a:moveTo>
                  <a:pt x="0" y="1"/>
                </a:moveTo>
                <a:lnTo>
                  <a:pt x="0" y="3979"/>
                </a:lnTo>
                <a:lnTo>
                  <a:pt x="2326" y="3979"/>
                </a:lnTo>
                <a:lnTo>
                  <a:pt x="2326" y="1"/>
                </a:lnTo>
                <a:close/>
              </a:path>
            </a:pathLst>
          </a:custGeom>
          <a:solidFill>
            <a:srgbClr val="B16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27"/>
          <p:cNvSpPr/>
          <p:nvPr/>
        </p:nvSpPr>
        <p:spPr>
          <a:xfrm flipH="1">
            <a:off x="6443540" y="3346295"/>
            <a:ext cx="109084" cy="191915"/>
          </a:xfrm>
          <a:custGeom>
            <a:avLst/>
            <a:gdLst/>
            <a:ahLst/>
            <a:cxnLst/>
            <a:rect l="l" t="t" r="r" b="b"/>
            <a:pathLst>
              <a:path w="2439" h="4291" extrusionOk="0">
                <a:moveTo>
                  <a:pt x="1" y="0"/>
                </a:moveTo>
                <a:lnTo>
                  <a:pt x="1" y="4212"/>
                </a:lnTo>
                <a:lnTo>
                  <a:pt x="2323" y="4291"/>
                </a:lnTo>
                <a:lnTo>
                  <a:pt x="2439" y="82"/>
                </a:lnTo>
                <a:lnTo>
                  <a:pt x="1" y="0"/>
                </a:lnTo>
                <a:close/>
              </a:path>
            </a:pathLst>
          </a:custGeom>
          <a:solidFill>
            <a:srgbClr val="B16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27"/>
          <p:cNvSpPr/>
          <p:nvPr/>
        </p:nvSpPr>
        <p:spPr>
          <a:xfrm flipH="1">
            <a:off x="6430435" y="2199896"/>
            <a:ext cx="574672" cy="1394347"/>
          </a:xfrm>
          <a:custGeom>
            <a:avLst/>
            <a:gdLst/>
            <a:ahLst/>
            <a:cxnLst/>
            <a:rect l="l" t="t" r="r" b="b"/>
            <a:pathLst>
              <a:path w="12849" h="31176" extrusionOk="0">
                <a:moveTo>
                  <a:pt x="12151" y="1"/>
                </a:moveTo>
                <a:lnTo>
                  <a:pt x="938" y="481"/>
                </a:lnTo>
                <a:cubicBezTo>
                  <a:pt x="938" y="2700"/>
                  <a:pt x="786" y="15603"/>
                  <a:pt x="786" y="15603"/>
                </a:cubicBezTo>
                <a:cubicBezTo>
                  <a:pt x="734" y="16238"/>
                  <a:pt x="119" y="17374"/>
                  <a:pt x="72" y="19676"/>
                </a:cubicBezTo>
                <a:cubicBezTo>
                  <a:pt x="0" y="23011"/>
                  <a:pt x="513" y="30868"/>
                  <a:pt x="513" y="30868"/>
                </a:cubicBezTo>
                <a:cubicBezTo>
                  <a:pt x="513" y="30868"/>
                  <a:pt x="1043" y="31175"/>
                  <a:pt x="1844" y="31175"/>
                </a:cubicBezTo>
                <a:cubicBezTo>
                  <a:pt x="2214" y="31175"/>
                  <a:pt x="2641" y="31110"/>
                  <a:pt x="3101" y="30919"/>
                </a:cubicBezTo>
                <a:cubicBezTo>
                  <a:pt x="3101" y="30919"/>
                  <a:pt x="4927" y="19805"/>
                  <a:pt x="5341" y="16504"/>
                </a:cubicBezTo>
                <a:cubicBezTo>
                  <a:pt x="5705" y="13624"/>
                  <a:pt x="6959" y="5934"/>
                  <a:pt x="6959" y="5934"/>
                </a:cubicBezTo>
                <a:lnTo>
                  <a:pt x="8734" y="15670"/>
                </a:lnTo>
                <a:cubicBezTo>
                  <a:pt x="8734" y="15670"/>
                  <a:pt x="8306" y="17387"/>
                  <a:pt x="8448" y="19363"/>
                </a:cubicBezTo>
                <a:cubicBezTo>
                  <a:pt x="8558" y="20889"/>
                  <a:pt x="9972" y="28539"/>
                  <a:pt x="9972" y="28539"/>
                </a:cubicBezTo>
                <a:cubicBezTo>
                  <a:pt x="9972" y="28539"/>
                  <a:pt x="10560" y="28938"/>
                  <a:pt x="11502" y="28938"/>
                </a:cubicBezTo>
                <a:cubicBezTo>
                  <a:pt x="11843" y="28938"/>
                  <a:pt x="12231" y="28886"/>
                  <a:pt x="12654" y="28743"/>
                </a:cubicBezTo>
                <a:cubicBezTo>
                  <a:pt x="12654" y="28743"/>
                  <a:pt x="12790" y="16739"/>
                  <a:pt x="12817" y="15338"/>
                </a:cubicBezTo>
                <a:cubicBezTo>
                  <a:pt x="12848" y="13740"/>
                  <a:pt x="12151" y="1"/>
                  <a:pt x="1215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27"/>
          <p:cNvSpPr/>
          <p:nvPr/>
        </p:nvSpPr>
        <p:spPr>
          <a:xfrm flipH="1">
            <a:off x="6736846" y="3603018"/>
            <a:ext cx="269826" cy="302520"/>
          </a:xfrm>
          <a:custGeom>
            <a:avLst/>
            <a:gdLst/>
            <a:ahLst/>
            <a:cxnLst/>
            <a:rect l="l" t="t" r="r" b="b"/>
            <a:pathLst>
              <a:path w="6033" h="6764" extrusionOk="0">
                <a:moveTo>
                  <a:pt x="631" y="0"/>
                </a:moveTo>
                <a:cubicBezTo>
                  <a:pt x="499" y="0"/>
                  <a:pt x="388" y="433"/>
                  <a:pt x="283" y="829"/>
                </a:cubicBezTo>
                <a:cubicBezTo>
                  <a:pt x="158" y="1305"/>
                  <a:pt x="1" y="1841"/>
                  <a:pt x="198" y="2318"/>
                </a:cubicBezTo>
                <a:cubicBezTo>
                  <a:pt x="307" y="2583"/>
                  <a:pt x="481" y="2814"/>
                  <a:pt x="644" y="3052"/>
                </a:cubicBezTo>
                <a:cubicBezTo>
                  <a:pt x="923" y="3464"/>
                  <a:pt x="1171" y="3912"/>
                  <a:pt x="1225" y="4402"/>
                </a:cubicBezTo>
                <a:cubicBezTo>
                  <a:pt x="1249" y="4619"/>
                  <a:pt x="1239" y="4837"/>
                  <a:pt x="1273" y="5051"/>
                </a:cubicBezTo>
                <a:cubicBezTo>
                  <a:pt x="1392" y="5796"/>
                  <a:pt x="1915" y="6377"/>
                  <a:pt x="2640" y="6588"/>
                </a:cubicBezTo>
                <a:cubicBezTo>
                  <a:pt x="3016" y="6699"/>
                  <a:pt x="3453" y="6763"/>
                  <a:pt x="3899" y="6763"/>
                </a:cubicBezTo>
                <a:cubicBezTo>
                  <a:pt x="4572" y="6763"/>
                  <a:pt x="5263" y="6617"/>
                  <a:pt x="5791" y="6265"/>
                </a:cubicBezTo>
                <a:cubicBezTo>
                  <a:pt x="6032" y="6105"/>
                  <a:pt x="5982" y="5408"/>
                  <a:pt x="5842" y="5160"/>
                </a:cubicBezTo>
                <a:cubicBezTo>
                  <a:pt x="5699" y="4909"/>
                  <a:pt x="5298" y="4551"/>
                  <a:pt x="5121" y="4327"/>
                </a:cubicBezTo>
                <a:cubicBezTo>
                  <a:pt x="4366" y="3382"/>
                  <a:pt x="4091" y="3079"/>
                  <a:pt x="3765" y="2270"/>
                </a:cubicBezTo>
                <a:cubicBezTo>
                  <a:pt x="3561" y="1774"/>
                  <a:pt x="3465" y="1512"/>
                  <a:pt x="3357" y="1080"/>
                </a:cubicBezTo>
                <a:cubicBezTo>
                  <a:pt x="3285" y="801"/>
                  <a:pt x="3255" y="638"/>
                  <a:pt x="3221" y="424"/>
                </a:cubicBezTo>
                <a:cubicBezTo>
                  <a:pt x="3174" y="129"/>
                  <a:pt x="3097" y="6"/>
                  <a:pt x="2977" y="6"/>
                </a:cubicBezTo>
                <a:cubicBezTo>
                  <a:pt x="2976" y="6"/>
                  <a:pt x="2974" y="6"/>
                  <a:pt x="2973" y="6"/>
                </a:cubicBezTo>
                <a:lnTo>
                  <a:pt x="2973" y="335"/>
                </a:lnTo>
                <a:cubicBezTo>
                  <a:pt x="2976" y="574"/>
                  <a:pt x="2272" y="650"/>
                  <a:pt x="1896" y="650"/>
                </a:cubicBezTo>
                <a:cubicBezTo>
                  <a:pt x="1865" y="650"/>
                  <a:pt x="1836" y="650"/>
                  <a:pt x="1810" y="649"/>
                </a:cubicBezTo>
                <a:cubicBezTo>
                  <a:pt x="1283" y="628"/>
                  <a:pt x="817" y="445"/>
                  <a:pt x="647" y="258"/>
                </a:cubicBezTo>
                <a:lnTo>
                  <a:pt x="647" y="2"/>
                </a:lnTo>
                <a:cubicBezTo>
                  <a:pt x="642" y="1"/>
                  <a:pt x="636" y="0"/>
                  <a:pt x="63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27"/>
          <p:cNvSpPr/>
          <p:nvPr/>
        </p:nvSpPr>
        <p:spPr>
          <a:xfrm flipH="1">
            <a:off x="6194645" y="3499300"/>
            <a:ext cx="396890" cy="204393"/>
          </a:xfrm>
          <a:custGeom>
            <a:avLst/>
            <a:gdLst/>
            <a:ahLst/>
            <a:cxnLst/>
            <a:rect l="l" t="t" r="r" b="b"/>
            <a:pathLst>
              <a:path w="8874" h="4570" extrusionOk="0">
                <a:moveTo>
                  <a:pt x="857" y="1"/>
                </a:moveTo>
                <a:cubicBezTo>
                  <a:pt x="645" y="1"/>
                  <a:pt x="466" y="992"/>
                  <a:pt x="323" y="1634"/>
                </a:cubicBezTo>
                <a:cubicBezTo>
                  <a:pt x="191" y="2236"/>
                  <a:pt x="0" y="2933"/>
                  <a:pt x="474" y="3263"/>
                </a:cubicBezTo>
                <a:cubicBezTo>
                  <a:pt x="833" y="3510"/>
                  <a:pt x="1609" y="3576"/>
                  <a:pt x="2244" y="3576"/>
                </a:cubicBezTo>
                <a:cubicBezTo>
                  <a:pt x="2448" y="3576"/>
                  <a:pt x="2638" y="3569"/>
                  <a:pt x="2795" y="3559"/>
                </a:cubicBezTo>
                <a:cubicBezTo>
                  <a:pt x="2811" y="3558"/>
                  <a:pt x="2828" y="3558"/>
                  <a:pt x="2844" y="3558"/>
                </a:cubicBezTo>
                <a:cubicBezTo>
                  <a:pt x="3489" y="3558"/>
                  <a:pt x="4474" y="4246"/>
                  <a:pt x="5236" y="4416"/>
                </a:cubicBezTo>
                <a:cubicBezTo>
                  <a:pt x="5716" y="4524"/>
                  <a:pt x="6169" y="4569"/>
                  <a:pt x="6578" y="4569"/>
                </a:cubicBezTo>
                <a:cubicBezTo>
                  <a:pt x="7391" y="4569"/>
                  <a:pt x="8029" y="4390"/>
                  <a:pt x="8357" y="4171"/>
                </a:cubicBezTo>
                <a:cubicBezTo>
                  <a:pt x="8853" y="3841"/>
                  <a:pt x="8874" y="3266"/>
                  <a:pt x="8395" y="3049"/>
                </a:cubicBezTo>
                <a:cubicBezTo>
                  <a:pt x="7629" y="2706"/>
                  <a:pt x="5940" y="2036"/>
                  <a:pt x="5070" y="1601"/>
                </a:cubicBezTo>
                <a:cubicBezTo>
                  <a:pt x="4549" y="1339"/>
                  <a:pt x="4023" y="965"/>
                  <a:pt x="3703" y="614"/>
                </a:cubicBezTo>
                <a:cubicBezTo>
                  <a:pt x="3435" y="329"/>
                  <a:pt x="3339" y="156"/>
                  <a:pt x="3217" y="153"/>
                </a:cubicBezTo>
                <a:lnTo>
                  <a:pt x="3203" y="512"/>
                </a:lnTo>
                <a:cubicBezTo>
                  <a:pt x="2988" y="621"/>
                  <a:pt x="2670" y="671"/>
                  <a:pt x="2336" y="671"/>
                </a:cubicBezTo>
                <a:cubicBezTo>
                  <a:pt x="1721" y="671"/>
                  <a:pt x="1052" y="502"/>
                  <a:pt x="871" y="227"/>
                </a:cubicBezTo>
                <a:lnTo>
                  <a:pt x="871" y="2"/>
                </a:lnTo>
                <a:cubicBezTo>
                  <a:pt x="866" y="1"/>
                  <a:pt x="862" y="1"/>
                  <a:pt x="85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27"/>
          <p:cNvSpPr/>
          <p:nvPr/>
        </p:nvSpPr>
        <p:spPr>
          <a:xfrm flipH="1">
            <a:off x="6549046" y="2382241"/>
            <a:ext cx="144820" cy="488442"/>
          </a:xfrm>
          <a:custGeom>
            <a:avLst/>
            <a:gdLst/>
            <a:ahLst/>
            <a:cxnLst/>
            <a:rect l="l" t="t" r="r" b="b"/>
            <a:pathLst>
              <a:path w="3238" h="10921" extrusionOk="0">
                <a:moveTo>
                  <a:pt x="3237" y="0"/>
                </a:moveTo>
                <a:lnTo>
                  <a:pt x="3237" y="0"/>
                </a:lnTo>
                <a:cubicBezTo>
                  <a:pt x="1857" y="1333"/>
                  <a:pt x="0" y="1857"/>
                  <a:pt x="0" y="1857"/>
                </a:cubicBezTo>
                <a:lnTo>
                  <a:pt x="1653" y="10920"/>
                </a:lnTo>
                <a:lnTo>
                  <a:pt x="755" y="2258"/>
                </a:lnTo>
                <a:cubicBezTo>
                  <a:pt x="2611" y="1170"/>
                  <a:pt x="3237" y="1"/>
                  <a:pt x="32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27"/>
          <p:cNvSpPr/>
          <p:nvPr/>
        </p:nvSpPr>
        <p:spPr>
          <a:xfrm flipH="1">
            <a:off x="6452484" y="1455578"/>
            <a:ext cx="484998" cy="819943"/>
          </a:xfrm>
          <a:custGeom>
            <a:avLst/>
            <a:gdLst/>
            <a:ahLst/>
            <a:cxnLst/>
            <a:rect l="l" t="t" r="r" b="b"/>
            <a:pathLst>
              <a:path w="10844" h="18333" extrusionOk="0">
                <a:moveTo>
                  <a:pt x="6852" y="1"/>
                </a:moveTo>
                <a:lnTo>
                  <a:pt x="3456" y="99"/>
                </a:lnTo>
                <a:cubicBezTo>
                  <a:pt x="2667" y="290"/>
                  <a:pt x="1072" y="551"/>
                  <a:pt x="715" y="2125"/>
                </a:cubicBezTo>
                <a:cubicBezTo>
                  <a:pt x="286" y="4019"/>
                  <a:pt x="147" y="8137"/>
                  <a:pt x="147" y="8137"/>
                </a:cubicBezTo>
                <a:lnTo>
                  <a:pt x="1" y="17302"/>
                </a:lnTo>
                <a:cubicBezTo>
                  <a:pt x="797" y="17883"/>
                  <a:pt x="2655" y="18332"/>
                  <a:pt x="4736" y="18332"/>
                </a:cubicBezTo>
                <a:cubicBezTo>
                  <a:pt x="6832" y="18332"/>
                  <a:pt x="9154" y="17877"/>
                  <a:pt x="10843" y="16643"/>
                </a:cubicBezTo>
                <a:cubicBezTo>
                  <a:pt x="10843" y="16643"/>
                  <a:pt x="10432" y="5638"/>
                  <a:pt x="10432" y="3925"/>
                </a:cubicBezTo>
                <a:cubicBezTo>
                  <a:pt x="10432" y="2211"/>
                  <a:pt x="9480" y="154"/>
                  <a:pt x="6852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27"/>
          <p:cNvSpPr/>
          <p:nvPr/>
        </p:nvSpPr>
        <p:spPr>
          <a:xfrm flipH="1">
            <a:off x="6440946" y="1437464"/>
            <a:ext cx="191781" cy="868336"/>
          </a:xfrm>
          <a:custGeom>
            <a:avLst/>
            <a:gdLst/>
            <a:ahLst/>
            <a:cxnLst/>
            <a:rect l="l" t="t" r="r" b="b"/>
            <a:pathLst>
              <a:path w="4288" h="19415" extrusionOk="0">
                <a:moveTo>
                  <a:pt x="3" y="1"/>
                </a:moveTo>
                <a:lnTo>
                  <a:pt x="0" y="229"/>
                </a:lnTo>
                <a:cubicBezTo>
                  <a:pt x="0" y="229"/>
                  <a:pt x="1183" y="1164"/>
                  <a:pt x="1503" y="2551"/>
                </a:cubicBezTo>
                <a:cubicBezTo>
                  <a:pt x="1823" y="3938"/>
                  <a:pt x="1874" y="19414"/>
                  <a:pt x="1874" y="19414"/>
                </a:cubicBezTo>
                <a:cubicBezTo>
                  <a:pt x="1874" y="19414"/>
                  <a:pt x="3516" y="19111"/>
                  <a:pt x="4287" y="18507"/>
                </a:cubicBezTo>
                <a:cubicBezTo>
                  <a:pt x="4287" y="18507"/>
                  <a:pt x="4189" y="6288"/>
                  <a:pt x="4029" y="4268"/>
                </a:cubicBezTo>
                <a:cubicBezTo>
                  <a:pt x="3794" y="1205"/>
                  <a:pt x="3818" y="324"/>
                  <a:pt x="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p27"/>
          <p:cNvSpPr/>
          <p:nvPr/>
        </p:nvSpPr>
        <p:spPr>
          <a:xfrm flipH="1">
            <a:off x="6706880" y="1437464"/>
            <a:ext cx="277250" cy="872898"/>
          </a:xfrm>
          <a:custGeom>
            <a:avLst/>
            <a:gdLst/>
            <a:ahLst/>
            <a:cxnLst/>
            <a:rect l="l" t="t" r="r" b="b"/>
            <a:pathLst>
              <a:path w="6199" h="19517" extrusionOk="0">
                <a:moveTo>
                  <a:pt x="3808" y="1"/>
                </a:moveTo>
                <a:cubicBezTo>
                  <a:pt x="3808" y="1"/>
                  <a:pt x="3808" y="1"/>
                  <a:pt x="3808" y="1"/>
                </a:cubicBezTo>
                <a:cubicBezTo>
                  <a:pt x="3808" y="1"/>
                  <a:pt x="2363" y="304"/>
                  <a:pt x="1201" y="773"/>
                </a:cubicBezTo>
                <a:cubicBezTo>
                  <a:pt x="562" y="1028"/>
                  <a:pt x="96" y="3605"/>
                  <a:pt x="44" y="5598"/>
                </a:cubicBezTo>
                <a:cubicBezTo>
                  <a:pt x="0" y="7338"/>
                  <a:pt x="276" y="18575"/>
                  <a:pt x="276" y="18575"/>
                </a:cubicBezTo>
                <a:cubicBezTo>
                  <a:pt x="1567" y="19347"/>
                  <a:pt x="3280" y="19516"/>
                  <a:pt x="4532" y="19516"/>
                </a:cubicBezTo>
                <a:cubicBezTo>
                  <a:pt x="5504" y="19516"/>
                  <a:pt x="6198" y="19414"/>
                  <a:pt x="6198" y="19414"/>
                </a:cubicBezTo>
                <a:cubicBezTo>
                  <a:pt x="6198" y="19414"/>
                  <a:pt x="6042" y="11343"/>
                  <a:pt x="6021" y="6709"/>
                </a:cubicBezTo>
                <a:cubicBezTo>
                  <a:pt x="5998" y="1354"/>
                  <a:pt x="3814" y="1"/>
                  <a:pt x="380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27"/>
          <p:cNvSpPr/>
          <p:nvPr/>
        </p:nvSpPr>
        <p:spPr>
          <a:xfrm flipH="1">
            <a:off x="6912794" y="1504373"/>
            <a:ext cx="824461" cy="466169"/>
          </a:xfrm>
          <a:custGeom>
            <a:avLst/>
            <a:gdLst/>
            <a:ahLst/>
            <a:cxnLst/>
            <a:rect l="l" t="t" r="r" b="b"/>
            <a:pathLst>
              <a:path w="18434" h="10423" extrusionOk="0">
                <a:moveTo>
                  <a:pt x="4188" y="1"/>
                </a:moveTo>
                <a:cubicBezTo>
                  <a:pt x="4055" y="1"/>
                  <a:pt x="3918" y="115"/>
                  <a:pt x="3876" y="253"/>
                </a:cubicBezTo>
                <a:cubicBezTo>
                  <a:pt x="3825" y="427"/>
                  <a:pt x="3883" y="617"/>
                  <a:pt x="3941" y="790"/>
                </a:cubicBezTo>
                <a:cubicBezTo>
                  <a:pt x="4015" y="1018"/>
                  <a:pt x="4247" y="1337"/>
                  <a:pt x="3924" y="1389"/>
                </a:cubicBezTo>
                <a:cubicBezTo>
                  <a:pt x="3884" y="1395"/>
                  <a:pt x="3843" y="1398"/>
                  <a:pt x="3803" y="1398"/>
                </a:cubicBezTo>
                <a:cubicBezTo>
                  <a:pt x="3567" y="1398"/>
                  <a:pt x="3324" y="1298"/>
                  <a:pt x="3117" y="1208"/>
                </a:cubicBezTo>
                <a:cubicBezTo>
                  <a:pt x="2703" y="1031"/>
                  <a:pt x="2298" y="835"/>
                  <a:pt x="1901" y="623"/>
                </a:cubicBezTo>
                <a:cubicBezTo>
                  <a:pt x="1642" y="488"/>
                  <a:pt x="1377" y="338"/>
                  <a:pt x="1088" y="334"/>
                </a:cubicBezTo>
                <a:cubicBezTo>
                  <a:pt x="1084" y="334"/>
                  <a:pt x="1080" y="334"/>
                  <a:pt x="1075" y="334"/>
                </a:cubicBezTo>
                <a:cubicBezTo>
                  <a:pt x="655" y="334"/>
                  <a:pt x="274" y="655"/>
                  <a:pt x="139" y="1052"/>
                </a:cubicBezTo>
                <a:cubicBezTo>
                  <a:pt x="0" y="1453"/>
                  <a:pt x="85" y="1905"/>
                  <a:pt x="289" y="2279"/>
                </a:cubicBezTo>
                <a:cubicBezTo>
                  <a:pt x="493" y="2650"/>
                  <a:pt x="806" y="2949"/>
                  <a:pt x="1143" y="3211"/>
                </a:cubicBezTo>
                <a:cubicBezTo>
                  <a:pt x="1870" y="3772"/>
                  <a:pt x="2832" y="4030"/>
                  <a:pt x="3713" y="4265"/>
                </a:cubicBezTo>
                <a:cubicBezTo>
                  <a:pt x="4137" y="4377"/>
                  <a:pt x="4423" y="4510"/>
                  <a:pt x="4953" y="4842"/>
                </a:cubicBezTo>
                <a:cubicBezTo>
                  <a:pt x="5657" y="5335"/>
                  <a:pt x="9312" y="8450"/>
                  <a:pt x="11063" y="9732"/>
                </a:cubicBezTo>
                <a:cubicBezTo>
                  <a:pt x="11731" y="10221"/>
                  <a:pt x="12198" y="10423"/>
                  <a:pt x="12583" y="10423"/>
                </a:cubicBezTo>
                <a:cubicBezTo>
                  <a:pt x="13111" y="10423"/>
                  <a:pt x="13486" y="10043"/>
                  <a:pt x="14021" y="9500"/>
                </a:cubicBezTo>
                <a:cubicBezTo>
                  <a:pt x="14945" y="8562"/>
                  <a:pt x="18434" y="4155"/>
                  <a:pt x="18434" y="4155"/>
                </a:cubicBezTo>
                <a:lnTo>
                  <a:pt x="15622" y="2208"/>
                </a:lnTo>
                <a:cubicBezTo>
                  <a:pt x="14599" y="3951"/>
                  <a:pt x="12375" y="7467"/>
                  <a:pt x="12375" y="7467"/>
                </a:cubicBezTo>
                <a:cubicBezTo>
                  <a:pt x="12179" y="7314"/>
                  <a:pt x="7503" y="4387"/>
                  <a:pt x="6450" y="3082"/>
                </a:cubicBezTo>
                <a:cubicBezTo>
                  <a:pt x="6202" y="2568"/>
                  <a:pt x="6008" y="2140"/>
                  <a:pt x="5657" y="1681"/>
                </a:cubicBezTo>
                <a:cubicBezTo>
                  <a:pt x="5253" y="1154"/>
                  <a:pt x="4838" y="637"/>
                  <a:pt x="4410" y="134"/>
                </a:cubicBezTo>
                <a:cubicBezTo>
                  <a:pt x="4376" y="96"/>
                  <a:pt x="4341" y="55"/>
                  <a:pt x="4301" y="32"/>
                </a:cubicBezTo>
                <a:cubicBezTo>
                  <a:pt x="4265" y="10"/>
                  <a:pt x="4227" y="1"/>
                  <a:pt x="4188" y="1"/>
                </a:cubicBezTo>
                <a:close/>
              </a:path>
            </a:pathLst>
          </a:custGeom>
          <a:solidFill>
            <a:srgbClr val="B16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27"/>
          <p:cNvSpPr/>
          <p:nvPr/>
        </p:nvSpPr>
        <p:spPr>
          <a:xfrm flipH="1">
            <a:off x="6854830" y="1461392"/>
            <a:ext cx="633217" cy="519034"/>
          </a:xfrm>
          <a:custGeom>
            <a:avLst/>
            <a:gdLst/>
            <a:ahLst/>
            <a:cxnLst/>
            <a:rect l="l" t="t" r="r" b="b"/>
            <a:pathLst>
              <a:path w="14158" h="11605" extrusionOk="0">
                <a:moveTo>
                  <a:pt x="13117" y="0"/>
                </a:moveTo>
                <a:lnTo>
                  <a:pt x="13117" y="0"/>
                </a:lnTo>
                <a:cubicBezTo>
                  <a:pt x="10737" y="694"/>
                  <a:pt x="10897" y="1537"/>
                  <a:pt x="9316" y="4063"/>
                </a:cubicBezTo>
                <a:cubicBezTo>
                  <a:pt x="7732" y="6589"/>
                  <a:pt x="6674" y="7735"/>
                  <a:pt x="6674" y="7735"/>
                </a:cubicBezTo>
                <a:lnTo>
                  <a:pt x="1622" y="4553"/>
                </a:lnTo>
                <a:cubicBezTo>
                  <a:pt x="1622" y="4553"/>
                  <a:pt x="569" y="5232"/>
                  <a:pt x="1" y="6626"/>
                </a:cubicBezTo>
                <a:cubicBezTo>
                  <a:pt x="1" y="6626"/>
                  <a:pt x="5080" y="10563"/>
                  <a:pt x="5787" y="11005"/>
                </a:cubicBezTo>
                <a:cubicBezTo>
                  <a:pt x="6367" y="11370"/>
                  <a:pt x="6785" y="11604"/>
                  <a:pt x="7194" y="11604"/>
                </a:cubicBezTo>
                <a:cubicBezTo>
                  <a:pt x="7494" y="11604"/>
                  <a:pt x="7790" y="11477"/>
                  <a:pt x="8140" y="11182"/>
                </a:cubicBezTo>
                <a:cubicBezTo>
                  <a:pt x="8969" y="10481"/>
                  <a:pt x="12311" y="6806"/>
                  <a:pt x="12311" y="6806"/>
                </a:cubicBezTo>
                <a:cubicBezTo>
                  <a:pt x="13838" y="5263"/>
                  <a:pt x="14157" y="1139"/>
                  <a:pt x="13117" y="0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p27"/>
          <p:cNvSpPr/>
          <p:nvPr/>
        </p:nvSpPr>
        <p:spPr>
          <a:xfrm flipH="1">
            <a:off x="6874330" y="1461392"/>
            <a:ext cx="613716" cy="518989"/>
          </a:xfrm>
          <a:custGeom>
            <a:avLst/>
            <a:gdLst/>
            <a:ahLst/>
            <a:cxnLst/>
            <a:rect l="l" t="t" r="r" b="b"/>
            <a:pathLst>
              <a:path w="13722" h="11604" extrusionOk="0">
                <a:moveTo>
                  <a:pt x="13117" y="0"/>
                </a:moveTo>
                <a:cubicBezTo>
                  <a:pt x="10737" y="694"/>
                  <a:pt x="10897" y="1537"/>
                  <a:pt x="9316" y="4063"/>
                </a:cubicBezTo>
                <a:cubicBezTo>
                  <a:pt x="7732" y="6589"/>
                  <a:pt x="6674" y="7735"/>
                  <a:pt x="6674" y="7735"/>
                </a:cubicBezTo>
                <a:lnTo>
                  <a:pt x="1622" y="4553"/>
                </a:lnTo>
                <a:cubicBezTo>
                  <a:pt x="1622" y="4553"/>
                  <a:pt x="1571" y="4586"/>
                  <a:pt x="1486" y="4651"/>
                </a:cubicBezTo>
                <a:cubicBezTo>
                  <a:pt x="1207" y="4865"/>
                  <a:pt x="558" y="5436"/>
                  <a:pt x="112" y="6375"/>
                </a:cubicBezTo>
                <a:cubicBezTo>
                  <a:pt x="75" y="6456"/>
                  <a:pt x="38" y="6538"/>
                  <a:pt x="1" y="6626"/>
                </a:cubicBezTo>
                <a:cubicBezTo>
                  <a:pt x="1" y="6626"/>
                  <a:pt x="5080" y="10563"/>
                  <a:pt x="5787" y="11005"/>
                </a:cubicBezTo>
                <a:cubicBezTo>
                  <a:pt x="6368" y="11369"/>
                  <a:pt x="6786" y="11603"/>
                  <a:pt x="7194" y="11603"/>
                </a:cubicBezTo>
                <a:cubicBezTo>
                  <a:pt x="7494" y="11603"/>
                  <a:pt x="7790" y="11478"/>
                  <a:pt x="8140" y="11182"/>
                </a:cubicBezTo>
                <a:cubicBezTo>
                  <a:pt x="8969" y="10481"/>
                  <a:pt x="12311" y="6806"/>
                  <a:pt x="12311" y="6806"/>
                </a:cubicBezTo>
                <a:cubicBezTo>
                  <a:pt x="13239" y="5865"/>
                  <a:pt x="13722" y="3968"/>
                  <a:pt x="13722" y="2370"/>
                </a:cubicBezTo>
                <a:cubicBezTo>
                  <a:pt x="13722" y="1347"/>
                  <a:pt x="13522" y="445"/>
                  <a:pt x="1311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27"/>
          <p:cNvSpPr/>
          <p:nvPr/>
        </p:nvSpPr>
        <p:spPr>
          <a:xfrm flipH="1">
            <a:off x="6743376" y="1568554"/>
            <a:ext cx="81400" cy="269826"/>
          </a:xfrm>
          <a:custGeom>
            <a:avLst/>
            <a:gdLst/>
            <a:ahLst/>
            <a:cxnLst/>
            <a:rect l="l" t="t" r="r" b="b"/>
            <a:pathLst>
              <a:path w="1820" h="6033" extrusionOk="0">
                <a:moveTo>
                  <a:pt x="1" y="1"/>
                </a:moveTo>
                <a:lnTo>
                  <a:pt x="785" y="1320"/>
                </a:lnTo>
                <a:lnTo>
                  <a:pt x="228" y="2656"/>
                </a:lnTo>
                <a:lnTo>
                  <a:pt x="1819" y="6032"/>
                </a:lnTo>
                <a:lnTo>
                  <a:pt x="500" y="2656"/>
                </a:lnTo>
                <a:lnTo>
                  <a:pt x="1003" y="1242"/>
                </a:lnTo>
                <a:lnTo>
                  <a:pt x="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27"/>
          <p:cNvSpPr/>
          <p:nvPr/>
        </p:nvSpPr>
        <p:spPr>
          <a:xfrm flipH="1">
            <a:off x="6479275" y="1550619"/>
            <a:ext cx="54162" cy="278145"/>
          </a:xfrm>
          <a:custGeom>
            <a:avLst/>
            <a:gdLst/>
            <a:ahLst/>
            <a:cxnLst/>
            <a:rect l="l" t="t" r="r" b="b"/>
            <a:pathLst>
              <a:path w="1211" h="6219" extrusionOk="0">
                <a:moveTo>
                  <a:pt x="558" y="0"/>
                </a:moveTo>
                <a:lnTo>
                  <a:pt x="137" y="1401"/>
                </a:lnTo>
                <a:lnTo>
                  <a:pt x="935" y="2459"/>
                </a:lnTo>
                <a:lnTo>
                  <a:pt x="0" y="6219"/>
                </a:lnTo>
                <a:lnTo>
                  <a:pt x="1210" y="2415"/>
                </a:lnTo>
                <a:lnTo>
                  <a:pt x="341" y="1286"/>
                </a:lnTo>
                <a:lnTo>
                  <a:pt x="558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27"/>
          <p:cNvSpPr/>
          <p:nvPr/>
        </p:nvSpPr>
        <p:spPr>
          <a:xfrm flipH="1">
            <a:off x="6471806" y="975675"/>
            <a:ext cx="285793" cy="285614"/>
          </a:xfrm>
          <a:custGeom>
            <a:avLst/>
            <a:gdLst/>
            <a:ahLst/>
            <a:cxnLst/>
            <a:rect l="l" t="t" r="r" b="b"/>
            <a:pathLst>
              <a:path w="6390" h="6386" extrusionOk="0">
                <a:moveTo>
                  <a:pt x="3194" y="1"/>
                </a:moveTo>
                <a:cubicBezTo>
                  <a:pt x="1433" y="1"/>
                  <a:pt x="1" y="1429"/>
                  <a:pt x="1" y="3194"/>
                </a:cubicBezTo>
                <a:cubicBezTo>
                  <a:pt x="1" y="4958"/>
                  <a:pt x="1433" y="6386"/>
                  <a:pt x="3194" y="6386"/>
                </a:cubicBezTo>
                <a:cubicBezTo>
                  <a:pt x="4958" y="6386"/>
                  <a:pt x="6390" y="4958"/>
                  <a:pt x="6390" y="3194"/>
                </a:cubicBezTo>
                <a:cubicBezTo>
                  <a:pt x="6390" y="1429"/>
                  <a:pt x="4958" y="1"/>
                  <a:pt x="319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27"/>
          <p:cNvSpPr/>
          <p:nvPr/>
        </p:nvSpPr>
        <p:spPr>
          <a:xfrm flipH="1">
            <a:off x="6800713" y="1220054"/>
            <a:ext cx="60871" cy="149516"/>
          </a:xfrm>
          <a:custGeom>
            <a:avLst/>
            <a:gdLst/>
            <a:ahLst/>
            <a:cxnLst/>
            <a:rect l="l" t="t" r="r" b="b"/>
            <a:pathLst>
              <a:path w="1361" h="3343" extrusionOk="0">
                <a:moveTo>
                  <a:pt x="0" y="1"/>
                </a:moveTo>
                <a:lnTo>
                  <a:pt x="0" y="1"/>
                </a:lnTo>
                <a:cubicBezTo>
                  <a:pt x="0" y="1"/>
                  <a:pt x="518" y="2431"/>
                  <a:pt x="725" y="2829"/>
                </a:cubicBezTo>
                <a:cubicBezTo>
                  <a:pt x="932" y="3230"/>
                  <a:pt x="1360" y="3343"/>
                  <a:pt x="1360" y="3343"/>
                </a:cubicBezTo>
                <a:lnTo>
                  <a:pt x="1326" y="1632"/>
                </a:lnTo>
                <a:lnTo>
                  <a:pt x="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27"/>
          <p:cNvSpPr/>
          <p:nvPr/>
        </p:nvSpPr>
        <p:spPr>
          <a:xfrm flipH="1">
            <a:off x="6817888" y="1063829"/>
            <a:ext cx="78045" cy="161323"/>
          </a:xfrm>
          <a:custGeom>
            <a:avLst/>
            <a:gdLst/>
            <a:ahLst/>
            <a:cxnLst/>
            <a:rect l="l" t="t" r="r" b="b"/>
            <a:pathLst>
              <a:path w="1745" h="3607" extrusionOk="0">
                <a:moveTo>
                  <a:pt x="1287" y="0"/>
                </a:moveTo>
                <a:cubicBezTo>
                  <a:pt x="1096" y="0"/>
                  <a:pt x="731" y="47"/>
                  <a:pt x="426" y="359"/>
                </a:cubicBezTo>
                <a:cubicBezTo>
                  <a:pt x="0" y="794"/>
                  <a:pt x="238" y="2158"/>
                  <a:pt x="768" y="3494"/>
                </a:cubicBezTo>
                <a:lnTo>
                  <a:pt x="1744" y="3606"/>
                </a:lnTo>
                <a:lnTo>
                  <a:pt x="1744" y="3606"/>
                </a:lnTo>
                <a:lnTo>
                  <a:pt x="1418" y="9"/>
                </a:lnTo>
                <a:cubicBezTo>
                  <a:pt x="1418" y="9"/>
                  <a:pt x="1368" y="0"/>
                  <a:pt x="128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798;p27"/>
          <p:cNvSpPr/>
          <p:nvPr/>
        </p:nvSpPr>
        <p:spPr>
          <a:xfrm flipH="1">
            <a:off x="6487638" y="997143"/>
            <a:ext cx="430657" cy="559107"/>
          </a:xfrm>
          <a:custGeom>
            <a:avLst/>
            <a:gdLst/>
            <a:ahLst/>
            <a:cxnLst/>
            <a:rect l="l" t="t" r="r" b="b"/>
            <a:pathLst>
              <a:path w="9629" h="12501" extrusionOk="0">
                <a:moveTo>
                  <a:pt x="6227" y="0"/>
                </a:moveTo>
                <a:cubicBezTo>
                  <a:pt x="5320" y="0"/>
                  <a:pt x="4384" y="270"/>
                  <a:pt x="3679" y="715"/>
                </a:cubicBezTo>
                <a:cubicBezTo>
                  <a:pt x="1830" y="1877"/>
                  <a:pt x="2533" y="5097"/>
                  <a:pt x="2533" y="5097"/>
                </a:cubicBezTo>
                <a:cubicBezTo>
                  <a:pt x="2508" y="5112"/>
                  <a:pt x="2482" y="5119"/>
                  <a:pt x="2455" y="5119"/>
                </a:cubicBezTo>
                <a:cubicBezTo>
                  <a:pt x="2269" y="5119"/>
                  <a:pt x="2030" y="4806"/>
                  <a:pt x="1819" y="4587"/>
                </a:cubicBezTo>
                <a:cubicBezTo>
                  <a:pt x="1692" y="4453"/>
                  <a:pt x="1415" y="4294"/>
                  <a:pt x="1123" y="4294"/>
                </a:cubicBezTo>
                <a:cubicBezTo>
                  <a:pt x="860" y="4294"/>
                  <a:pt x="585" y="4423"/>
                  <a:pt x="398" y="4815"/>
                </a:cubicBezTo>
                <a:cubicBezTo>
                  <a:pt x="0" y="5658"/>
                  <a:pt x="745" y="6773"/>
                  <a:pt x="1364" y="6966"/>
                </a:cubicBezTo>
                <a:cubicBezTo>
                  <a:pt x="1573" y="7032"/>
                  <a:pt x="1748" y="7058"/>
                  <a:pt x="1893" y="7058"/>
                </a:cubicBezTo>
                <a:cubicBezTo>
                  <a:pt x="2489" y="7058"/>
                  <a:pt x="2594" y="6616"/>
                  <a:pt x="2594" y="6616"/>
                </a:cubicBezTo>
                <a:lnTo>
                  <a:pt x="2673" y="10584"/>
                </a:lnTo>
                <a:cubicBezTo>
                  <a:pt x="3362" y="11471"/>
                  <a:pt x="4857" y="12500"/>
                  <a:pt x="5776" y="12500"/>
                </a:cubicBezTo>
                <a:cubicBezTo>
                  <a:pt x="5840" y="12500"/>
                  <a:pt x="5902" y="12495"/>
                  <a:pt x="5960" y="12485"/>
                </a:cubicBezTo>
                <a:cubicBezTo>
                  <a:pt x="6674" y="12359"/>
                  <a:pt x="6831" y="11156"/>
                  <a:pt x="6148" y="10367"/>
                </a:cubicBezTo>
                <a:lnTo>
                  <a:pt x="6144" y="9193"/>
                </a:lnTo>
                <a:lnTo>
                  <a:pt x="6144" y="9193"/>
                </a:lnTo>
                <a:cubicBezTo>
                  <a:pt x="6144" y="9193"/>
                  <a:pt x="6770" y="9288"/>
                  <a:pt x="7261" y="9288"/>
                </a:cubicBezTo>
                <a:cubicBezTo>
                  <a:pt x="7381" y="9288"/>
                  <a:pt x="7493" y="9282"/>
                  <a:pt x="7585" y="9268"/>
                </a:cubicBezTo>
                <a:cubicBezTo>
                  <a:pt x="8371" y="9146"/>
                  <a:pt x="8864" y="8527"/>
                  <a:pt x="9101" y="7677"/>
                </a:cubicBezTo>
                <a:cubicBezTo>
                  <a:pt x="9482" y="6310"/>
                  <a:pt x="9628" y="5209"/>
                  <a:pt x="9305" y="2527"/>
                </a:cubicBezTo>
                <a:cubicBezTo>
                  <a:pt x="9085" y="707"/>
                  <a:pt x="7693" y="0"/>
                  <a:pt x="6227" y="0"/>
                </a:cubicBezTo>
                <a:close/>
              </a:path>
            </a:pathLst>
          </a:custGeom>
          <a:solidFill>
            <a:srgbClr val="B16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27"/>
          <p:cNvSpPr/>
          <p:nvPr/>
        </p:nvSpPr>
        <p:spPr>
          <a:xfrm flipH="1">
            <a:off x="6471806" y="955236"/>
            <a:ext cx="380207" cy="284630"/>
          </a:xfrm>
          <a:custGeom>
            <a:avLst/>
            <a:gdLst/>
            <a:ahLst/>
            <a:cxnLst/>
            <a:rect l="l" t="t" r="r" b="b"/>
            <a:pathLst>
              <a:path w="8501" h="6364" extrusionOk="0">
                <a:moveTo>
                  <a:pt x="2986" y="1"/>
                </a:moveTo>
                <a:cubicBezTo>
                  <a:pt x="1575" y="1"/>
                  <a:pt x="1057" y="510"/>
                  <a:pt x="667" y="938"/>
                </a:cubicBezTo>
                <a:cubicBezTo>
                  <a:pt x="18" y="1652"/>
                  <a:pt x="436" y="2437"/>
                  <a:pt x="436" y="2437"/>
                </a:cubicBezTo>
                <a:cubicBezTo>
                  <a:pt x="436" y="2437"/>
                  <a:pt x="1" y="5214"/>
                  <a:pt x="337" y="5524"/>
                </a:cubicBezTo>
                <a:cubicBezTo>
                  <a:pt x="582" y="5744"/>
                  <a:pt x="956" y="6364"/>
                  <a:pt x="1055" y="6364"/>
                </a:cubicBezTo>
                <a:cubicBezTo>
                  <a:pt x="1385" y="6356"/>
                  <a:pt x="1527" y="4925"/>
                  <a:pt x="1697" y="4086"/>
                </a:cubicBezTo>
                <a:cubicBezTo>
                  <a:pt x="1883" y="3180"/>
                  <a:pt x="1960" y="2817"/>
                  <a:pt x="2272" y="2817"/>
                </a:cubicBezTo>
                <a:cubicBezTo>
                  <a:pt x="2291" y="2817"/>
                  <a:pt x="2312" y="2818"/>
                  <a:pt x="2333" y="2821"/>
                </a:cubicBezTo>
                <a:cubicBezTo>
                  <a:pt x="2522" y="2848"/>
                  <a:pt x="3571" y="2947"/>
                  <a:pt x="4611" y="2947"/>
                </a:cubicBezTo>
                <a:cubicBezTo>
                  <a:pt x="5026" y="2947"/>
                  <a:pt x="5440" y="2931"/>
                  <a:pt x="5797" y="2889"/>
                </a:cubicBezTo>
                <a:cubicBezTo>
                  <a:pt x="7048" y="2736"/>
                  <a:pt x="7525" y="2430"/>
                  <a:pt x="7525" y="2430"/>
                </a:cubicBezTo>
                <a:cubicBezTo>
                  <a:pt x="8341" y="1784"/>
                  <a:pt x="8501" y="873"/>
                  <a:pt x="8303" y="53"/>
                </a:cubicBezTo>
                <a:lnTo>
                  <a:pt x="8303" y="53"/>
                </a:lnTo>
                <a:cubicBezTo>
                  <a:pt x="7799" y="301"/>
                  <a:pt x="7250" y="385"/>
                  <a:pt x="6680" y="385"/>
                </a:cubicBezTo>
                <a:cubicBezTo>
                  <a:pt x="5762" y="385"/>
                  <a:pt x="4791" y="166"/>
                  <a:pt x="3870" y="57"/>
                </a:cubicBezTo>
                <a:cubicBezTo>
                  <a:pt x="3541" y="18"/>
                  <a:pt x="3248" y="1"/>
                  <a:pt x="298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27"/>
          <p:cNvSpPr/>
          <p:nvPr/>
        </p:nvSpPr>
        <p:spPr>
          <a:xfrm flipH="1">
            <a:off x="6824865" y="1028854"/>
            <a:ext cx="60468" cy="45128"/>
          </a:xfrm>
          <a:custGeom>
            <a:avLst/>
            <a:gdLst/>
            <a:ahLst/>
            <a:cxnLst/>
            <a:rect l="l" t="t" r="r" b="b"/>
            <a:pathLst>
              <a:path w="1352" h="1009" extrusionOk="0">
                <a:moveTo>
                  <a:pt x="592" y="1"/>
                </a:moveTo>
                <a:cubicBezTo>
                  <a:pt x="351" y="1"/>
                  <a:pt x="118" y="136"/>
                  <a:pt x="1" y="373"/>
                </a:cubicBezTo>
                <a:lnTo>
                  <a:pt x="1181" y="1008"/>
                </a:lnTo>
                <a:cubicBezTo>
                  <a:pt x="1351" y="668"/>
                  <a:pt x="1222" y="254"/>
                  <a:pt x="895" y="77"/>
                </a:cubicBezTo>
                <a:cubicBezTo>
                  <a:pt x="798" y="25"/>
                  <a:pt x="694" y="1"/>
                  <a:pt x="5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27"/>
          <p:cNvSpPr/>
          <p:nvPr/>
        </p:nvSpPr>
        <p:spPr>
          <a:xfrm flipH="1">
            <a:off x="6643505" y="1340500"/>
            <a:ext cx="143701" cy="88690"/>
          </a:xfrm>
          <a:custGeom>
            <a:avLst/>
            <a:gdLst/>
            <a:ahLst/>
            <a:cxnLst/>
            <a:rect l="l" t="t" r="r" b="b"/>
            <a:pathLst>
              <a:path w="3213" h="1983" extrusionOk="0">
                <a:moveTo>
                  <a:pt x="0" y="0"/>
                </a:moveTo>
                <a:cubicBezTo>
                  <a:pt x="0" y="0"/>
                  <a:pt x="116" y="521"/>
                  <a:pt x="483" y="990"/>
                </a:cubicBezTo>
                <a:cubicBezTo>
                  <a:pt x="932" y="1561"/>
                  <a:pt x="3213" y="1982"/>
                  <a:pt x="3213" y="1982"/>
                </a:cubicBezTo>
                <a:lnTo>
                  <a:pt x="3213" y="1516"/>
                </a:lnTo>
                <a:cubicBezTo>
                  <a:pt x="3213" y="1516"/>
                  <a:pt x="1462" y="1163"/>
                  <a:pt x="850" y="837"/>
                </a:cubicBezTo>
                <a:cubicBezTo>
                  <a:pt x="438" y="619"/>
                  <a:pt x="102" y="242"/>
                  <a:pt x="0" y="0"/>
                </a:cubicBezTo>
                <a:close/>
              </a:path>
            </a:pathLst>
          </a:custGeom>
          <a:solidFill>
            <a:srgbClr val="9A4A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p27"/>
          <p:cNvSpPr/>
          <p:nvPr/>
        </p:nvSpPr>
        <p:spPr>
          <a:xfrm flipH="1">
            <a:off x="6662334" y="1189015"/>
            <a:ext cx="31397" cy="32783"/>
          </a:xfrm>
          <a:custGeom>
            <a:avLst/>
            <a:gdLst/>
            <a:ahLst/>
            <a:cxnLst/>
            <a:rect l="l" t="t" r="r" b="b"/>
            <a:pathLst>
              <a:path w="702" h="733" extrusionOk="0">
                <a:moveTo>
                  <a:pt x="351" y="1"/>
                </a:moveTo>
                <a:cubicBezTo>
                  <a:pt x="157" y="1"/>
                  <a:pt x="1" y="164"/>
                  <a:pt x="1" y="365"/>
                </a:cubicBezTo>
                <a:cubicBezTo>
                  <a:pt x="1" y="569"/>
                  <a:pt x="157" y="732"/>
                  <a:pt x="351" y="732"/>
                </a:cubicBezTo>
                <a:cubicBezTo>
                  <a:pt x="545" y="732"/>
                  <a:pt x="702" y="569"/>
                  <a:pt x="702" y="368"/>
                </a:cubicBezTo>
                <a:cubicBezTo>
                  <a:pt x="702" y="167"/>
                  <a:pt x="545" y="1"/>
                  <a:pt x="3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p27"/>
          <p:cNvSpPr/>
          <p:nvPr/>
        </p:nvSpPr>
        <p:spPr>
          <a:xfrm flipH="1">
            <a:off x="6678882" y="1135568"/>
            <a:ext cx="38732" cy="29161"/>
          </a:xfrm>
          <a:custGeom>
            <a:avLst/>
            <a:gdLst/>
            <a:ahLst/>
            <a:cxnLst/>
            <a:rect l="l" t="t" r="r" b="b"/>
            <a:pathLst>
              <a:path w="866" h="652" extrusionOk="0">
                <a:moveTo>
                  <a:pt x="487" y="1"/>
                </a:moveTo>
                <a:cubicBezTo>
                  <a:pt x="419" y="1"/>
                  <a:pt x="350" y="18"/>
                  <a:pt x="287" y="54"/>
                </a:cubicBezTo>
                <a:cubicBezTo>
                  <a:pt x="79" y="169"/>
                  <a:pt x="1" y="435"/>
                  <a:pt x="114" y="652"/>
                </a:cubicBezTo>
                <a:lnTo>
                  <a:pt x="865" y="237"/>
                </a:lnTo>
                <a:cubicBezTo>
                  <a:pt x="787" y="86"/>
                  <a:pt x="639" y="1"/>
                  <a:pt x="48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27"/>
          <p:cNvSpPr/>
          <p:nvPr/>
        </p:nvSpPr>
        <p:spPr>
          <a:xfrm flipH="1">
            <a:off x="6614747" y="1314022"/>
            <a:ext cx="39403" cy="26522"/>
          </a:xfrm>
          <a:custGeom>
            <a:avLst/>
            <a:gdLst/>
            <a:ahLst/>
            <a:cxnLst/>
            <a:rect l="l" t="t" r="r" b="b"/>
            <a:pathLst>
              <a:path w="881" h="593" extrusionOk="0">
                <a:moveTo>
                  <a:pt x="82" y="1"/>
                </a:moveTo>
                <a:lnTo>
                  <a:pt x="82" y="1"/>
                </a:lnTo>
                <a:cubicBezTo>
                  <a:pt x="0" y="228"/>
                  <a:pt x="115" y="484"/>
                  <a:pt x="336" y="565"/>
                </a:cubicBezTo>
                <a:cubicBezTo>
                  <a:pt x="385" y="584"/>
                  <a:pt x="434" y="593"/>
                  <a:pt x="483" y="593"/>
                </a:cubicBezTo>
                <a:cubicBezTo>
                  <a:pt x="657" y="593"/>
                  <a:pt x="819" y="480"/>
                  <a:pt x="881" y="300"/>
                </a:cubicBezTo>
                <a:lnTo>
                  <a:pt x="82" y="1"/>
                </a:lnTo>
                <a:close/>
              </a:path>
            </a:pathLst>
          </a:custGeom>
          <a:solidFill>
            <a:srgbClr val="9A4A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27"/>
          <p:cNvSpPr/>
          <p:nvPr/>
        </p:nvSpPr>
        <p:spPr>
          <a:xfrm flipH="1">
            <a:off x="6515905" y="1127652"/>
            <a:ext cx="36988" cy="31621"/>
          </a:xfrm>
          <a:custGeom>
            <a:avLst/>
            <a:gdLst/>
            <a:ahLst/>
            <a:cxnLst/>
            <a:rect l="l" t="t" r="r" b="b"/>
            <a:pathLst>
              <a:path w="827" h="707" extrusionOk="0">
                <a:moveTo>
                  <a:pt x="343" y="0"/>
                </a:moveTo>
                <a:cubicBezTo>
                  <a:pt x="212" y="0"/>
                  <a:pt x="84" y="62"/>
                  <a:pt x="0" y="180"/>
                </a:cubicBezTo>
                <a:lnTo>
                  <a:pt x="687" y="706"/>
                </a:lnTo>
                <a:cubicBezTo>
                  <a:pt x="826" y="510"/>
                  <a:pt x="785" y="234"/>
                  <a:pt x="595" y="88"/>
                </a:cubicBezTo>
                <a:cubicBezTo>
                  <a:pt x="520" y="29"/>
                  <a:pt x="431" y="0"/>
                  <a:pt x="34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27"/>
          <p:cNvSpPr/>
          <p:nvPr/>
        </p:nvSpPr>
        <p:spPr>
          <a:xfrm flipH="1">
            <a:off x="6531558" y="1184632"/>
            <a:ext cx="31531" cy="32739"/>
          </a:xfrm>
          <a:custGeom>
            <a:avLst/>
            <a:gdLst/>
            <a:ahLst/>
            <a:cxnLst/>
            <a:rect l="l" t="t" r="r" b="b"/>
            <a:pathLst>
              <a:path w="705" h="732" extrusionOk="0">
                <a:moveTo>
                  <a:pt x="351" y="0"/>
                </a:moveTo>
                <a:cubicBezTo>
                  <a:pt x="157" y="0"/>
                  <a:pt x="1" y="163"/>
                  <a:pt x="1" y="364"/>
                </a:cubicBezTo>
                <a:cubicBezTo>
                  <a:pt x="1" y="565"/>
                  <a:pt x="157" y="728"/>
                  <a:pt x="351" y="731"/>
                </a:cubicBezTo>
                <a:cubicBezTo>
                  <a:pt x="544" y="731"/>
                  <a:pt x="704" y="568"/>
                  <a:pt x="704" y="367"/>
                </a:cubicBezTo>
                <a:cubicBezTo>
                  <a:pt x="704" y="163"/>
                  <a:pt x="544" y="0"/>
                  <a:pt x="35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27"/>
          <p:cNvSpPr/>
          <p:nvPr/>
        </p:nvSpPr>
        <p:spPr>
          <a:xfrm flipH="1">
            <a:off x="6557141" y="1186153"/>
            <a:ext cx="54609" cy="94459"/>
          </a:xfrm>
          <a:custGeom>
            <a:avLst/>
            <a:gdLst/>
            <a:ahLst/>
            <a:cxnLst/>
            <a:rect l="l" t="t" r="r" b="b"/>
            <a:pathLst>
              <a:path w="1221" h="2112" extrusionOk="0">
                <a:moveTo>
                  <a:pt x="0" y="1"/>
                </a:moveTo>
                <a:lnTo>
                  <a:pt x="116" y="2111"/>
                </a:lnTo>
                <a:lnTo>
                  <a:pt x="1221" y="1734"/>
                </a:lnTo>
                <a:lnTo>
                  <a:pt x="0" y="1"/>
                </a:lnTo>
                <a:close/>
              </a:path>
            </a:pathLst>
          </a:custGeom>
          <a:solidFill>
            <a:srgbClr val="9A4A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27"/>
          <p:cNvSpPr/>
          <p:nvPr/>
        </p:nvSpPr>
        <p:spPr>
          <a:xfrm flipH="1">
            <a:off x="6594665" y="1505178"/>
            <a:ext cx="148755" cy="75943"/>
          </a:xfrm>
          <a:custGeom>
            <a:avLst/>
            <a:gdLst/>
            <a:ahLst/>
            <a:cxnLst/>
            <a:rect l="l" t="t" r="r" b="b"/>
            <a:pathLst>
              <a:path w="3326" h="1698" extrusionOk="0">
                <a:moveTo>
                  <a:pt x="2128" y="1"/>
                </a:moveTo>
                <a:lnTo>
                  <a:pt x="2034" y="955"/>
                </a:lnTo>
                <a:lnTo>
                  <a:pt x="898" y="98"/>
                </a:lnTo>
                <a:lnTo>
                  <a:pt x="0" y="993"/>
                </a:lnTo>
                <a:cubicBezTo>
                  <a:pt x="360" y="1369"/>
                  <a:pt x="1112" y="1697"/>
                  <a:pt x="1786" y="1697"/>
                </a:cubicBezTo>
                <a:cubicBezTo>
                  <a:pt x="1856" y="1697"/>
                  <a:pt x="1925" y="1694"/>
                  <a:pt x="1993" y="1686"/>
                </a:cubicBezTo>
                <a:cubicBezTo>
                  <a:pt x="2713" y="1605"/>
                  <a:pt x="3111" y="1394"/>
                  <a:pt x="3325" y="884"/>
                </a:cubicBezTo>
                <a:lnTo>
                  <a:pt x="2128" y="1"/>
                </a:ln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9" name="Google Shape;809;p27"/>
          <p:cNvSpPr/>
          <p:nvPr/>
        </p:nvSpPr>
        <p:spPr>
          <a:xfrm flipH="1">
            <a:off x="6594665" y="1505178"/>
            <a:ext cx="148755" cy="72544"/>
          </a:xfrm>
          <a:custGeom>
            <a:avLst/>
            <a:gdLst/>
            <a:ahLst/>
            <a:cxnLst/>
            <a:rect l="l" t="t" r="r" b="b"/>
            <a:pathLst>
              <a:path w="3326" h="1622" extrusionOk="0">
                <a:moveTo>
                  <a:pt x="2128" y="1"/>
                </a:moveTo>
                <a:lnTo>
                  <a:pt x="2034" y="955"/>
                </a:lnTo>
                <a:lnTo>
                  <a:pt x="2034" y="955"/>
                </a:lnTo>
                <a:lnTo>
                  <a:pt x="2761" y="605"/>
                </a:lnTo>
                <a:cubicBezTo>
                  <a:pt x="2761" y="605"/>
                  <a:pt x="2903" y="1003"/>
                  <a:pt x="2894" y="1421"/>
                </a:cubicBezTo>
                <a:cubicBezTo>
                  <a:pt x="3087" y="1295"/>
                  <a:pt x="3227" y="1123"/>
                  <a:pt x="3325" y="884"/>
                </a:cubicBezTo>
                <a:lnTo>
                  <a:pt x="2128" y="1"/>
                </a:lnTo>
                <a:close/>
                <a:moveTo>
                  <a:pt x="898" y="98"/>
                </a:moveTo>
                <a:lnTo>
                  <a:pt x="21" y="969"/>
                </a:lnTo>
                <a:lnTo>
                  <a:pt x="0" y="993"/>
                </a:lnTo>
                <a:cubicBezTo>
                  <a:pt x="255" y="1261"/>
                  <a:pt x="711" y="1503"/>
                  <a:pt x="1193" y="1622"/>
                </a:cubicBezTo>
                <a:cubicBezTo>
                  <a:pt x="1095" y="1388"/>
                  <a:pt x="1037" y="1126"/>
                  <a:pt x="1047" y="843"/>
                </a:cubicBezTo>
                <a:lnTo>
                  <a:pt x="1047" y="843"/>
                </a:lnTo>
                <a:lnTo>
                  <a:pt x="2034" y="955"/>
                </a:lnTo>
                <a:lnTo>
                  <a:pt x="898" y="98"/>
                </a:lnTo>
                <a:close/>
              </a:path>
            </a:pathLst>
          </a:custGeom>
          <a:solidFill>
            <a:srgbClr val="23C7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" name="Google Shape;810;p27"/>
          <p:cNvSpPr/>
          <p:nvPr/>
        </p:nvSpPr>
        <p:spPr>
          <a:xfrm flipH="1">
            <a:off x="6611884" y="1532237"/>
            <a:ext cx="85917" cy="84575"/>
          </a:xfrm>
          <a:custGeom>
            <a:avLst/>
            <a:gdLst/>
            <a:ahLst/>
            <a:cxnLst/>
            <a:rect l="l" t="t" r="r" b="b"/>
            <a:pathLst>
              <a:path w="1921" h="1891" extrusionOk="0">
                <a:moveTo>
                  <a:pt x="1741" y="0"/>
                </a:moveTo>
                <a:lnTo>
                  <a:pt x="1014" y="350"/>
                </a:lnTo>
                <a:lnTo>
                  <a:pt x="27" y="238"/>
                </a:lnTo>
                <a:lnTo>
                  <a:pt x="27" y="238"/>
                </a:lnTo>
                <a:cubicBezTo>
                  <a:pt x="0" y="925"/>
                  <a:pt x="385" y="1489"/>
                  <a:pt x="765" y="1843"/>
                </a:cubicBezTo>
                <a:cubicBezTo>
                  <a:pt x="881" y="1877"/>
                  <a:pt x="986" y="1890"/>
                  <a:pt x="1079" y="1890"/>
                </a:cubicBezTo>
                <a:cubicBezTo>
                  <a:pt x="1374" y="1890"/>
                  <a:pt x="1540" y="1758"/>
                  <a:pt x="1540" y="1758"/>
                </a:cubicBezTo>
                <a:cubicBezTo>
                  <a:pt x="1540" y="1758"/>
                  <a:pt x="1799" y="1456"/>
                  <a:pt x="1860" y="959"/>
                </a:cubicBezTo>
                <a:cubicBezTo>
                  <a:pt x="1921" y="493"/>
                  <a:pt x="1741" y="0"/>
                  <a:pt x="174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811;p27"/>
          <p:cNvSpPr/>
          <p:nvPr/>
        </p:nvSpPr>
        <p:spPr>
          <a:xfrm flipH="1">
            <a:off x="6572482" y="1610819"/>
            <a:ext cx="112126" cy="417642"/>
          </a:xfrm>
          <a:custGeom>
            <a:avLst/>
            <a:gdLst/>
            <a:ahLst/>
            <a:cxnLst/>
            <a:rect l="l" t="t" r="r" b="b"/>
            <a:pathLst>
              <a:path w="2507" h="9338" extrusionOk="0">
                <a:moveTo>
                  <a:pt x="1245" y="1"/>
                </a:moveTo>
                <a:lnTo>
                  <a:pt x="470" y="86"/>
                </a:lnTo>
                <a:cubicBezTo>
                  <a:pt x="470" y="86"/>
                  <a:pt x="1" y="6740"/>
                  <a:pt x="14" y="7209"/>
                </a:cubicBezTo>
                <a:cubicBezTo>
                  <a:pt x="28" y="7679"/>
                  <a:pt x="889" y="9337"/>
                  <a:pt x="1337" y="9337"/>
                </a:cubicBezTo>
                <a:cubicBezTo>
                  <a:pt x="1339" y="9337"/>
                  <a:pt x="1341" y="9337"/>
                  <a:pt x="1344" y="9337"/>
                </a:cubicBezTo>
                <a:cubicBezTo>
                  <a:pt x="1789" y="9323"/>
                  <a:pt x="2506" y="7477"/>
                  <a:pt x="2459" y="6957"/>
                </a:cubicBezTo>
                <a:cubicBezTo>
                  <a:pt x="2412" y="6437"/>
                  <a:pt x="1245" y="1"/>
                  <a:pt x="12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p27"/>
          <p:cNvSpPr/>
          <p:nvPr/>
        </p:nvSpPr>
        <p:spPr>
          <a:xfrm flipH="1">
            <a:off x="6628925" y="1610819"/>
            <a:ext cx="45" cy="224"/>
          </a:xfrm>
          <a:custGeom>
            <a:avLst/>
            <a:gdLst/>
            <a:ahLst/>
            <a:cxnLst/>
            <a:rect l="l" t="t" r="r" b="b"/>
            <a:pathLst>
              <a:path w="1" h="5" extrusionOk="0">
                <a:moveTo>
                  <a:pt x="1" y="1"/>
                </a:moveTo>
                <a:lnTo>
                  <a:pt x="1" y="1"/>
                </a:lnTo>
                <a:lnTo>
                  <a:pt x="1" y="5"/>
                </a:lnTo>
                <a:close/>
              </a:path>
            </a:pathLst>
          </a:custGeom>
          <a:solidFill>
            <a:srgbClr val="DCDC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813;p27"/>
          <p:cNvSpPr/>
          <p:nvPr/>
        </p:nvSpPr>
        <p:spPr>
          <a:xfrm flipH="1">
            <a:off x="6628120" y="1611580"/>
            <a:ext cx="626" cy="3846"/>
          </a:xfrm>
          <a:custGeom>
            <a:avLst/>
            <a:gdLst/>
            <a:ahLst/>
            <a:cxnLst/>
            <a:rect l="l" t="t" r="r" b="b"/>
            <a:pathLst>
              <a:path w="14" h="86" extrusionOk="0">
                <a:moveTo>
                  <a:pt x="0" y="1"/>
                </a:moveTo>
                <a:lnTo>
                  <a:pt x="8" y="54"/>
                </a:lnTo>
                <a:lnTo>
                  <a:pt x="8" y="54"/>
                </a:lnTo>
                <a:cubicBezTo>
                  <a:pt x="5" y="30"/>
                  <a:pt x="2" y="13"/>
                  <a:pt x="0" y="1"/>
                </a:cubicBezTo>
                <a:close/>
                <a:moveTo>
                  <a:pt x="8" y="54"/>
                </a:moveTo>
                <a:cubicBezTo>
                  <a:pt x="10" y="64"/>
                  <a:pt x="11" y="74"/>
                  <a:pt x="13" y="86"/>
                </a:cubicBezTo>
                <a:lnTo>
                  <a:pt x="8" y="54"/>
                </a:lnTo>
                <a:close/>
              </a:path>
            </a:pathLst>
          </a:custGeom>
          <a:solidFill>
            <a:srgbClr val="DCDC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4" name="Google Shape;814;p27"/>
          <p:cNvSpPr/>
          <p:nvPr/>
        </p:nvSpPr>
        <p:spPr>
          <a:xfrm flipH="1">
            <a:off x="6628120" y="1610819"/>
            <a:ext cx="35959" cy="13283"/>
          </a:xfrm>
          <a:custGeom>
            <a:avLst/>
            <a:gdLst/>
            <a:ahLst/>
            <a:cxnLst/>
            <a:rect l="l" t="t" r="r" b="b"/>
            <a:pathLst>
              <a:path w="804" h="297" extrusionOk="0">
                <a:moveTo>
                  <a:pt x="786" y="1"/>
                </a:moveTo>
                <a:cubicBezTo>
                  <a:pt x="630" y="117"/>
                  <a:pt x="470" y="151"/>
                  <a:pt x="334" y="151"/>
                </a:cubicBezTo>
                <a:cubicBezTo>
                  <a:pt x="147" y="151"/>
                  <a:pt x="11" y="86"/>
                  <a:pt x="11" y="86"/>
                </a:cubicBezTo>
                <a:lnTo>
                  <a:pt x="1" y="263"/>
                </a:lnTo>
                <a:cubicBezTo>
                  <a:pt x="89" y="286"/>
                  <a:pt x="174" y="297"/>
                  <a:pt x="252" y="297"/>
                </a:cubicBezTo>
                <a:cubicBezTo>
                  <a:pt x="589" y="297"/>
                  <a:pt x="803" y="103"/>
                  <a:pt x="803" y="103"/>
                </a:cubicBezTo>
                <a:cubicBezTo>
                  <a:pt x="797" y="62"/>
                  <a:pt x="793" y="35"/>
                  <a:pt x="790" y="18"/>
                </a:cubicBezTo>
                <a:lnTo>
                  <a:pt x="790" y="15"/>
                </a:lnTo>
                <a:lnTo>
                  <a:pt x="790" y="11"/>
                </a:lnTo>
                <a:lnTo>
                  <a:pt x="790" y="8"/>
                </a:lnTo>
                <a:lnTo>
                  <a:pt x="786" y="8"/>
                </a:lnTo>
                <a:lnTo>
                  <a:pt x="786" y="5"/>
                </a:lnTo>
                <a:lnTo>
                  <a:pt x="786" y="1"/>
                </a:lnTo>
                <a:close/>
              </a:path>
            </a:pathLst>
          </a:custGeom>
          <a:solidFill>
            <a:srgbClr val="23C7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27"/>
          <p:cNvSpPr/>
          <p:nvPr/>
        </p:nvSpPr>
        <p:spPr>
          <a:xfrm flipH="1">
            <a:off x="6652450" y="1402668"/>
            <a:ext cx="189500" cy="195269"/>
          </a:xfrm>
          <a:custGeom>
            <a:avLst/>
            <a:gdLst/>
            <a:ahLst/>
            <a:cxnLst/>
            <a:rect l="l" t="t" r="r" b="b"/>
            <a:pathLst>
              <a:path w="4237" h="4366" extrusionOk="0">
                <a:moveTo>
                  <a:pt x="935" y="1"/>
                </a:moveTo>
                <a:cubicBezTo>
                  <a:pt x="935" y="1"/>
                  <a:pt x="170" y="293"/>
                  <a:pt x="0" y="1640"/>
                </a:cubicBezTo>
                <a:cubicBezTo>
                  <a:pt x="466" y="2727"/>
                  <a:pt x="1316" y="3655"/>
                  <a:pt x="2560" y="4366"/>
                </a:cubicBezTo>
                <a:lnTo>
                  <a:pt x="3250" y="3135"/>
                </a:lnTo>
                <a:lnTo>
                  <a:pt x="4237" y="3247"/>
                </a:lnTo>
                <a:lnTo>
                  <a:pt x="4237" y="3247"/>
                </a:lnTo>
                <a:lnTo>
                  <a:pt x="948" y="746"/>
                </a:lnTo>
                <a:lnTo>
                  <a:pt x="935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6" name="Google Shape;816;p27"/>
          <p:cNvSpPr/>
          <p:nvPr/>
        </p:nvSpPr>
        <p:spPr>
          <a:xfrm flipH="1">
            <a:off x="6581293" y="1418053"/>
            <a:ext cx="71202" cy="146161"/>
          </a:xfrm>
          <a:custGeom>
            <a:avLst/>
            <a:gdLst/>
            <a:ahLst/>
            <a:cxnLst/>
            <a:rect l="l" t="t" r="r" b="b"/>
            <a:pathLst>
              <a:path w="1592" h="3268" extrusionOk="0">
                <a:moveTo>
                  <a:pt x="201" y="0"/>
                </a:moveTo>
                <a:lnTo>
                  <a:pt x="205" y="956"/>
                </a:lnTo>
                <a:cubicBezTo>
                  <a:pt x="205" y="956"/>
                  <a:pt x="68" y="2214"/>
                  <a:pt x="1" y="2903"/>
                </a:cubicBezTo>
                <a:lnTo>
                  <a:pt x="728" y="2553"/>
                </a:lnTo>
                <a:lnTo>
                  <a:pt x="1517" y="3267"/>
                </a:lnTo>
                <a:cubicBezTo>
                  <a:pt x="1517" y="3267"/>
                  <a:pt x="1592" y="1194"/>
                  <a:pt x="1261" y="650"/>
                </a:cubicBezTo>
                <a:cubicBezTo>
                  <a:pt x="932" y="105"/>
                  <a:pt x="201" y="0"/>
                  <a:pt x="201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727;p27"/>
          <p:cNvSpPr txBox="1">
            <a:spLocks/>
          </p:cNvSpPr>
          <p:nvPr/>
        </p:nvSpPr>
        <p:spPr>
          <a:xfrm flipH="1">
            <a:off x="0" y="3867894"/>
            <a:ext cx="6552728" cy="1368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1600"/>
              </a:spcAft>
              <a:buClr>
                <a:srgbClr val="EFEFEF"/>
              </a:buClr>
              <a:buSzPts val="1100"/>
              <a:buFont typeface="Arial" pitchFamily="34" charset="0"/>
              <a:buChar char="•"/>
              <a:tabLst/>
              <a:defRPr/>
            </a:pPr>
            <a:endParaRPr kumimoji="0" lang="es-ES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taatliches"/>
              <a:ea typeface="Staatliches"/>
              <a:cs typeface="Staatliches"/>
              <a:sym typeface="Staatliches"/>
            </a:endParaRPr>
          </a:p>
        </p:txBody>
      </p:sp>
      <p:sp>
        <p:nvSpPr>
          <p:cNvPr id="100" name="99 Rectángulo"/>
          <p:cNvSpPr/>
          <p:nvPr/>
        </p:nvSpPr>
        <p:spPr>
          <a:xfrm>
            <a:off x="432048" y="3219822"/>
            <a:ext cx="2987824" cy="288032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1" name="Google Shape;727;p27"/>
          <p:cNvSpPr txBox="1">
            <a:spLocks/>
          </p:cNvSpPr>
          <p:nvPr/>
        </p:nvSpPr>
        <p:spPr>
          <a:xfrm flipH="1">
            <a:off x="395536" y="3301762"/>
            <a:ext cx="3051000" cy="2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EFEFEF"/>
              </a:buClr>
              <a:buSzPts val="1100"/>
              <a:buFont typeface="Dosis ExtraLight"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taatliches"/>
                <a:ea typeface="Staatliches"/>
                <a:cs typeface="Staatliches"/>
                <a:sym typeface="Staatliches"/>
              </a:rPr>
              <a:t>ANÁLISIS CIENTÍFICO</a:t>
            </a:r>
          </a:p>
        </p:txBody>
      </p:sp>
      <p:sp>
        <p:nvSpPr>
          <p:cNvPr id="97" name="Google Shape;727;p27"/>
          <p:cNvSpPr txBox="1">
            <a:spLocks/>
          </p:cNvSpPr>
          <p:nvPr/>
        </p:nvSpPr>
        <p:spPr>
          <a:xfrm flipH="1">
            <a:off x="152400" y="4020294"/>
            <a:ext cx="6552728" cy="1368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1600"/>
              </a:spcAft>
              <a:buClr>
                <a:srgbClr val="EFEFEF"/>
              </a:buClr>
              <a:buSzPts val="1100"/>
              <a:buFont typeface="Arial" pitchFamily="34" charset="0"/>
              <a:buChar char="•"/>
              <a:tabLst/>
              <a:defRPr/>
            </a:pPr>
            <a:r>
              <a:rPr lang="es-ES" sz="1100" dirty="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MAYOR CAPACIDAD DE RESPUESTA.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1600"/>
              </a:spcAft>
              <a:buClr>
                <a:srgbClr val="EFEFEF"/>
              </a:buClr>
              <a:buSzPts val="1100"/>
              <a:buFont typeface="Arial" pitchFamily="34" charset="0"/>
              <a:buChar char="•"/>
              <a:tabLst/>
              <a:defRPr/>
            </a:pPr>
            <a:r>
              <a:rPr lang="es-ES" sz="1100" dirty="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MAYOR EFECTIVIDAD EN TOMA DE DECISIONES.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1600"/>
              </a:spcAft>
              <a:buClr>
                <a:srgbClr val="EFEFEF"/>
              </a:buClr>
              <a:buSzPts val="1100"/>
              <a:buFont typeface="Arial" pitchFamily="34" charset="0"/>
              <a:buChar char="•"/>
              <a:tabLst/>
              <a:defRPr/>
            </a:pPr>
            <a:endParaRPr lang="es-ES" sz="1100" dirty="0">
              <a:solidFill>
                <a:srgbClr val="FFFFFF"/>
              </a:solidFill>
              <a:latin typeface="Staatliches"/>
              <a:ea typeface="Staatliches"/>
              <a:cs typeface="Staatliches"/>
              <a:sym typeface="Staatliches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1600"/>
              </a:spcAft>
              <a:buClr>
                <a:srgbClr val="EFEFEF"/>
              </a:buClr>
              <a:buSzPts val="1100"/>
              <a:buFont typeface="Arial" pitchFamily="34" charset="0"/>
              <a:buChar char="•"/>
              <a:tabLst/>
              <a:defRPr/>
            </a:pPr>
            <a:endParaRPr kumimoji="0" lang="es-ES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taatliches"/>
              <a:ea typeface="Staatliches"/>
              <a:cs typeface="Staatliches"/>
              <a:sym typeface="Staatliche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27"/>
          <p:cNvSpPr/>
          <p:nvPr/>
        </p:nvSpPr>
        <p:spPr>
          <a:xfrm rot="-368550" flipH="1">
            <a:off x="5942214" y="3359654"/>
            <a:ext cx="3053229" cy="931142"/>
          </a:xfrm>
          <a:prstGeom prst="ellipse">
            <a:avLst/>
          </a:prstGeom>
          <a:solidFill>
            <a:srgbClr val="8080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6" name="Google Shape;726;p27"/>
          <p:cNvSpPr txBox="1">
            <a:spLocks noGrp="1"/>
          </p:cNvSpPr>
          <p:nvPr>
            <p:ph type="subTitle" idx="2"/>
          </p:nvPr>
        </p:nvSpPr>
        <p:spPr>
          <a:xfrm flipH="1">
            <a:off x="2051720" y="555526"/>
            <a:ext cx="4608512" cy="57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/>
            <a:r>
              <a:rPr lang="es-ES" i="1" dirty="0"/>
              <a:t> “Cada frase que pronuncio no debe considerarse una afirmación, sino una pregunta”. </a:t>
            </a:r>
            <a:br>
              <a:rPr lang="es-ES" i="1" dirty="0"/>
            </a:br>
            <a:r>
              <a:rPr lang="es-ES" i="1" dirty="0" err="1"/>
              <a:t>Neil</a:t>
            </a:r>
            <a:r>
              <a:rPr lang="es-ES" i="1" dirty="0"/>
              <a:t> </a:t>
            </a:r>
            <a:r>
              <a:rPr lang="es-ES" i="1" dirty="0" err="1"/>
              <a:t>Bohr</a:t>
            </a:r>
            <a:r>
              <a:rPr lang="es-ES" i="1" dirty="0"/>
              <a:t>.</a:t>
            </a:r>
            <a:endParaRPr dirty="0"/>
          </a:p>
        </p:txBody>
      </p:sp>
      <p:sp>
        <p:nvSpPr>
          <p:cNvPr id="727" name="Google Shape;727;p27"/>
          <p:cNvSpPr txBox="1">
            <a:spLocks noGrp="1"/>
          </p:cNvSpPr>
          <p:nvPr>
            <p:ph type="subTitle" idx="1"/>
          </p:nvPr>
        </p:nvSpPr>
        <p:spPr>
          <a:xfrm flipH="1">
            <a:off x="-36512" y="2931790"/>
            <a:ext cx="5222782" cy="35010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100" b="1" dirty="0"/>
              <a:t>TAREAS, ACCIONES Y RESULTADOS</a:t>
            </a:r>
            <a:endParaRPr sz="1100" b="1" dirty="0"/>
          </a:p>
        </p:txBody>
      </p:sp>
      <p:sp>
        <p:nvSpPr>
          <p:cNvPr id="728" name="Google Shape;728;p27"/>
          <p:cNvSpPr/>
          <p:nvPr/>
        </p:nvSpPr>
        <p:spPr>
          <a:xfrm flipH="1">
            <a:off x="8832702" y="3351039"/>
            <a:ext cx="14312" cy="3533"/>
          </a:xfrm>
          <a:custGeom>
            <a:avLst/>
            <a:gdLst/>
            <a:ahLst/>
            <a:cxnLst/>
            <a:rect l="l" t="t" r="r" b="b"/>
            <a:pathLst>
              <a:path w="320" h="79" extrusionOk="0">
                <a:moveTo>
                  <a:pt x="1" y="1"/>
                </a:moveTo>
                <a:lnTo>
                  <a:pt x="1" y="1"/>
                </a:lnTo>
                <a:cubicBezTo>
                  <a:pt x="86" y="51"/>
                  <a:pt x="205" y="78"/>
                  <a:pt x="320" y="78"/>
                </a:cubicBezTo>
                <a:cubicBezTo>
                  <a:pt x="205" y="78"/>
                  <a:pt x="89" y="51"/>
                  <a:pt x="1" y="1"/>
                </a:cubicBezTo>
                <a:close/>
              </a:path>
            </a:pathLst>
          </a:custGeom>
          <a:solidFill>
            <a:srgbClr val="E5E5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27"/>
          <p:cNvSpPr/>
          <p:nvPr/>
        </p:nvSpPr>
        <p:spPr>
          <a:xfrm flipH="1">
            <a:off x="8919379" y="2442109"/>
            <a:ext cx="16325" cy="2639"/>
          </a:xfrm>
          <a:custGeom>
            <a:avLst/>
            <a:gdLst/>
            <a:ahLst/>
            <a:cxnLst/>
            <a:rect l="l" t="t" r="r" b="b"/>
            <a:pathLst>
              <a:path w="365" h="59" extrusionOk="0">
                <a:moveTo>
                  <a:pt x="1" y="1"/>
                </a:moveTo>
                <a:cubicBezTo>
                  <a:pt x="126" y="1"/>
                  <a:pt x="256" y="21"/>
                  <a:pt x="365" y="59"/>
                </a:cubicBezTo>
                <a:cubicBezTo>
                  <a:pt x="256" y="21"/>
                  <a:pt x="130" y="1"/>
                  <a:pt x="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27"/>
          <p:cNvSpPr/>
          <p:nvPr/>
        </p:nvSpPr>
        <p:spPr>
          <a:xfrm flipH="1">
            <a:off x="7672044" y="3453348"/>
            <a:ext cx="473280" cy="287090"/>
          </a:xfrm>
          <a:custGeom>
            <a:avLst/>
            <a:gdLst/>
            <a:ahLst/>
            <a:cxnLst/>
            <a:rect l="l" t="t" r="r" b="b"/>
            <a:pathLst>
              <a:path w="10582" h="6419" extrusionOk="0">
                <a:moveTo>
                  <a:pt x="10581" y="0"/>
                </a:moveTo>
                <a:lnTo>
                  <a:pt x="1" y="6120"/>
                </a:lnTo>
                <a:lnTo>
                  <a:pt x="504" y="6418"/>
                </a:lnTo>
                <a:lnTo>
                  <a:pt x="10581" y="595"/>
                </a:lnTo>
                <a:lnTo>
                  <a:pt x="10581" y="0"/>
                </a:lnTo>
                <a:close/>
              </a:path>
            </a:pathLst>
          </a:custGeom>
          <a:solidFill>
            <a:srgbClr val="3747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27"/>
          <p:cNvSpPr/>
          <p:nvPr/>
        </p:nvSpPr>
        <p:spPr>
          <a:xfrm flipH="1">
            <a:off x="8258568" y="1657582"/>
            <a:ext cx="449799" cy="1817266"/>
          </a:xfrm>
          <a:custGeom>
            <a:avLst/>
            <a:gdLst/>
            <a:ahLst/>
            <a:cxnLst/>
            <a:rect l="l" t="t" r="r" b="b"/>
            <a:pathLst>
              <a:path w="10057" h="40632" extrusionOk="0">
                <a:moveTo>
                  <a:pt x="9155" y="1"/>
                </a:moveTo>
                <a:cubicBezTo>
                  <a:pt x="9092" y="1"/>
                  <a:pt x="9031" y="44"/>
                  <a:pt x="9013" y="112"/>
                </a:cubicBezTo>
                <a:lnTo>
                  <a:pt x="14" y="40062"/>
                </a:lnTo>
                <a:cubicBezTo>
                  <a:pt x="0" y="40123"/>
                  <a:pt x="28" y="40185"/>
                  <a:pt x="82" y="40216"/>
                </a:cubicBezTo>
                <a:lnTo>
                  <a:pt x="670" y="40556"/>
                </a:lnTo>
                <a:cubicBezTo>
                  <a:pt x="673" y="40559"/>
                  <a:pt x="673" y="40559"/>
                  <a:pt x="677" y="40562"/>
                </a:cubicBezTo>
                <a:cubicBezTo>
                  <a:pt x="764" y="40607"/>
                  <a:pt x="872" y="40631"/>
                  <a:pt x="983" y="40631"/>
                </a:cubicBezTo>
                <a:cubicBezTo>
                  <a:pt x="998" y="40631"/>
                  <a:pt x="1013" y="40631"/>
                  <a:pt x="1028" y="40630"/>
                </a:cubicBezTo>
                <a:lnTo>
                  <a:pt x="1279" y="39525"/>
                </a:lnTo>
                <a:lnTo>
                  <a:pt x="10044" y="608"/>
                </a:lnTo>
                <a:cubicBezTo>
                  <a:pt x="10057" y="550"/>
                  <a:pt x="10030" y="485"/>
                  <a:pt x="9975" y="455"/>
                </a:cubicBezTo>
                <a:lnTo>
                  <a:pt x="9224" y="19"/>
                </a:lnTo>
                <a:cubicBezTo>
                  <a:pt x="9202" y="7"/>
                  <a:pt x="9178" y="1"/>
                  <a:pt x="9155" y="1"/>
                </a:cubicBezTo>
                <a:close/>
              </a:path>
            </a:pathLst>
          </a:custGeom>
          <a:solidFill>
            <a:srgbClr val="3747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732;p27"/>
          <p:cNvSpPr/>
          <p:nvPr/>
        </p:nvSpPr>
        <p:spPr>
          <a:xfrm flipH="1">
            <a:off x="8212948" y="1654183"/>
            <a:ext cx="449486" cy="1820621"/>
          </a:xfrm>
          <a:custGeom>
            <a:avLst/>
            <a:gdLst/>
            <a:ahLst/>
            <a:cxnLst/>
            <a:rect l="l" t="t" r="r" b="b"/>
            <a:pathLst>
              <a:path w="10050" h="40707" extrusionOk="0">
                <a:moveTo>
                  <a:pt x="10050" y="1"/>
                </a:moveTo>
                <a:lnTo>
                  <a:pt x="9041" y="585"/>
                </a:lnTo>
                <a:lnTo>
                  <a:pt x="252" y="39601"/>
                </a:lnTo>
                <a:lnTo>
                  <a:pt x="1" y="40706"/>
                </a:lnTo>
                <a:cubicBezTo>
                  <a:pt x="112" y="40706"/>
                  <a:pt x="221" y="40682"/>
                  <a:pt x="307" y="40632"/>
                </a:cubicBezTo>
                <a:lnTo>
                  <a:pt x="894" y="40292"/>
                </a:lnTo>
                <a:cubicBezTo>
                  <a:pt x="949" y="40257"/>
                  <a:pt x="990" y="40204"/>
                  <a:pt x="1007" y="40138"/>
                </a:cubicBezTo>
                <a:lnTo>
                  <a:pt x="10050" y="1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p27"/>
          <p:cNvSpPr/>
          <p:nvPr/>
        </p:nvSpPr>
        <p:spPr>
          <a:xfrm flipH="1">
            <a:off x="8167731" y="2540504"/>
            <a:ext cx="45396" cy="1584920"/>
          </a:xfrm>
          <a:custGeom>
            <a:avLst/>
            <a:gdLst/>
            <a:ahLst/>
            <a:cxnLst/>
            <a:rect l="l" t="t" r="r" b="b"/>
            <a:pathLst>
              <a:path w="1015" h="35437" extrusionOk="0">
                <a:moveTo>
                  <a:pt x="1" y="1"/>
                </a:moveTo>
                <a:lnTo>
                  <a:pt x="4" y="34856"/>
                </a:lnTo>
                <a:cubicBezTo>
                  <a:pt x="4" y="34924"/>
                  <a:pt x="45" y="34992"/>
                  <a:pt x="134" y="35043"/>
                </a:cubicBezTo>
                <a:lnTo>
                  <a:pt x="680" y="35359"/>
                </a:lnTo>
                <a:cubicBezTo>
                  <a:pt x="684" y="35363"/>
                  <a:pt x="684" y="35363"/>
                  <a:pt x="688" y="35363"/>
                </a:cubicBezTo>
                <a:cubicBezTo>
                  <a:pt x="776" y="35413"/>
                  <a:pt x="895" y="35437"/>
                  <a:pt x="1014" y="35437"/>
                </a:cubicBezTo>
                <a:lnTo>
                  <a:pt x="1014" y="34278"/>
                </a:lnTo>
                <a:lnTo>
                  <a:pt x="1011" y="586"/>
                </a:lnTo>
                <a:lnTo>
                  <a:pt x="1" y="1"/>
                </a:lnTo>
                <a:close/>
              </a:path>
            </a:pathLst>
          </a:custGeom>
          <a:solidFill>
            <a:srgbClr val="3747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p27"/>
          <p:cNvSpPr/>
          <p:nvPr/>
        </p:nvSpPr>
        <p:spPr>
          <a:xfrm flipH="1">
            <a:off x="8122604" y="2540683"/>
            <a:ext cx="45351" cy="1584741"/>
          </a:xfrm>
          <a:custGeom>
            <a:avLst/>
            <a:gdLst/>
            <a:ahLst/>
            <a:cxnLst/>
            <a:rect l="l" t="t" r="r" b="b"/>
            <a:pathLst>
              <a:path w="1014" h="35433" extrusionOk="0">
                <a:moveTo>
                  <a:pt x="1013" y="0"/>
                </a:moveTo>
                <a:lnTo>
                  <a:pt x="1" y="582"/>
                </a:lnTo>
                <a:lnTo>
                  <a:pt x="4" y="34274"/>
                </a:lnTo>
                <a:lnTo>
                  <a:pt x="4" y="35433"/>
                </a:lnTo>
                <a:cubicBezTo>
                  <a:pt x="123" y="35433"/>
                  <a:pt x="246" y="35409"/>
                  <a:pt x="334" y="35355"/>
                </a:cubicBezTo>
                <a:lnTo>
                  <a:pt x="878" y="35039"/>
                </a:lnTo>
                <a:cubicBezTo>
                  <a:pt x="959" y="34991"/>
                  <a:pt x="1007" y="34927"/>
                  <a:pt x="1010" y="34866"/>
                </a:cubicBezTo>
                <a:lnTo>
                  <a:pt x="1010" y="34838"/>
                </a:lnTo>
                <a:lnTo>
                  <a:pt x="1013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27"/>
          <p:cNvSpPr/>
          <p:nvPr/>
        </p:nvSpPr>
        <p:spPr>
          <a:xfrm flipH="1">
            <a:off x="7582818" y="2358025"/>
            <a:ext cx="314148" cy="1429679"/>
          </a:xfrm>
          <a:custGeom>
            <a:avLst/>
            <a:gdLst/>
            <a:ahLst/>
            <a:cxnLst/>
            <a:rect l="l" t="t" r="r" b="b"/>
            <a:pathLst>
              <a:path w="7024" h="31966" extrusionOk="0">
                <a:moveTo>
                  <a:pt x="0" y="1"/>
                </a:moveTo>
                <a:lnTo>
                  <a:pt x="6010" y="31357"/>
                </a:lnTo>
                <a:cubicBezTo>
                  <a:pt x="6028" y="31439"/>
                  <a:pt x="6075" y="31511"/>
                  <a:pt x="6150" y="31551"/>
                </a:cubicBezTo>
                <a:lnTo>
                  <a:pt x="6711" y="31875"/>
                </a:lnTo>
                <a:cubicBezTo>
                  <a:pt x="6830" y="31946"/>
                  <a:pt x="6956" y="31966"/>
                  <a:pt x="7024" y="31966"/>
                </a:cubicBezTo>
                <a:lnTo>
                  <a:pt x="6809" y="30837"/>
                </a:lnTo>
                <a:lnTo>
                  <a:pt x="1010" y="583"/>
                </a:lnTo>
                <a:lnTo>
                  <a:pt x="0" y="1"/>
                </a:lnTo>
                <a:close/>
              </a:path>
            </a:pathLst>
          </a:custGeom>
          <a:solidFill>
            <a:srgbClr val="3747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27"/>
          <p:cNvSpPr/>
          <p:nvPr/>
        </p:nvSpPr>
        <p:spPr>
          <a:xfrm flipH="1">
            <a:off x="7537825" y="2358204"/>
            <a:ext cx="314014" cy="1429500"/>
          </a:xfrm>
          <a:custGeom>
            <a:avLst/>
            <a:gdLst/>
            <a:ahLst/>
            <a:cxnLst/>
            <a:rect l="l" t="t" r="r" b="b"/>
            <a:pathLst>
              <a:path w="7021" h="31962" extrusionOk="0">
                <a:moveTo>
                  <a:pt x="1014" y="0"/>
                </a:moveTo>
                <a:lnTo>
                  <a:pt x="1" y="579"/>
                </a:lnTo>
                <a:lnTo>
                  <a:pt x="5800" y="30833"/>
                </a:lnTo>
                <a:lnTo>
                  <a:pt x="6015" y="31962"/>
                </a:lnTo>
                <a:cubicBezTo>
                  <a:pt x="6134" y="31962"/>
                  <a:pt x="6253" y="31935"/>
                  <a:pt x="6345" y="31884"/>
                </a:cubicBezTo>
                <a:lnTo>
                  <a:pt x="6371" y="31871"/>
                </a:lnTo>
                <a:lnTo>
                  <a:pt x="6886" y="31571"/>
                </a:lnTo>
                <a:cubicBezTo>
                  <a:pt x="6977" y="31516"/>
                  <a:pt x="7021" y="31449"/>
                  <a:pt x="7021" y="31381"/>
                </a:cubicBezTo>
                <a:lnTo>
                  <a:pt x="7021" y="31374"/>
                </a:lnTo>
                <a:lnTo>
                  <a:pt x="7014" y="31337"/>
                </a:lnTo>
                <a:lnTo>
                  <a:pt x="7014" y="31330"/>
                </a:lnTo>
                <a:lnTo>
                  <a:pt x="1014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27"/>
          <p:cNvSpPr/>
          <p:nvPr/>
        </p:nvSpPr>
        <p:spPr>
          <a:xfrm flipH="1">
            <a:off x="7627051" y="3453929"/>
            <a:ext cx="511251" cy="347200"/>
          </a:xfrm>
          <a:custGeom>
            <a:avLst/>
            <a:gdLst/>
            <a:ahLst/>
            <a:cxnLst/>
            <a:rect l="l" t="t" r="r" b="b"/>
            <a:pathLst>
              <a:path w="11431" h="7763" extrusionOk="0">
                <a:moveTo>
                  <a:pt x="11430" y="0"/>
                </a:moveTo>
                <a:lnTo>
                  <a:pt x="0" y="6600"/>
                </a:lnTo>
                <a:lnTo>
                  <a:pt x="0" y="7762"/>
                </a:lnTo>
                <a:lnTo>
                  <a:pt x="11430" y="1163"/>
                </a:lnTo>
                <a:lnTo>
                  <a:pt x="11430" y="0"/>
                </a:lnTo>
                <a:close/>
              </a:path>
            </a:pathLst>
          </a:custGeom>
          <a:solidFill>
            <a:srgbClr val="455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27"/>
          <p:cNvSpPr/>
          <p:nvPr/>
        </p:nvSpPr>
        <p:spPr>
          <a:xfrm flipH="1">
            <a:off x="7356554" y="2261911"/>
            <a:ext cx="1487285" cy="900940"/>
          </a:xfrm>
          <a:custGeom>
            <a:avLst/>
            <a:gdLst/>
            <a:ahLst/>
            <a:cxnLst/>
            <a:rect l="l" t="t" r="r" b="b"/>
            <a:pathLst>
              <a:path w="33254" h="20144" extrusionOk="0">
                <a:moveTo>
                  <a:pt x="29221" y="0"/>
                </a:moveTo>
                <a:cubicBezTo>
                  <a:pt x="29105" y="0"/>
                  <a:pt x="28988" y="26"/>
                  <a:pt x="28898" y="77"/>
                </a:cubicBezTo>
                <a:lnTo>
                  <a:pt x="324" y="16575"/>
                </a:lnTo>
                <a:cubicBezTo>
                  <a:pt x="143" y="16681"/>
                  <a:pt x="1" y="16929"/>
                  <a:pt x="1" y="17133"/>
                </a:cubicBezTo>
                <a:lnTo>
                  <a:pt x="1" y="17554"/>
                </a:lnTo>
                <a:cubicBezTo>
                  <a:pt x="1" y="17758"/>
                  <a:pt x="143" y="18010"/>
                  <a:pt x="324" y="18112"/>
                </a:cubicBezTo>
                <a:lnTo>
                  <a:pt x="3710" y="20068"/>
                </a:lnTo>
                <a:cubicBezTo>
                  <a:pt x="3798" y="20118"/>
                  <a:pt x="3914" y="20144"/>
                  <a:pt x="4031" y="20144"/>
                </a:cubicBezTo>
                <a:cubicBezTo>
                  <a:pt x="4147" y="20144"/>
                  <a:pt x="4263" y="20118"/>
                  <a:pt x="4352" y="20068"/>
                </a:cubicBezTo>
                <a:lnTo>
                  <a:pt x="32931" y="3568"/>
                </a:lnTo>
                <a:cubicBezTo>
                  <a:pt x="33108" y="3466"/>
                  <a:pt x="33254" y="3214"/>
                  <a:pt x="33254" y="3010"/>
                </a:cubicBezTo>
                <a:lnTo>
                  <a:pt x="33254" y="2592"/>
                </a:lnTo>
                <a:cubicBezTo>
                  <a:pt x="33254" y="2385"/>
                  <a:pt x="33108" y="2137"/>
                  <a:pt x="32931" y="2031"/>
                </a:cubicBezTo>
                <a:lnTo>
                  <a:pt x="29544" y="77"/>
                </a:lnTo>
                <a:cubicBezTo>
                  <a:pt x="29454" y="26"/>
                  <a:pt x="29338" y="0"/>
                  <a:pt x="2922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" name="Google Shape;739;p27"/>
          <p:cNvSpPr/>
          <p:nvPr/>
        </p:nvSpPr>
        <p:spPr>
          <a:xfrm flipH="1">
            <a:off x="7363084" y="2330832"/>
            <a:ext cx="1472884" cy="779959"/>
          </a:xfrm>
          <a:custGeom>
            <a:avLst/>
            <a:gdLst/>
            <a:ahLst/>
            <a:cxnLst/>
            <a:rect l="l" t="t" r="r" b="b"/>
            <a:pathLst>
              <a:path w="32932" h="17439" extrusionOk="0">
                <a:moveTo>
                  <a:pt x="766" y="14678"/>
                </a:moveTo>
                <a:lnTo>
                  <a:pt x="148" y="15034"/>
                </a:lnTo>
                <a:cubicBezTo>
                  <a:pt x="76" y="15075"/>
                  <a:pt x="32" y="15130"/>
                  <a:pt x="18" y="15181"/>
                </a:cubicBezTo>
                <a:cubicBezTo>
                  <a:pt x="1" y="15246"/>
                  <a:pt x="25" y="15310"/>
                  <a:pt x="82" y="15365"/>
                </a:cubicBezTo>
                <a:cubicBezTo>
                  <a:pt x="99" y="15378"/>
                  <a:pt x="123" y="15395"/>
                  <a:pt x="148" y="15409"/>
                </a:cubicBezTo>
                <a:lnTo>
                  <a:pt x="1347" y="16102"/>
                </a:lnTo>
                <a:cubicBezTo>
                  <a:pt x="1058" y="15925"/>
                  <a:pt x="813" y="15517"/>
                  <a:pt x="793" y="15184"/>
                </a:cubicBezTo>
                <a:lnTo>
                  <a:pt x="766" y="14678"/>
                </a:lnTo>
                <a:close/>
                <a:moveTo>
                  <a:pt x="31904" y="0"/>
                </a:moveTo>
                <a:cubicBezTo>
                  <a:pt x="31813" y="171"/>
                  <a:pt x="31680" y="320"/>
                  <a:pt x="31531" y="405"/>
                </a:cubicBezTo>
                <a:lnTo>
                  <a:pt x="3384" y="16656"/>
                </a:lnTo>
                <a:cubicBezTo>
                  <a:pt x="3380" y="16656"/>
                  <a:pt x="3380" y="16660"/>
                  <a:pt x="3380" y="16660"/>
                </a:cubicBezTo>
                <a:lnTo>
                  <a:pt x="3377" y="16660"/>
                </a:lnTo>
                <a:cubicBezTo>
                  <a:pt x="3231" y="16744"/>
                  <a:pt x="3037" y="16785"/>
                  <a:pt x="2847" y="16785"/>
                </a:cubicBezTo>
                <a:cubicBezTo>
                  <a:pt x="2660" y="16785"/>
                  <a:pt x="2473" y="16744"/>
                  <a:pt x="2326" y="16666"/>
                </a:cubicBezTo>
                <a:lnTo>
                  <a:pt x="2326" y="16666"/>
                </a:lnTo>
                <a:lnTo>
                  <a:pt x="3534" y="17364"/>
                </a:lnTo>
                <a:cubicBezTo>
                  <a:pt x="3557" y="17377"/>
                  <a:pt x="3588" y="17391"/>
                  <a:pt x="3619" y="17400"/>
                </a:cubicBezTo>
                <a:cubicBezTo>
                  <a:pt x="3625" y="17405"/>
                  <a:pt x="3632" y="17408"/>
                  <a:pt x="3639" y="17408"/>
                </a:cubicBezTo>
                <a:cubicBezTo>
                  <a:pt x="3707" y="17428"/>
                  <a:pt x="3782" y="17438"/>
                  <a:pt x="3853" y="17438"/>
                </a:cubicBezTo>
                <a:cubicBezTo>
                  <a:pt x="3972" y="17438"/>
                  <a:pt x="4088" y="17414"/>
                  <a:pt x="4176" y="17364"/>
                </a:cubicBezTo>
                <a:lnTo>
                  <a:pt x="32755" y="864"/>
                </a:lnTo>
                <a:cubicBezTo>
                  <a:pt x="32932" y="762"/>
                  <a:pt x="32932" y="596"/>
                  <a:pt x="32755" y="490"/>
                </a:cubicBezTo>
                <a:lnTo>
                  <a:pt x="31904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0" name="Google Shape;740;p27"/>
          <p:cNvSpPr/>
          <p:nvPr/>
        </p:nvSpPr>
        <p:spPr>
          <a:xfrm flipH="1">
            <a:off x="8663642" y="3159413"/>
            <a:ext cx="14312" cy="3533"/>
          </a:xfrm>
          <a:custGeom>
            <a:avLst/>
            <a:gdLst/>
            <a:ahLst/>
            <a:cxnLst/>
            <a:rect l="l" t="t" r="r" b="b"/>
            <a:pathLst>
              <a:path w="320" h="79" extrusionOk="0">
                <a:moveTo>
                  <a:pt x="1" y="1"/>
                </a:moveTo>
                <a:lnTo>
                  <a:pt x="1" y="1"/>
                </a:lnTo>
                <a:cubicBezTo>
                  <a:pt x="86" y="51"/>
                  <a:pt x="205" y="78"/>
                  <a:pt x="320" y="78"/>
                </a:cubicBezTo>
                <a:cubicBezTo>
                  <a:pt x="205" y="78"/>
                  <a:pt x="89" y="51"/>
                  <a:pt x="1" y="1"/>
                </a:cubicBezTo>
                <a:close/>
              </a:path>
            </a:pathLst>
          </a:custGeom>
          <a:solidFill>
            <a:srgbClr val="E5E5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1" name="Google Shape;741;p27"/>
          <p:cNvSpPr/>
          <p:nvPr/>
        </p:nvSpPr>
        <p:spPr>
          <a:xfrm flipH="1">
            <a:off x="8663642" y="3005379"/>
            <a:ext cx="180197" cy="157566"/>
          </a:xfrm>
          <a:custGeom>
            <a:avLst/>
            <a:gdLst/>
            <a:ahLst/>
            <a:cxnLst/>
            <a:rect l="l" t="t" r="r" b="b"/>
            <a:pathLst>
              <a:path w="4029" h="3523" extrusionOk="0">
                <a:moveTo>
                  <a:pt x="258" y="0"/>
                </a:moveTo>
                <a:cubicBezTo>
                  <a:pt x="109" y="119"/>
                  <a:pt x="1" y="333"/>
                  <a:pt x="1" y="514"/>
                </a:cubicBezTo>
                <a:lnTo>
                  <a:pt x="1" y="931"/>
                </a:lnTo>
                <a:cubicBezTo>
                  <a:pt x="1" y="1122"/>
                  <a:pt x="126" y="1350"/>
                  <a:pt x="286" y="1466"/>
                </a:cubicBezTo>
                <a:cubicBezTo>
                  <a:pt x="296" y="1476"/>
                  <a:pt x="310" y="1482"/>
                  <a:pt x="324" y="1489"/>
                </a:cubicBezTo>
                <a:lnTo>
                  <a:pt x="3710" y="3445"/>
                </a:lnTo>
                <a:cubicBezTo>
                  <a:pt x="3798" y="3495"/>
                  <a:pt x="3914" y="3522"/>
                  <a:pt x="4029" y="3522"/>
                </a:cubicBezTo>
                <a:lnTo>
                  <a:pt x="4029" y="2359"/>
                </a:lnTo>
                <a:cubicBezTo>
                  <a:pt x="3958" y="2359"/>
                  <a:pt x="3883" y="2346"/>
                  <a:pt x="3815" y="2326"/>
                </a:cubicBezTo>
                <a:cubicBezTo>
                  <a:pt x="3808" y="2326"/>
                  <a:pt x="3801" y="2323"/>
                  <a:pt x="3795" y="2318"/>
                </a:cubicBezTo>
                <a:cubicBezTo>
                  <a:pt x="3764" y="2309"/>
                  <a:pt x="3737" y="2295"/>
                  <a:pt x="3710" y="2282"/>
                </a:cubicBezTo>
                <a:lnTo>
                  <a:pt x="2489" y="1578"/>
                </a:lnTo>
                <a:cubicBezTo>
                  <a:pt x="2489" y="1578"/>
                  <a:pt x="2486" y="1578"/>
                  <a:pt x="2486" y="1574"/>
                </a:cubicBezTo>
                <a:lnTo>
                  <a:pt x="1543" y="1030"/>
                </a:lnTo>
                <a:lnTo>
                  <a:pt x="1540" y="1030"/>
                </a:lnTo>
                <a:lnTo>
                  <a:pt x="324" y="327"/>
                </a:lnTo>
                <a:cubicBezTo>
                  <a:pt x="299" y="313"/>
                  <a:pt x="279" y="296"/>
                  <a:pt x="258" y="283"/>
                </a:cubicBezTo>
                <a:cubicBezTo>
                  <a:pt x="201" y="228"/>
                  <a:pt x="177" y="164"/>
                  <a:pt x="194" y="99"/>
                </a:cubicBezTo>
                <a:cubicBezTo>
                  <a:pt x="205" y="65"/>
                  <a:pt x="225" y="31"/>
                  <a:pt x="25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2" name="Google Shape;742;p27"/>
          <p:cNvSpPr/>
          <p:nvPr/>
        </p:nvSpPr>
        <p:spPr>
          <a:xfrm flipH="1">
            <a:off x="8673168" y="3009807"/>
            <a:ext cx="162799" cy="99603"/>
          </a:xfrm>
          <a:custGeom>
            <a:avLst/>
            <a:gdLst/>
            <a:ahLst/>
            <a:cxnLst/>
            <a:rect l="l" t="t" r="r" b="b"/>
            <a:pathLst>
              <a:path w="3640" h="2227" extrusionOk="0">
                <a:moveTo>
                  <a:pt x="3619" y="2219"/>
                </a:moveTo>
                <a:cubicBezTo>
                  <a:pt x="3625" y="2224"/>
                  <a:pt x="3632" y="2227"/>
                  <a:pt x="3639" y="2227"/>
                </a:cubicBezTo>
                <a:cubicBezTo>
                  <a:pt x="3632" y="2227"/>
                  <a:pt x="3625" y="2224"/>
                  <a:pt x="3619" y="2219"/>
                </a:cubicBezTo>
                <a:close/>
                <a:moveTo>
                  <a:pt x="18" y="0"/>
                </a:moveTo>
                <a:cubicBezTo>
                  <a:pt x="1" y="65"/>
                  <a:pt x="25" y="129"/>
                  <a:pt x="82" y="184"/>
                </a:cubicBezTo>
                <a:cubicBezTo>
                  <a:pt x="25" y="129"/>
                  <a:pt x="1" y="65"/>
                  <a:pt x="18" y="0"/>
                </a:cubicBezTo>
                <a:close/>
              </a:path>
            </a:pathLst>
          </a:custGeom>
          <a:solidFill>
            <a:srgbClr val="70D3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p27"/>
          <p:cNvSpPr/>
          <p:nvPr/>
        </p:nvSpPr>
        <p:spPr>
          <a:xfrm flipH="1">
            <a:off x="7402442" y="729935"/>
            <a:ext cx="1485809" cy="2351685"/>
          </a:xfrm>
          <a:custGeom>
            <a:avLst/>
            <a:gdLst/>
            <a:ahLst/>
            <a:cxnLst/>
            <a:rect l="l" t="t" r="r" b="b"/>
            <a:pathLst>
              <a:path w="33221" h="52581" extrusionOk="0">
                <a:moveTo>
                  <a:pt x="29207" y="1"/>
                </a:moveTo>
                <a:cubicBezTo>
                  <a:pt x="29013" y="1"/>
                  <a:pt x="28819" y="44"/>
                  <a:pt x="28671" y="131"/>
                </a:cubicBezTo>
                <a:lnTo>
                  <a:pt x="521" y="16382"/>
                </a:lnTo>
                <a:cubicBezTo>
                  <a:pt x="225" y="16552"/>
                  <a:pt x="1" y="16970"/>
                  <a:pt x="21" y="17310"/>
                </a:cubicBezTo>
                <a:lnTo>
                  <a:pt x="1962" y="50978"/>
                </a:lnTo>
                <a:cubicBezTo>
                  <a:pt x="1982" y="51322"/>
                  <a:pt x="2241" y="51736"/>
                  <a:pt x="2536" y="51906"/>
                </a:cubicBezTo>
                <a:lnTo>
                  <a:pt x="3479" y="52450"/>
                </a:lnTo>
                <a:cubicBezTo>
                  <a:pt x="3627" y="52537"/>
                  <a:pt x="3820" y="52580"/>
                  <a:pt x="4015" y="52580"/>
                </a:cubicBezTo>
                <a:cubicBezTo>
                  <a:pt x="4209" y="52580"/>
                  <a:pt x="4403" y="52537"/>
                  <a:pt x="4553" y="52450"/>
                </a:cubicBezTo>
                <a:lnTo>
                  <a:pt x="32700" y="36199"/>
                </a:lnTo>
                <a:cubicBezTo>
                  <a:pt x="32996" y="36029"/>
                  <a:pt x="33220" y="35611"/>
                  <a:pt x="33203" y="35271"/>
                </a:cubicBezTo>
                <a:lnTo>
                  <a:pt x="31258" y="1603"/>
                </a:lnTo>
                <a:cubicBezTo>
                  <a:pt x="31238" y="1259"/>
                  <a:pt x="30983" y="845"/>
                  <a:pt x="30687" y="675"/>
                </a:cubicBezTo>
                <a:lnTo>
                  <a:pt x="29742" y="131"/>
                </a:lnTo>
                <a:cubicBezTo>
                  <a:pt x="29594" y="44"/>
                  <a:pt x="29400" y="1"/>
                  <a:pt x="29207" y="1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4" name="Google Shape;744;p27"/>
          <p:cNvSpPr/>
          <p:nvPr/>
        </p:nvSpPr>
        <p:spPr>
          <a:xfrm flipH="1">
            <a:off x="7490818" y="730024"/>
            <a:ext cx="1390769" cy="802724"/>
          </a:xfrm>
          <a:custGeom>
            <a:avLst/>
            <a:gdLst/>
            <a:ahLst/>
            <a:cxnLst/>
            <a:rect l="l" t="t" r="r" b="b"/>
            <a:pathLst>
              <a:path w="31096" h="17948" extrusionOk="0">
                <a:moveTo>
                  <a:pt x="29060" y="1"/>
                </a:moveTo>
                <a:cubicBezTo>
                  <a:pt x="28866" y="1"/>
                  <a:pt x="28671" y="43"/>
                  <a:pt x="28522" y="129"/>
                </a:cubicBezTo>
                <a:lnTo>
                  <a:pt x="372" y="16380"/>
                </a:lnTo>
                <a:cubicBezTo>
                  <a:pt x="225" y="16468"/>
                  <a:pt x="93" y="16614"/>
                  <a:pt x="1" y="16785"/>
                </a:cubicBezTo>
                <a:lnTo>
                  <a:pt x="2017" y="17947"/>
                </a:lnTo>
                <a:cubicBezTo>
                  <a:pt x="2106" y="17780"/>
                  <a:pt x="2238" y="17631"/>
                  <a:pt x="2387" y="17543"/>
                </a:cubicBezTo>
                <a:lnTo>
                  <a:pt x="30535" y="1291"/>
                </a:lnTo>
                <a:cubicBezTo>
                  <a:pt x="30622" y="1242"/>
                  <a:pt x="30706" y="1219"/>
                  <a:pt x="30781" y="1219"/>
                </a:cubicBezTo>
                <a:cubicBezTo>
                  <a:pt x="30938" y="1219"/>
                  <a:pt x="31057" y="1322"/>
                  <a:pt x="31096" y="1509"/>
                </a:cubicBezTo>
                <a:cubicBezTo>
                  <a:pt x="31045" y="1189"/>
                  <a:pt x="30810" y="833"/>
                  <a:pt x="30542" y="673"/>
                </a:cubicBezTo>
                <a:lnTo>
                  <a:pt x="29593" y="125"/>
                </a:lnTo>
                <a:cubicBezTo>
                  <a:pt x="29446" y="42"/>
                  <a:pt x="29253" y="1"/>
                  <a:pt x="29060" y="1"/>
                </a:cubicBezTo>
                <a:close/>
              </a:path>
            </a:pathLst>
          </a:custGeom>
          <a:solidFill>
            <a:srgbClr val="FAFA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5" name="Google Shape;745;p27"/>
          <p:cNvSpPr/>
          <p:nvPr/>
        </p:nvSpPr>
        <p:spPr>
          <a:xfrm flipH="1">
            <a:off x="7402442" y="784500"/>
            <a:ext cx="1395644" cy="2294616"/>
          </a:xfrm>
          <a:custGeom>
            <a:avLst/>
            <a:gdLst/>
            <a:ahLst/>
            <a:cxnLst/>
            <a:rect l="l" t="t" r="r" b="b"/>
            <a:pathLst>
              <a:path w="31205" h="51305" extrusionOk="0">
                <a:moveTo>
                  <a:pt x="28915" y="0"/>
                </a:moveTo>
                <a:cubicBezTo>
                  <a:pt x="28840" y="0"/>
                  <a:pt x="28757" y="24"/>
                  <a:pt x="28671" y="73"/>
                </a:cubicBezTo>
                <a:lnTo>
                  <a:pt x="520" y="16325"/>
                </a:lnTo>
                <a:cubicBezTo>
                  <a:pt x="225" y="16494"/>
                  <a:pt x="1" y="16913"/>
                  <a:pt x="21" y="17252"/>
                </a:cubicBezTo>
                <a:lnTo>
                  <a:pt x="1962" y="50921"/>
                </a:lnTo>
                <a:cubicBezTo>
                  <a:pt x="1977" y="51164"/>
                  <a:pt x="2109" y="51305"/>
                  <a:pt x="2291" y="51305"/>
                </a:cubicBezTo>
                <a:cubicBezTo>
                  <a:pt x="2366" y="51305"/>
                  <a:pt x="2449" y="51281"/>
                  <a:pt x="2537" y="51230"/>
                </a:cubicBezTo>
                <a:lnTo>
                  <a:pt x="30684" y="34979"/>
                </a:lnTo>
                <a:cubicBezTo>
                  <a:pt x="30980" y="34809"/>
                  <a:pt x="31204" y="34391"/>
                  <a:pt x="31187" y="34051"/>
                </a:cubicBezTo>
                <a:lnTo>
                  <a:pt x="29242" y="383"/>
                </a:lnTo>
                <a:cubicBezTo>
                  <a:pt x="29228" y="139"/>
                  <a:pt x="29096" y="0"/>
                  <a:pt x="28915" y="0"/>
                </a:cubicBezTo>
                <a:close/>
              </a:path>
            </a:pathLst>
          </a:custGeom>
          <a:solidFill>
            <a:srgbClr val="F0F0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27"/>
          <p:cNvSpPr/>
          <p:nvPr/>
        </p:nvSpPr>
        <p:spPr>
          <a:xfrm flipH="1">
            <a:off x="7852420" y="881375"/>
            <a:ext cx="721056" cy="513667"/>
          </a:xfrm>
          <a:custGeom>
            <a:avLst/>
            <a:gdLst/>
            <a:ahLst/>
            <a:cxnLst/>
            <a:rect l="l" t="t" r="r" b="b"/>
            <a:pathLst>
              <a:path w="16122" h="11485" extrusionOk="0">
                <a:moveTo>
                  <a:pt x="12092" y="0"/>
                </a:moveTo>
                <a:cubicBezTo>
                  <a:pt x="12010" y="0"/>
                  <a:pt x="11928" y="19"/>
                  <a:pt x="11866" y="56"/>
                </a:cubicBezTo>
                <a:lnTo>
                  <a:pt x="224" y="6774"/>
                </a:lnTo>
                <a:cubicBezTo>
                  <a:pt x="102" y="6849"/>
                  <a:pt x="0" y="7022"/>
                  <a:pt x="0" y="7165"/>
                </a:cubicBezTo>
                <a:lnTo>
                  <a:pt x="3" y="9232"/>
                </a:lnTo>
                <a:lnTo>
                  <a:pt x="1006" y="8651"/>
                </a:lnTo>
                <a:lnTo>
                  <a:pt x="3022" y="9814"/>
                </a:lnTo>
                <a:lnTo>
                  <a:pt x="3022" y="10718"/>
                </a:lnTo>
                <a:cubicBezTo>
                  <a:pt x="3022" y="10861"/>
                  <a:pt x="3124" y="11038"/>
                  <a:pt x="3250" y="11109"/>
                </a:cubicBezTo>
                <a:lnTo>
                  <a:pt x="3805" y="11428"/>
                </a:lnTo>
                <a:cubicBezTo>
                  <a:pt x="3868" y="11466"/>
                  <a:pt x="3949" y="11485"/>
                  <a:pt x="4031" y="11485"/>
                </a:cubicBezTo>
                <a:cubicBezTo>
                  <a:pt x="4112" y="11485"/>
                  <a:pt x="4194" y="11466"/>
                  <a:pt x="4257" y="11428"/>
                </a:cubicBezTo>
                <a:lnTo>
                  <a:pt x="15897" y="4711"/>
                </a:lnTo>
                <a:cubicBezTo>
                  <a:pt x="16024" y="4636"/>
                  <a:pt x="16122" y="4462"/>
                  <a:pt x="16122" y="4319"/>
                </a:cubicBezTo>
                <a:lnTo>
                  <a:pt x="16122" y="2511"/>
                </a:lnTo>
                <a:cubicBezTo>
                  <a:pt x="16122" y="2368"/>
                  <a:pt x="16020" y="2194"/>
                  <a:pt x="15897" y="2120"/>
                </a:cubicBezTo>
                <a:lnTo>
                  <a:pt x="12318" y="56"/>
                </a:lnTo>
                <a:cubicBezTo>
                  <a:pt x="12255" y="19"/>
                  <a:pt x="12173" y="0"/>
                  <a:pt x="12092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27"/>
          <p:cNvSpPr/>
          <p:nvPr/>
        </p:nvSpPr>
        <p:spPr>
          <a:xfrm flipH="1">
            <a:off x="7852420" y="977534"/>
            <a:ext cx="540725" cy="417463"/>
          </a:xfrm>
          <a:custGeom>
            <a:avLst/>
            <a:gdLst/>
            <a:ahLst/>
            <a:cxnLst/>
            <a:rect l="l" t="t" r="r" b="b"/>
            <a:pathLst>
              <a:path w="12090" h="9334" extrusionOk="0">
                <a:moveTo>
                  <a:pt x="11903" y="0"/>
                </a:moveTo>
                <a:cubicBezTo>
                  <a:pt x="11988" y="68"/>
                  <a:pt x="11975" y="170"/>
                  <a:pt x="11865" y="231"/>
                </a:cubicBezTo>
                <a:lnTo>
                  <a:pt x="225" y="6953"/>
                </a:lnTo>
                <a:cubicBezTo>
                  <a:pt x="164" y="6987"/>
                  <a:pt x="82" y="7008"/>
                  <a:pt x="1" y="7008"/>
                </a:cubicBezTo>
                <a:lnTo>
                  <a:pt x="1" y="9333"/>
                </a:lnTo>
                <a:cubicBezTo>
                  <a:pt x="82" y="9333"/>
                  <a:pt x="160" y="9316"/>
                  <a:pt x="225" y="9282"/>
                </a:cubicBezTo>
                <a:lnTo>
                  <a:pt x="11865" y="2557"/>
                </a:lnTo>
                <a:cubicBezTo>
                  <a:pt x="11988" y="2486"/>
                  <a:pt x="12090" y="2312"/>
                  <a:pt x="12090" y="2169"/>
                </a:cubicBezTo>
                <a:lnTo>
                  <a:pt x="12090" y="361"/>
                </a:lnTo>
                <a:cubicBezTo>
                  <a:pt x="12090" y="235"/>
                  <a:pt x="12012" y="82"/>
                  <a:pt x="1190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p27"/>
          <p:cNvSpPr/>
          <p:nvPr/>
        </p:nvSpPr>
        <p:spPr>
          <a:xfrm flipH="1">
            <a:off x="7856982" y="881375"/>
            <a:ext cx="711933" cy="409547"/>
          </a:xfrm>
          <a:custGeom>
            <a:avLst/>
            <a:gdLst/>
            <a:ahLst/>
            <a:cxnLst/>
            <a:rect l="l" t="t" r="r" b="b"/>
            <a:pathLst>
              <a:path w="15918" h="9157" extrusionOk="0">
                <a:moveTo>
                  <a:pt x="11990" y="0"/>
                </a:moveTo>
                <a:cubicBezTo>
                  <a:pt x="11908" y="0"/>
                  <a:pt x="11826" y="19"/>
                  <a:pt x="11764" y="56"/>
                </a:cubicBezTo>
                <a:lnTo>
                  <a:pt x="122" y="6774"/>
                </a:lnTo>
                <a:cubicBezTo>
                  <a:pt x="0" y="6849"/>
                  <a:pt x="0" y="6964"/>
                  <a:pt x="122" y="7036"/>
                </a:cubicBezTo>
                <a:lnTo>
                  <a:pt x="3703" y="9103"/>
                </a:lnTo>
                <a:cubicBezTo>
                  <a:pt x="3766" y="9138"/>
                  <a:pt x="3847" y="9156"/>
                  <a:pt x="3929" y="9156"/>
                </a:cubicBezTo>
                <a:cubicBezTo>
                  <a:pt x="4010" y="9156"/>
                  <a:pt x="4092" y="9138"/>
                  <a:pt x="4155" y="9103"/>
                </a:cubicBezTo>
                <a:lnTo>
                  <a:pt x="15795" y="2381"/>
                </a:lnTo>
                <a:cubicBezTo>
                  <a:pt x="15918" y="2310"/>
                  <a:pt x="15918" y="2194"/>
                  <a:pt x="15795" y="2120"/>
                </a:cubicBezTo>
                <a:lnTo>
                  <a:pt x="12216" y="56"/>
                </a:lnTo>
                <a:cubicBezTo>
                  <a:pt x="12153" y="19"/>
                  <a:pt x="12071" y="0"/>
                  <a:pt x="1199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9" name="Google Shape;749;p27"/>
          <p:cNvSpPr/>
          <p:nvPr/>
        </p:nvSpPr>
        <p:spPr>
          <a:xfrm flipH="1">
            <a:off x="8294124" y="1530652"/>
            <a:ext cx="355877" cy="436784"/>
          </a:xfrm>
          <a:custGeom>
            <a:avLst/>
            <a:gdLst/>
            <a:ahLst/>
            <a:cxnLst/>
            <a:rect l="l" t="t" r="r" b="b"/>
            <a:pathLst>
              <a:path w="7957" h="9766" extrusionOk="0">
                <a:moveTo>
                  <a:pt x="5495" y="1"/>
                </a:moveTo>
                <a:cubicBezTo>
                  <a:pt x="4955" y="1"/>
                  <a:pt x="4354" y="172"/>
                  <a:pt x="3727" y="532"/>
                </a:cubicBezTo>
                <a:cubicBezTo>
                  <a:pt x="1609" y="1756"/>
                  <a:pt x="1" y="4697"/>
                  <a:pt x="140" y="7097"/>
                </a:cubicBezTo>
                <a:cubicBezTo>
                  <a:pt x="239" y="8791"/>
                  <a:pt x="1176" y="9765"/>
                  <a:pt x="2463" y="9765"/>
                </a:cubicBezTo>
                <a:cubicBezTo>
                  <a:pt x="3003" y="9765"/>
                  <a:pt x="3604" y="9594"/>
                  <a:pt x="4231" y="9232"/>
                </a:cubicBezTo>
                <a:cubicBezTo>
                  <a:pt x="6348" y="8008"/>
                  <a:pt x="7956" y="5068"/>
                  <a:pt x="7817" y="2667"/>
                </a:cubicBezTo>
                <a:cubicBezTo>
                  <a:pt x="7719" y="973"/>
                  <a:pt x="6782" y="1"/>
                  <a:pt x="54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27"/>
          <p:cNvSpPr/>
          <p:nvPr/>
        </p:nvSpPr>
        <p:spPr>
          <a:xfrm flipH="1">
            <a:off x="8362061" y="1530697"/>
            <a:ext cx="121249" cy="218437"/>
          </a:xfrm>
          <a:custGeom>
            <a:avLst/>
            <a:gdLst/>
            <a:ahLst/>
            <a:cxnLst/>
            <a:rect l="l" t="t" r="r" b="b"/>
            <a:pathLst>
              <a:path w="2711" h="4884" extrusionOk="0">
                <a:moveTo>
                  <a:pt x="1768" y="0"/>
                </a:moveTo>
                <a:cubicBezTo>
                  <a:pt x="1227" y="0"/>
                  <a:pt x="626" y="171"/>
                  <a:pt x="0" y="535"/>
                </a:cubicBezTo>
                <a:lnTo>
                  <a:pt x="252" y="4883"/>
                </a:lnTo>
                <a:lnTo>
                  <a:pt x="2710" y="204"/>
                </a:lnTo>
                <a:cubicBezTo>
                  <a:pt x="2428" y="69"/>
                  <a:pt x="2108" y="0"/>
                  <a:pt x="1768" y="0"/>
                </a:cubicBezTo>
                <a:close/>
              </a:path>
            </a:pathLst>
          </a:custGeom>
          <a:solidFill>
            <a:srgbClr val="23C7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27"/>
          <p:cNvSpPr/>
          <p:nvPr/>
        </p:nvSpPr>
        <p:spPr>
          <a:xfrm flipH="1">
            <a:off x="8297971" y="1561736"/>
            <a:ext cx="34662" cy="222328"/>
          </a:xfrm>
          <a:custGeom>
            <a:avLst/>
            <a:gdLst/>
            <a:ahLst/>
            <a:cxnLst/>
            <a:rect l="l" t="t" r="r" b="b"/>
            <a:pathLst>
              <a:path w="775" h="4971" extrusionOk="0">
                <a:moveTo>
                  <a:pt x="0" y="0"/>
                </a:moveTo>
                <a:lnTo>
                  <a:pt x="0" y="0"/>
                </a:lnTo>
                <a:cubicBezTo>
                  <a:pt x="412" y="456"/>
                  <a:pt x="674" y="1122"/>
                  <a:pt x="721" y="1972"/>
                </a:cubicBezTo>
                <a:cubicBezTo>
                  <a:pt x="674" y="1122"/>
                  <a:pt x="412" y="453"/>
                  <a:pt x="0" y="0"/>
                </a:cubicBezTo>
                <a:close/>
                <a:moveTo>
                  <a:pt x="721" y="1976"/>
                </a:moveTo>
                <a:cubicBezTo>
                  <a:pt x="775" y="2937"/>
                  <a:pt x="551" y="3983"/>
                  <a:pt x="129" y="4971"/>
                </a:cubicBezTo>
                <a:cubicBezTo>
                  <a:pt x="554" y="3983"/>
                  <a:pt x="775" y="2937"/>
                  <a:pt x="721" y="1976"/>
                </a:cubicBezTo>
                <a:close/>
              </a:path>
            </a:pathLst>
          </a:custGeom>
          <a:solidFill>
            <a:srgbClr val="C0C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2" name="Google Shape;752;p27"/>
          <p:cNvSpPr/>
          <p:nvPr/>
        </p:nvSpPr>
        <p:spPr>
          <a:xfrm flipH="1">
            <a:off x="8297926" y="1539821"/>
            <a:ext cx="174159" cy="244243"/>
          </a:xfrm>
          <a:custGeom>
            <a:avLst/>
            <a:gdLst/>
            <a:ahLst/>
            <a:cxnLst/>
            <a:rect l="l" t="t" r="r" b="b"/>
            <a:pathLst>
              <a:path w="3894" h="5461" extrusionOk="0">
                <a:moveTo>
                  <a:pt x="2459" y="0"/>
                </a:moveTo>
                <a:lnTo>
                  <a:pt x="1" y="4679"/>
                </a:lnTo>
                <a:lnTo>
                  <a:pt x="3247" y="5461"/>
                </a:lnTo>
                <a:cubicBezTo>
                  <a:pt x="3669" y="4472"/>
                  <a:pt x="3894" y="3424"/>
                  <a:pt x="3839" y="2462"/>
                </a:cubicBezTo>
                <a:cubicBezTo>
                  <a:pt x="3792" y="1612"/>
                  <a:pt x="3530" y="946"/>
                  <a:pt x="3118" y="490"/>
                </a:cubicBezTo>
                <a:cubicBezTo>
                  <a:pt x="2932" y="280"/>
                  <a:pt x="2707" y="116"/>
                  <a:pt x="245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3" name="Google Shape;753;p27"/>
          <p:cNvSpPr/>
          <p:nvPr/>
        </p:nvSpPr>
        <p:spPr>
          <a:xfrm flipH="1">
            <a:off x="7601826" y="1157598"/>
            <a:ext cx="613538" cy="390628"/>
          </a:xfrm>
          <a:custGeom>
            <a:avLst/>
            <a:gdLst/>
            <a:ahLst/>
            <a:cxnLst/>
            <a:rect l="l" t="t" r="r" b="b"/>
            <a:pathLst>
              <a:path w="13718" h="8734" extrusionOk="0">
                <a:moveTo>
                  <a:pt x="13487" y="0"/>
                </a:moveTo>
                <a:cubicBezTo>
                  <a:pt x="13442" y="0"/>
                  <a:pt x="13392" y="15"/>
                  <a:pt x="13341" y="44"/>
                </a:cubicBezTo>
                <a:lnTo>
                  <a:pt x="313" y="7564"/>
                </a:lnTo>
                <a:cubicBezTo>
                  <a:pt x="135" y="7666"/>
                  <a:pt x="0" y="7914"/>
                  <a:pt x="13" y="8122"/>
                </a:cubicBezTo>
                <a:lnTo>
                  <a:pt x="33" y="8502"/>
                </a:lnTo>
                <a:cubicBezTo>
                  <a:pt x="41" y="8649"/>
                  <a:pt x="120" y="8733"/>
                  <a:pt x="229" y="8733"/>
                </a:cubicBezTo>
                <a:cubicBezTo>
                  <a:pt x="274" y="8733"/>
                  <a:pt x="324" y="8719"/>
                  <a:pt x="377" y="8689"/>
                </a:cubicBezTo>
                <a:cubicBezTo>
                  <a:pt x="2233" y="7619"/>
                  <a:pt x="11546" y="2243"/>
                  <a:pt x="13402" y="1169"/>
                </a:cubicBezTo>
                <a:cubicBezTo>
                  <a:pt x="13582" y="1067"/>
                  <a:pt x="13718" y="819"/>
                  <a:pt x="13704" y="611"/>
                </a:cubicBezTo>
                <a:lnTo>
                  <a:pt x="13684" y="231"/>
                </a:lnTo>
                <a:cubicBezTo>
                  <a:pt x="13677" y="84"/>
                  <a:pt x="13596" y="0"/>
                  <a:pt x="1348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27"/>
          <p:cNvSpPr/>
          <p:nvPr/>
        </p:nvSpPr>
        <p:spPr>
          <a:xfrm flipH="1">
            <a:off x="8166703" y="1610889"/>
            <a:ext cx="41728" cy="64717"/>
          </a:xfrm>
          <a:custGeom>
            <a:avLst/>
            <a:gdLst/>
            <a:ahLst/>
            <a:cxnLst/>
            <a:rect l="l" t="t" r="r" b="b"/>
            <a:pathLst>
              <a:path w="933" h="1447" extrusionOk="0">
                <a:moveTo>
                  <a:pt x="758" y="1"/>
                </a:moveTo>
                <a:cubicBezTo>
                  <a:pt x="729" y="1"/>
                  <a:pt x="695" y="10"/>
                  <a:pt x="661" y="30"/>
                </a:cubicBezTo>
                <a:lnTo>
                  <a:pt x="208" y="292"/>
                </a:lnTo>
                <a:cubicBezTo>
                  <a:pt x="90" y="360"/>
                  <a:pt x="1" y="526"/>
                  <a:pt x="8" y="663"/>
                </a:cubicBezTo>
                <a:lnTo>
                  <a:pt x="42" y="1295"/>
                </a:lnTo>
                <a:cubicBezTo>
                  <a:pt x="47" y="1391"/>
                  <a:pt x="100" y="1446"/>
                  <a:pt x="172" y="1446"/>
                </a:cubicBezTo>
                <a:cubicBezTo>
                  <a:pt x="202" y="1446"/>
                  <a:pt x="235" y="1437"/>
                  <a:pt x="269" y="1417"/>
                </a:cubicBezTo>
                <a:lnTo>
                  <a:pt x="725" y="1156"/>
                </a:lnTo>
                <a:cubicBezTo>
                  <a:pt x="845" y="1088"/>
                  <a:pt x="933" y="921"/>
                  <a:pt x="926" y="785"/>
                </a:cubicBezTo>
                <a:lnTo>
                  <a:pt x="889" y="156"/>
                </a:lnTo>
                <a:cubicBezTo>
                  <a:pt x="883" y="57"/>
                  <a:pt x="831" y="1"/>
                  <a:pt x="75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27"/>
          <p:cNvSpPr/>
          <p:nvPr/>
        </p:nvSpPr>
        <p:spPr>
          <a:xfrm flipH="1">
            <a:off x="7594804" y="1282874"/>
            <a:ext cx="527844" cy="341162"/>
          </a:xfrm>
          <a:custGeom>
            <a:avLst/>
            <a:gdLst/>
            <a:ahLst/>
            <a:cxnLst/>
            <a:rect l="l" t="t" r="r" b="b"/>
            <a:pathLst>
              <a:path w="11802" h="7628" extrusionOk="0">
                <a:moveTo>
                  <a:pt x="11569" y="1"/>
                </a:moveTo>
                <a:cubicBezTo>
                  <a:pt x="11525" y="1"/>
                  <a:pt x="11475" y="15"/>
                  <a:pt x="11424" y="44"/>
                </a:cubicBezTo>
                <a:lnTo>
                  <a:pt x="314" y="6456"/>
                </a:lnTo>
                <a:cubicBezTo>
                  <a:pt x="137" y="6558"/>
                  <a:pt x="0" y="6810"/>
                  <a:pt x="11" y="7014"/>
                </a:cubicBezTo>
                <a:lnTo>
                  <a:pt x="31" y="7398"/>
                </a:lnTo>
                <a:cubicBezTo>
                  <a:pt x="41" y="7542"/>
                  <a:pt x="120" y="7627"/>
                  <a:pt x="228" y="7627"/>
                </a:cubicBezTo>
                <a:cubicBezTo>
                  <a:pt x="273" y="7627"/>
                  <a:pt x="323" y="7612"/>
                  <a:pt x="375" y="7581"/>
                </a:cubicBezTo>
                <a:lnTo>
                  <a:pt x="11488" y="1170"/>
                </a:lnTo>
                <a:cubicBezTo>
                  <a:pt x="11665" y="1068"/>
                  <a:pt x="11801" y="820"/>
                  <a:pt x="11788" y="612"/>
                </a:cubicBezTo>
                <a:lnTo>
                  <a:pt x="11767" y="231"/>
                </a:lnTo>
                <a:cubicBezTo>
                  <a:pt x="11757" y="84"/>
                  <a:pt x="11678" y="1"/>
                  <a:pt x="115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" name="Google Shape;756;p27"/>
          <p:cNvSpPr/>
          <p:nvPr/>
        </p:nvSpPr>
        <p:spPr>
          <a:xfrm flipH="1">
            <a:off x="8161067" y="1737283"/>
            <a:ext cx="41728" cy="64672"/>
          </a:xfrm>
          <a:custGeom>
            <a:avLst/>
            <a:gdLst/>
            <a:ahLst/>
            <a:cxnLst/>
            <a:rect l="l" t="t" r="r" b="b"/>
            <a:pathLst>
              <a:path w="933" h="1446" extrusionOk="0">
                <a:moveTo>
                  <a:pt x="758" y="0"/>
                </a:moveTo>
                <a:cubicBezTo>
                  <a:pt x="728" y="0"/>
                  <a:pt x="695" y="10"/>
                  <a:pt x="661" y="29"/>
                </a:cubicBezTo>
                <a:lnTo>
                  <a:pt x="209" y="291"/>
                </a:lnTo>
                <a:cubicBezTo>
                  <a:pt x="89" y="359"/>
                  <a:pt x="1" y="526"/>
                  <a:pt x="8" y="662"/>
                </a:cubicBezTo>
                <a:lnTo>
                  <a:pt x="41" y="1294"/>
                </a:lnTo>
                <a:cubicBezTo>
                  <a:pt x="47" y="1390"/>
                  <a:pt x="101" y="1446"/>
                  <a:pt x="173" y="1446"/>
                </a:cubicBezTo>
                <a:cubicBezTo>
                  <a:pt x="203" y="1446"/>
                  <a:pt x="236" y="1436"/>
                  <a:pt x="270" y="1416"/>
                </a:cubicBezTo>
                <a:lnTo>
                  <a:pt x="722" y="1158"/>
                </a:lnTo>
                <a:cubicBezTo>
                  <a:pt x="841" y="1087"/>
                  <a:pt x="932" y="920"/>
                  <a:pt x="923" y="784"/>
                </a:cubicBezTo>
                <a:lnTo>
                  <a:pt x="888" y="155"/>
                </a:lnTo>
                <a:cubicBezTo>
                  <a:pt x="884" y="56"/>
                  <a:pt x="831" y="0"/>
                  <a:pt x="758" y="0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27"/>
          <p:cNvSpPr/>
          <p:nvPr/>
        </p:nvSpPr>
        <p:spPr>
          <a:xfrm flipH="1">
            <a:off x="8161515" y="1737372"/>
            <a:ext cx="40968" cy="64672"/>
          </a:xfrm>
          <a:custGeom>
            <a:avLst/>
            <a:gdLst/>
            <a:ahLst/>
            <a:cxnLst/>
            <a:rect l="l" t="t" r="r" b="b"/>
            <a:pathLst>
              <a:path w="916" h="1446" extrusionOk="0">
                <a:moveTo>
                  <a:pt x="752" y="0"/>
                </a:moveTo>
                <a:cubicBezTo>
                  <a:pt x="721" y="0"/>
                  <a:pt x="687" y="7"/>
                  <a:pt x="654" y="27"/>
                </a:cubicBezTo>
                <a:lnTo>
                  <a:pt x="202" y="289"/>
                </a:lnTo>
                <a:cubicBezTo>
                  <a:pt x="89" y="354"/>
                  <a:pt x="1" y="510"/>
                  <a:pt x="1" y="646"/>
                </a:cubicBezTo>
                <a:lnTo>
                  <a:pt x="1" y="660"/>
                </a:lnTo>
                <a:lnTo>
                  <a:pt x="34" y="1292"/>
                </a:lnTo>
                <a:cubicBezTo>
                  <a:pt x="42" y="1387"/>
                  <a:pt x="92" y="1445"/>
                  <a:pt x="167" y="1445"/>
                </a:cubicBezTo>
                <a:cubicBezTo>
                  <a:pt x="198" y="1445"/>
                  <a:pt x="229" y="1435"/>
                  <a:pt x="263" y="1414"/>
                </a:cubicBezTo>
                <a:lnTo>
                  <a:pt x="715" y="1156"/>
                </a:lnTo>
                <a:cubicBezTo>
                  <a:pt x="830" y="1088"/>
                  <a:pt x="916" y="932"/>
                  <a:pt x="916" y="799"/>
                </a:cubicBezTo>
                <a:lnTo>
                  <a:pt x="916" y="782"/>
                </a:lnTo>
                <a:lnTo>
                  <a:pt x="881" y="153"/>
                </a:lnTo>
                <a:cubicBezTo>
                  <a:pt x="878" y="55"/>
                  <a:pt x="823" y="0"/>
                  <a:pt x="75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8" name="Google Shape;758;p27"/>
          <p:cNvSpPr/>
          <p:nvPr/>
        </p:nvSpPr>
        <p:spPr>
          <a:xfrm flipH="1">
            <a:off x="7589169" y="1409267"/>
            <a:ext cx="528023" cy="341207"/>
          </a:xfrm>
          <a:custGeom>
            <a:avLst/>
            <a:gdLst/>
            <a:ahLst/>
            <a:cxnLst/>
            <a:rect l="l" t="t" r="r" b="b"/>
            <a:pathLst>
              <a:path w="11806" h="7629" extrusionOk="0">
                <a:moveTo>
                  <a:pt x="11575" y="0"/>
                </a:moveTo>
                <a:cubicBezTo>
                  <a:pt x="11531" y="0"/>
                  <a:pt x="11482" y="14"/>
                  <a:pt x="11431" y="43"/>
                </a:cubicBezTo>
                <a:lnTo>
                  <a:pt x="314" y="6459"/>
                </a:lnTo>
                <a:cubicBezTo>
                  <a:pt x="137" y="6561"/>
                  <a:pt x="1" y="6812"/>
                  <a:pt x="15" y="7016"/>
                </a:cubicBezTo>
                <a:lnTo>
                  <a:pt x="35" y="7401"/>
                </a:lnTo>
                <a:cubicBezTo>
                  <a:pt x="42" y="7545"/>
                  <a:pt x="121" y="7628"/>
                  <a:pt x="230" y="7628"/>
                </a:cubicBezTo>
                <a:cubicBezTo>
                  <a:pt x="276" y="7628"/>
                  <a:pt x="326" y="7614"/>
                  <a:pt x="379" y="7584"/>
                </a:cubicBezTo>
                <a:lnTo>
                  <a:pt x="11493" y="1173"/>
                </a:lnTo>
                <a:cubicBezTo>
                  <a:pt x="11669" y="1067"/>
                  <a:pt x="11805" y="818"/>
                  <a:pt x="11795" y="614"/>
                </a:cubicBezTo>
                <a:lnTo>
                  <a:pt x="11771" y="231"/>
                </a:lnTo>
                <a:cubicBezTo>
                  <a:pt x="11764" y="85"/>
                  <a:pt x="11684" y="0"/>
                  <a:pt x="1157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27"/>
          <p:cNvSpPr/>
          <p:nvPr/>
        </p:nvSpPr>
        <p:spPr>
          <a:xfrm flipH="1">
            <a:off x="8155477" y="1864795"/>
            <a:ext cx="41863" cy="64583"/>
          </a:xfrm>
          <a:custGeom>
            <a:avLst/>
            <a:gdLst/>
            <a:ahLst/>
            <a:cxnLst/>
            <a:rect l="l" t="t" r="r" b="b"/>
            <a:pathLst>
              <a:path w="936" h="1444" extrusionOk="0">
                <a:moveTo>
                  <a:pt x="760" y="0"/>
                </a:moveTo>
                <a:cubicBezTo>
                  <a:pt x="729" y="0"/>
                  <a:pt x="696" y="10"/>
                  <a:pt x="661" y="31"/>
                </a:cubicBezTo>
                <a:lnTo>
                  <a:pt x="209" y="293"/>
                </a:lnTo>
                <a:cubicBezTo>
                  <a:pt x="90" y="360"/>
                  <a:pt x="1" y="527"/>
                  <a:pt x="8" y="663"/>
                </a:cubicBezTo>
                <a:lnTo>
                  <a:pt x="42" y="1292"/>
                </a:lnTo>
                <a:cubicBezTo>
                  <a:pt x="47" y="1389"/>
                  <a:pt x="100" y="1444"/>
                  <a:pt x="172" y="1444"/>
                </a:cubicBezTo>
                <a:cubicBezTo>
                  <a:pt x="202" y="1444"/>
                  <a:pt x="235" y="1434"/>
                  <a:pt x="270" y="1415"/>
                </a:cubicBezTo>
                <a:lnTo>
                  <a:pt x="725" y="1153"/>
                </a:lnTo>
                <a:cubicBezTo>
                  <a:pt x="845" y="1085"/>
                  <a:pt x="936" y="918"/>
                  <a:pt x="926" y="782"/>
                </a:cubicBezTo>
                <a:lnTo>
                  <a:pt x="892" y="153"/>
                </a:lnTo>
                <a:cubicBezTo>
                  <a:pt x="885" y="57"/>
                  <a:pt x="832" y="0"/>
                  <a:pt x="760" y="0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p27"/>
          <p:cNvSpPr/>
          <p:nvPr/>
        </p:nvSpPr>
        <p:spPr>
          <a:xfrm flipH="1">
            <a:off x="8155745" y="1864795"/>
            <a:ext cx="41236" cy="64628"/>
          </a:xfrm>
          <a:custGeom>
            <a:avLst/>
            <a:gdLst/>
            <a:ahLst/>
            <a:cxnLst/>
            <a:rect l="l" t="t" r="r" b="b"/>
            <a:pathLst>
              <a:path w="922" h="1445" extrusionOk="0">
                <a:moveTo>
                  <a:pt x="752" y="1"/>
                </a:moveTo>
                <a:cubicBezTo>
                  <a:pt x="721" y="1"/>
                  <a:pt x="691" y="10"/>
                  <a:pt x="653" y="31"/>
                </a:cubicBezTo>
                <a:lnTo>
                  <a:pt x="201" y="293"/>
                </a:lnTo>
                <a:cubicBezTo>
                  <a:pt x="85" y="357"/>
                  <a:pt x="0" y="514"/>
                  <a:pt x="0" y="646"/>
                </a:cubicBezTo>
                <a:lnTo>
                  <a:pt x="0" y="663"/>
                </a:lnTo>
                <a:lnTo>
                  <a:pt x="34" y="1292"/>
                </a:lnTo>
                <a:cubicBezTo>
                  <a:pt x="41" y="1388"/>
                  <a:pt x="92" y="1445"/>
                  <a:pt x="167" y="1445"/>
                </a:cubicBezTo>
                <a:cubicBezTo>
                  <a:pt x="194" y="1445"/>
                  <a:pt x="228" y="1435"/>
                  <a:pt x="262" y="1415"/>
                </a:cubicBezTo>
                <a:lnTo>
                  <a:pt x="717" y="1153"/>
                </a:lnTo>
                <a:cubicBezTo>
                  <a:pt x="833" y="1088"/>
                  <a:pt x="921" y="932"/>
                  <a:pt x="918" y="796"/>
                </a:cubicBezTo>
                <a:lnTo>
                  <a:pt x="918" y="782"/>
                </a:lnTo>
                <a:lnTo>
                  <a:pt x="884" y="153"/>
                </a:lnTo>
                <a:cubicBezTo>
                  <a:pt x="877" y="54"/>
                  <a:pt x="823" y="1"/>
                  <a:pt x="75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1" name="Google Shape;761;p27"/>
          <p:cNvSpPr/>
          <p:nvPr/>
        </p:nvSpPr>
        <p:spPr>
          <a:xfrm flipH="1">
            <a:off x="7583712" y="1536690"/>
            <a:ext cx="527844" cy="341162"/>
          </a:xfrm>
          <a:custGeom>
            <a:avLst/>
            <a:gdLst/>
            <a:ahLst/>
            <a:cxnLst/>
            <a:rect l="l" t="t" r="r" b="b"/>
            <a:pathLst>
              <a:path w="11802" h="7628" extrusionOk="0">
                <a:moveTo>
                  <a:pt x="11570" y="0"/>
                </a:moveTo>
                <a:cubicBezTo>
                  <a:pt x="11525" y="0"/>
                  <a:pt x="11476" y="14"/>
                  <a:pt x="11424" y="44"/>
                </a:cubicBezTo>
                <a:lnTo>
                  <a:pt x="314" y="6459"/>
                </a:lnTo>
                <a:cubicBezTo>
                  <a:pt x="137" y="6561"/>
                  <a:pt x="0" y="6813"/>
                  <a:pt x="11" y="7017"/>
                </a:cubicBezTo>
                <a:lnTo>
                  <a:pt x="31" y="7398"/>
                </a:lnTo>
                <a:cubicBezTo>
                  <a:pt x="41" y="7543"/>
                  <a:pt x="121" y="7628"/>
                  <a:pt x="231" y="7628"/>
                </a:cubicBezTo>
                <a:cubicBezTo>
                  <a:pt x="275" y="7628"/>
                  <a:pt x="324" y="7614"/>
                  <a:pt x="375" y="7585"/>
                </a:cubicBezTo>
                <a:lnTo>
                  <a:pt x="11489" y="1172"/>
                </a:lnTo>
                <a:cubicBezTo>
                  <a:pt x="11665" y="1067"/>
                  <a:pt x="11802" y="819"/>
                  <a:pt x="11788" y="615"/>
                </a:cubicBezTo>
                <a:lnTo>
                  <a:pt x="11767" y="230"/>
                </a:lnTo>
                <a:cubicBezTo>
                  <a:pt x="11760" y="85"/>
                  <a:pt x="11680" y="0"/>
                  <a:pt x="115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27"/>
          <p:cNvSpPr/>
          <p:nvPr/>
        </p:nvSpPr>
        <p:spPr>
          <a:xfrm flipH="1">
            <a:off x="8311612" y="1947044"/>
            <a:ext cx="273270" cy="217095"/>
          </a:xfrm>
          <a:custGeom>
            <a:avLst/>
            <a:gdLst/>
            <a:ahLst/>
            <a:cxnLst/>
            <a:rect l="l" t="t" r="r" b="b"/>
            <a:pathLst>
              <a:path w="6110" h="4854" extrusionOk="0">
                <a:moveTo>
                  <a:pt x="5850" y="1"/>
                </a:moveTo>
                <a:cubicBezTo>
                  <a:pt x="5806" y="1"/>
                  <a:pt x="5756" y="15"/>
                  <a:pt x="5705" y="45"/>
                </a:cubicBezTo>
                <a:lnTo>
                  <a:pt x="313" y="3163"/>
                </a:lnTo>
                <a:cubicBezTo>
                  <a:pt x="136" y="3268"/>
                  <a:pt x="1" y="3516"/>
                  <a:pt x="14" y="3720"/>
                </a:cubicBezTo>
                <a:lnTo>
                  <a:pt x="65" y="4624"/>
                </a:lnTo>
                <a:cubicBezTo>
                  <a:pt x="74" y="4768"/>
                  <a:pt x="154" y="4853"/>
                  <a:pt x="262" y="4853"/>
                </a:cubicBezTo>
                <a:cubicBezTo>
                  <a:pt x="307" y="4853"/>
                  <a:pt x="357" y="4839"/>
                  <a:pt x="408" y="4807"/>
                </a:cubicBezTo>
                <a:lnTo>
                  <a:pt x="5800" y="1691"/>
                </a:lnTo>
                <a:cubicBezTo>
                  <a:pt x="5977" y="1589"/>
                  <a:pt x="6110" y="1336"/>
                  <a:pt x="6100" y="1132"/>
                </a:cubicBezTo>
                <a:lnTo>
                  <a:pt x="6048" y="232"/>
                </a:lnTo>
                <a:cubicBezTo>
                  <a:pt x="6039" y="85"/>
                  <a:pt x="5959" y="1"/>
                  <a:pt x="585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27"/>
          <p:cNvSpPr/>
          <p:nvPr/>
        </p:nvSpPr>
        <p:spPr>
          <a:xfrm flipH="1">
            <a:off x="8250025" y="2208151"/>
            <a:ext cx="385038" cy="258779"/>
          </a:xfrm>
          <a:custGeom>
            <a:avLst/>
            <a:gdLst/>
            <a:ahLst/>
            <a:cxnLst/>
            <a:rect l="l" t="t" r="r" b="b"/>
            <a:pathLst>
              <a:path w="8609" h="5786" extrusionOk="0">
                <a:moveTo>
                  <a:pt x="8375" y="1"/>
                </a:moveTo>
                <a:cubicBezTo>
                  <a:pt x="8331" y="1"/>
                  <a:pt x="8282" y="15"/>
                  <a:pt x="8231" y="44"/>
                </a:cubicBezTo>
                <a:lnTo>
                  <a:pt x="313" y="4617"/>
                </a:lnTo>
                <a:cubicBezTo>
                  <a:pt x="136" y="4719"/>
                  <a:pt x="1" y="4971"/>
                  <a:pt x="14" y="5175"/>
                </a:cubicBezTo>
                <a:lnTo>
                  <a:pt x="34" y="5558"/>
                </a:lnTo>
                <a:cubicBezTo>
                  <a:pt x="44" y="5703"/>
                  <a:pt x="123" y="5786"/>
                  <a:pt x="232" y="5786"/>
                </a:cubicBezTo>
                <a:cubicBezTo>
                  <a:pt x="276" y="5786"/>
                  <a:pt x="326" y="5772"/>
                  <a:pt x="378" y="5742"/>
                </a:cubicBezTo>
                <a:lnTo>
                  <a:pt x="8296" y="1173"/>
                </a:lnTo>
                <a:cubicBezTo>
                  <a:pt x="8473" y="1067"/>
                  <a:pt x="8609" y="819"/>
                  <a:pt x="8595" y="615"/>
                </a:cubicBezTo>
                <a:lnTo>
                  <a:pt x="8575" y="231"/>
                </a:lnTo>
                <a:cubicBezTo>
                  <a:pt x="8565" y="86"/>
                  <a:pt x="8485" y="1"/>
                  <a:pt x="83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27"/>
          <p:cNvSpPr/>
          <p:nvPr/>
        </p:nvSpPr>
        <p:spPr>
          <a:xfrm flipH="1">
            <a:off x="8242288" y="2342416"/>
            <a:ext cx="385038" cy="258779"/>
          </a:xfrm>
          <a:custGeom>
            <a:avLst/>
            <a:gdLst/>
            <a:ahLst/>
            <a:cxnLst/>
            <a:rect l="l" t="t" r="r" b="b"/>
            <a:pathLst>
              <a:path w="8609" h="5786" extrusionOk="0">
                <a:moveTo>
                  <a:pt x="8378" y="0"/>
                </a:moveTo>
                <a:cubicBezTo>
                  <a:pt x="8333" y="0"/>
                  <a:pt x="8283" y="14"/>
                  <a:pt x="8232" y="44"/>
                </a:cubicBezTo>
                <a:lnTo>
                  <a:pt x="313" y="4621"/>
                </a:lnTo>
                <a:cubicBezTo>
                  <a:pt x="137" y="4723"/>
                  <a:pt x="1" y="4971"/>
                  <a:pt x="14" y="5178"/>
                </a:cubicBezTo>
                <a:lnTo>
                  <a:pt x="35" y="5555"/>
                </a:lnTo>
                <a:cubicBezTo>
                  <a:pt x="44" y="5700"/>
                  <a:pt x="125" y="5786"/>
                  <a:pt x="235" y="5786"/>
                </a:cubicBezTo>
                <a:cubicBezTo>
                  <a:pt x="279" y="5786"/>
                  <a:pt x="328" y="5772"/>
                  <a:pt x="378" y="5743"/>
                </a:cubicBezTo>
                <a:lnTo>
                  <a:pt x="8296" y="1169"/>
                </a:lnTo>
                <a:cubicBezTo>
                  <a:pt x="8477" y="1067"/>
                  <a:pt x="8609" y="816"/>
                  <a:pt x="8599" y="612"/>
                </a:cubicBezTo>
                <a:lnTo>
                  <a:pt x="8575" y="228"/>
                </a:lnTo>
                <a:cubicBezTo>
                  <a:pt x="8568" y="83"/>
                  <a:pt x="8487" y="0"/>
                  <a:pt x="837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27"/>
          <p:cNvSpPr/>
          <p:nvPr/>
        </p:nvSpPr>
        <p:spPr>
          <a:xfrm flipH="1">
            <a:off x="8234506" y="2476547"/>
            <a:ext cx="384903" cy="258824"/>
          </a:xfrm>
          <a:custGeom>
            <a:avLst/>
            <a:gdLst/>
            <a:ahLst/>
            <a:cxnLst/>
            <a:rect l="l" t="t" r="r" b="b"/>
            <a:pathLst>
              <a:path w="8606" h="5787" extrusionOk="0">
                <a:moveTo>
                  <a:pt x="8374" y="0"/>
                </a:moveTo>
                <a:cubicBezTo>
                  <a:pt x="8329" y="0"/>
                  <a:pt x="8280" y="14"/>
                  <a:pt x="8228" y="44"/>
                </a:cubicBezTo>
                <a:lnTo>
                  <a:pt x="313" y="4624"/>
                </a:lnTo>
                <a:cubicBezTo>
                  <a:pt x="133" y="4729"/>
                  <a:pt x="1" y="4977"/>
                  <a:pt x="10" y="5184"/>
                </a:cubicBezTo>
                <a:lnTo>
                  <a:pt x="31" y="5559"/>
                </a:lnTo>
                <a:cubicBezTo>
                  <a:pt x="41" y="5703"/>
                  <a:pt x="120" y="5786"/>
                  <a:pt x="229" y="5786"/>
                </a:cubicBezTo>
                <a:cubicBezTo>
                  <a:pt x="275" y="5786"/>
                  <a:pt x="325" y="5772"/>
                  <a:pt x="378" y="5742"/>
                </a:cubicBezTo>
                <a:lnTo>
                  <a:pt x="8292" y="1173"/>
                </a:lnTo>
                <a:cubicBezTo>
                  <a:pt x="8473" y="1067"/>
                  <a:pt x="8606" y="819"/>
                  <a:pt x="8595" y="615"/>
                </a:cubicBezTo>
                <a:lnTo>
                  <a:pt x="8571" y="230"/>
                </a:lnTo>
                <a:cubicBezTo>
                  <a:pt x="8564" y="85"/>
                  <a:pt x="8484" y="0"/>
                  <a:pt x="83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27"/>
          <p:cNvSpPr/>
          <p:nvPr/>
        </p:nvSpPr>
        <p:spPr>
          <a:xfrm flipH="1">
            <a:off x="8226634" y="2610768"/>
            <a:ext cx="385038" cy="258824"/>
          </a:xfrm>
          <a:custGeom>
            <a:avLst/>
            <a:gdLst/>
            <a:ahLst/>
            <a:cxnLst/>
            <a:rect l="l" t="t" r="r" b="b"/>
            <a:pathLst>
              <a:path w="8609" h="5787" extrusionOk="0">
                <a:moveTo>
                  <a:pt x="8378" y="1"/>
                </a:moveTo>
                <a:cubicBezTo>
                  <a:pt x="8333" y="1"/>
                  <a:pt x="8283" y="15"/>
                  <a:pt x="8232" y="45"/>
                </a:cubicBezTo>
                <a:lnTo>
                  <a:pt x="314" y="4628"/>
                </a:lnTo>
                <a:cubicBezTo>
                  <a:pt x="137" y="4730"/>
                  <a:pt x="1" y="4981"/>
                  <a:pt x="11" y="5185"/>
                </a:cubicBezTo>
                <a:lnTo>
                  <a:pt x="35" y="5556"/>
                </a:lnTo>
                <a:cubicBezTo>
                  <a:pt x="42" y="5702"/>
                  <a:pt x="122" y="5786"/>
                  <a:pt x="232" y="5786"/>
                </a:cubicBezTo>
                <a:cubicBezTo>
                  <a:pt x="277" y="5786"/>
                  <a:pt x="326" y="5773"/>
                  <a:pt x="378" y="5743"/>
                </a:cubicBezTo>
                <a:lnTo>
                  <a:pt x="8296" y="1171"/>
                </a:lnTo>
                <a:cubicBezTo>
                  <a:pt x="8473" y="1069"/>
                  <a:pt x="8609" y="816"/>
                  <a:pt x="8596" y="612"/>
                </a:cubicBezTo>
                <a:lnTo>
                  <a:pt x="8575" y="228"/>
                </a:lnTo>
                <a:cubicBezTo>
                  <a:pt x="8566" y="84"/>
                  <a:pt x="8486" y="1"/>
                  <a:pt x="837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27"/>
          <p:cNvSpPr/>
          <p:nvPr/>
        </p:nvSpPr>
        <p:spPr>
          <a:xfrm flipH="1">
            <a:off x="8048405" y="2178811"/>
            <a:ext cx="96427" cy="334632"/>
          </a:xfrm>
          <a:custGeom>
            <a:avLst/>
            <a:gdLst/>
            <a:ahLst/>
            <a:cxnLst/>
            <a:rect l="l" t="t" r="r" b="b"/>
            <a:pathLst>
              <a:path w="2156" h="7482" extrusionOk="0">
                <a:moveTo>
                  <a:pt x="1596" y="0"/>
                </a:moveTo>
                <a:cubicBezTo>
                  <a:pt x="1551" y="0"/>
                  <a:pt x="1501" y="14"/>
                  <a:pt x="1449" y="44"/>
                </a:cubicBezTo>
                <a:lnTo>
                  <a:pt x="313" y="700"/>
                </a:lnTo>
                <a:cubicBezTo>
                  <a:pt x="132" y="805"/>
                  <a:pt x="0" y="1053"/>
                  <a:pt x="10" y="1257"/>
                </a:cubicBezTo>
                <a:lnTo>
                  <a:pt x="364" y="7251"/>
                </a:lnTo>
                <a:cubicBezTo>
                  <a:pt x="371" y="7397"/>
                  <a:pt x="451" y="7481"/>
                  <a:pt x="561" y="7481"/>
                </a:cubicBezTo>
                <a:cubicBezTo>
                  <a:pt x="606" y="7481"/>
                  <a:pt x="656" y="7468"/>
                  <a:pt x="708" y="7438"/>
                </a:cubicBezTo>
                <a:lnTo>
                  <a:pt x="1846" y="6779"/>
                </a:lnTo>
                <a:cubicBezTo>
                  <a:pt x="2023" y="6677"/>
                  <a:pt x="2156" y="6429"/>
                  <a:pt x="2145" y="6222"/>
                </a:cubicBezTo>
                <a:lnTo>
                  <a:pt x="1795" y="231"/>
                </a:lnTo>
                <a:cubicBezTo>
                  <a:pt x="1786" y="84"/>
                  <a:pt x="1706" y="0"/>
                  <a:pt x="159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27"/>
          <p:cNvSpPr/>
          <p:nvPr/>
        </p:nvSpPr>
        <p:spPr>
          <a:xfrm flipH="1">
            <a:off x="8043843" y="2529905"/>
            <a:ext cx="80639" cy="59618"/>
          </a:xfrm>
          <a:custGeom>
            <a:avLst/>
            <a:gdLst/>
            <a:ahLst/>
            <a:cxnLst/>
            <a:rect l="l" t="t" r="r" b="b"/>
            <a:pathLst>
              <a:path w="1803" h="1333" extrusionOk="0">
                <a:moveTo>
                  <a:pt x="1636" y="0"/>
                </a:moveTo>
                <a:cubicBezTo>
                  <a:pt x="1583" y="0"/>
                  <a:pt x="1521" y="19"/>
                  <a:pt x="1456" y="57"/>
                </a:cubicBezTo>
                <a:lnTo>
                  <a:pt x="317" y="714"/>
                </a:lnTo>
                <a:cubicBezTo>
                  <a:pt x="140" y="816"/>
                  <a:pt x="1" y="1027"/>
                  <a:pt x="11" y="1179"/>
                </a:cubicBezTo>
                <a:cubicBezTo>
                  <a:pt x="15" y="1278"/>
                  <a:pt x="78" y="1332"/>
                  <a:pt x="168" y="1332"/>
                </a:cubicBezTo>
                <a:cubicBezTo>
                  <a:pt x="220" y="1332"/>
                  <a:pt x="282" y="1314"/>
                  <a:pt x="347" y="1275"/>
                </a:cubicBezTo>
                <a:lnTo>
                  <a:pt x="1486" y="619"/>
                </a:lnTo>
                <a:cubicBezTo>
                  <a:pt x="1667" y="517"/>
                  <a:pt x="1803" y="306"/>
                  <a:pt x="1792" y="153"/>
                </a:cubicBezTo>
                <a:cubicBezTo>
                  <a:pt x="1788" y="54"/>
                  <a:pt x="1726" y="0"/>
                  <a:pt x="163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27"/>
          <p:cNvSpPr/>
          <p:nvPr/>
        </p:nvSpPr>
        <p:spPr>
          <a:xfrm flipH="1">
            <a:off x="7874470" y="2205691"/>
            <a:ext cx="89092" cy="207121"/>
          </a:xfrm>
          <a:custGeom>
            <a:avLst/>
            <a:gdLst/>
            <a:ahLst/>
            <a:cxnLst/>
            <a:rect l="l" t="t" r="r" b="b"/>
            <a:pathLst>
              <a:path w="1992" h="4631" extrusionOk="0">
                <a:moveTo>
                  <a:pt x="1597" y="1"/>
                </a:moveTo>
                <a:cubicBezTo>
                  <a:pt x="1553" y="1"/>
                  <a:pt x="1503" y="15"/>
                  <a:pt x="1452" y="44"/>
                </a:cubicBezTo>
                <a:lnTo>
                  <a:pt x="313" y="701"/>
                </a:lnTo>
                <a:cubicBezTo>
                  <a:pt x="136" y="807"/>
                  <a:pt x="0" y="1055"/>
                  <a:pt x="13" y="1259"/>
                </a:cubicBezTo>
                <a:lnTo>
                  <a:pt x="197" y="4403"/>
                </a:lnTo>
                <a:cubicBezTo>
                  <a:pt x="204" y="4548"/>
                  <a:pt x="285" y="4631"/>
                  <a:pt x="394" y="4631"/>
                </a:cubicBezTo>
                <a:cubicBezTo>
                  <a:pt x="439" y="4631"/>
                  <a:pt x="489" y="4617"/>
                  <a:pt x="540" y="4587"/>
                </a:cubicBezTo>
                <a:lnTo>
                  <a:pt x="1679" y="3931"/>
                </a:lnTo>
                <a:cubicBezTo>
                  <a:pt x="1856" y="3829"/>
                  <a:pt x="1992" y="3578"/>
                  <a:pt x="1979" y="3374"/>
                </a:cubicBezTo>
                <a:lnTo>
                  <a:pt x="1795" y="232"/>
                </a:lnTo>
                <a:cubicBezTo>
                  <a:pt x="1788" y="85"/>
                  <a:pt x="1707" y="1"/>
                  <a:pt x="1597" y="1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27"/>
          <p:cNvSpPr/>
          <p:nvPr/>
        </p:nvSpPr>
        <p:spPr>
          <a:xfrm flipH="1">
            <a:off x="7875051" y="2205691"/>
            <a:ext cx="87929" cy="207121"/>
          </a:xfrm>
          <a:custGeom>
            <a:avLst/>
            <a:gdLst/>
            <a:ahLst/>
            <a:cxnLst/>
            <a:rect l="l" t="t" r="r" b="b"/>
            <a:pathLst>
              <a:path w="1966" h="4631" extrusionOk="0">
                <a:moveTo>
                  <a:pt x="1585" y="0"/>
                </a:moveTo>
                <a:cubicBezTo>
                  <a:pt x="1541" y="0"/>
                  <a:pt x="1489" y="14"/>
                  <a:pt x="1439" y="44"/>
                </a:cubicBezTo>
                <a:lnTo>
                  <a:pt x="300" y="701"/>
                </a:lnTo>
                <a:cubicBezTo>
                  <a:pt x="130" y="799"/>
                  <a:pt x="0" y="1034"/>
                  <a:pt x="0" y="1235"/>
                </a:cubicBezTo>
                <a:lnTo>
                  <a:pt x="0" y="1259"/>
                </a:lnTo>
                <a:lnTo>
                  <a:pt x="184" y="4403"/>
                </a:lnTo>
                <a:cubicBezTo>
                  <a:pt x="191" y="4549"/>
                  <a:pt x="273" y="4631"/>
                  <a:pt x="381" y="4631"/>
                </a:cubicBezTo>
                <a:cubicBezTo>
                  <a:pt x="425" y="4631"/>
                  <a:pt x="477" y="4618"/>
                  <a:pt x="527" y="4587"/>
                </a:cubicBezTo>
                <a:lnTo>
                  <a:pt x="1666" y="3931"/>
                </a:lnTo>
                <a:cubicBezTo>
                  <a:pt x="1836" y="3832"/>
                  <a:pt x="1966" y="3601"/>
                  <a:pt x="1966" y="3400"/>
                </a:cubicBezTo>
                <a:lnTo>
                  <a:pt x="1966" y="3374"/>
                </a:lnTo>
                <a:lnTo>
                  <a:pt x="1782" y="232"/>
                </a:lnTo>
                <a:cubicBezTo>
                  <a:pt x="1775" y="85"/>
                  <a:pt x="1693" y="0"/>
                  <a:pt x="158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27"/>
          <p:cNvSpPr/>
          <p:nvPr/>
        </p:nvSpPr>
        <p:spPr>
          <a:xfrm flipH="1">
            <a:off x="7870042" y="2429317"/>
            <a:ext cx="80639" cy="59618"/>
          </a:xfrm>
          <a:custGeom>
            <a:avLst/>
            <a:gdLst/>
            <a:ahLst/>
            <a:cxnLst/>
            <a:rect l="l" t="t" r="r" b="b"/>
            <a:pathLst>
              <a:path w="1803" h="1333" extrusionOk="0">
                <a:moveTo>
                  <a:pt x="1634" y="1"/>
                </a:moveTo>
                <a:cubicBezTo>
                  <a:pt x="1582" y="1"/>
                  <a:pt x="1521" y="19"/>
                  <a:pt x="1456" y="56"/>
                </a:cubicBezTo>
                <a:lnTo>
                  <a:pt x="317" y="712"/>
                </a:lnTo>
                <a:cubicBezTo>
                  <a:pt x="140" y="817"/>
                  <a:pt x="1" y="1025"/>
                  <a:pt x="11" y="1181"/>
                </a:cubicBezTo>
                <a:cubicBezTo>
                  <a:pt x="17" y="1280"/>
                  <a:pt x="79" y="1333"/>
                  <a:pt x="169" y="1333"/>
                </a:cubicBezTo>
                <a:cubicBezTo>
                  <a:pt x="222" y="1333"/>
                  <a:pt x="284" y="1314"/>
                  <a:pt x="351" y="1277"/>
                </a:cubicBezTo>
                <a:lnTo>
                  <a:pt x="1487" y="621"/>
                </a:lnTo>
                <a:cubicBezTo>
                  <a:pt x="1666" y="519"/>
                  <a:pt x="1803" y="307"/>
                  <a:pt x="1793" y="151"/>
                </a:cubicBezTo>
                <a:cubicBezTo>
                  <a:pt x="1788" y="54"/>
                  <a:pt x="1725" y="1"/>
                  <a:pt x="163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27"/>
          <p:cNvSpPr/>
          <p:nvPr/>
        </p:nvSpPr>
        <p:spPr>
          <a:xfrm flipH="1">
            <a:off x="7700624" y="1900664"/>
            <a:ext cx="100273" cy="411649"/>
          </a:xfrm>
          <a:custGeom>
            <a:avLst/>
            <a:gdLst/>
            <a:ahLst/>
            <a:cxnLst/>
            <a:rect l="l" t="t" r="r" b="b"/>
            <a:pathLst>
              <a:path w="2242" h="9204" extrusionOk="0">
                <a:moveTo>
                  <a:pt x="1597" y="1"/>
                </a:moveTo>
                <a:cubicBezTo>
                  <a:pt x="1552" y="1"/>
                  <a:pt x="1501" y="15"/>
                  <a:pt x="1449" y="45"/>
                </a:cubicBezTo>
                <a:lnTo>
                  <a:pt x="313" y="701"/>
                </a:lnTo>
                <a:cubicBezTo>
                  <a:pt x="133" y="806"/>
                  <a:pt x="1" y="1055"/>
                  <a:pt x="10" y="1259"/>
                </a:cubicBezTo>
                <a:lnTo>
                  <a:pt x="446" y="8973"/>
                </a:lnTo>
                <a:cubicBezTo>
                  <a:pt x="455" y="9120"/>
                  <a:pt x="535" y="9204"/>
                  <a:pt x="644" y="9204"/>
                </a:cubicBezTo>
                <a:cubicBezTo>
                  <a:pt x="689" y="9204"/>
                  <a:pt x="738" y="9189"/>
                  <a:pt x="790" y="9160"/>
                </a:cubicBezTo>
                <a:lnTo>
                  <a:pt x="1928" y="8504"/>
                </a:lnTo>
                <a:cubicBezTo>
                  <a:pt x="2105" y="8398"/>
                  <a:pt x="2241" y="8150"/>
                  <a:pt x="2231" y="7946"/>
                </a:cubicBezTo>
                <a:lnTo>
                  <a:pt x="1792" y="232"/>
                </a:lnTo>
                <a:cubicBezTo>
                  <a:pt x="1785" y="85"/>
                  <a:pt x="1706" y="1"/>
                  <a:pt x="1597" y="1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27"/>
          <p:cNvSpPr/>
          <p:nvPr/>
        </p:nvSpPr>
        <p:spPr>
          <a:xfrm flipH="1">
            <a:off x="7701116" y="1900664"/>
            <a:ext cx="99334" cy="411649"/>
          </a:xfrm>
          <a:custGeom>
            <a:avLst/>
            <a:gdLst/>
            <a:ahLst/>
            <a:cxnLst/>
            <a:rect l="l" t="t" r="r" b="b"/>
            <a:pathLst>
              <a:path w="2221" h="9204" extrusionOk="0">
                <a:moveTo>
                  <a:pt x="1588" y="1"/>
                </a:moveTo>
                <a:cubicBezTo>
                  <a:pt x="1541" y="1"/>
                  <a:pt x="1494" y="14"/>
                  <a:pt x="1439" y="45"/>
                </a:cubicBezTo>
                <a:lnTo>
                  <a:pt x="303" y="701"/>
                </a:lnTo>
                <a:cubicBezTo>
                  <a:pt x="130" y="799"/>
                  <a:pt x="0" y="1034"/>
                  <a:pt x="0" y="1234"/>
                </a:cubicBezTo>
                <a:lnTo>
                  <a:pt x="0" y="1259"/>
                </a:lnTo>
                <a:lnTo>
                  <a:pt x="436" y="8973"/>
                </a:lnTo>
                <a:cubicBezTo>
                  <a:pt x="446" y="9119"/>
                  <a:pt x="524" y="9204"/>
                  <a:pt x="633" y="9204"/>
                </a:cubicBezTo>
                <a:cubicBezTo>
                  <a:pt x="678" y="9204"/>
                  <a:pt x="728" y="9190"/>
                  <a:pt x="780" y="9160"/>
                </a:cubicBezTo>
                <a:lnTo>
                  <a:pt x="1918" y="8504"/>
                </a:lnTo>
                <a:cubicBezTo>
                  <a:pt x="2088" y="8405"/>
                  <a:pt x="2221" y="8170"/>
                  <a:pt x="2221" y="7970"/>
                </a:cubicBezTo>
                <a:lnTo>
                  <a:pt x="2221" y="7946"/>
                </a:lnTo>
                <a:lnTo>
                  <a:pt x="1782" y="232"/>
                </a:lnTo>
                <a:cubicBezTo>
                  <a:pt x="1775" y="85"/>
                  <a:pt x="1698" y="1"/>
                  <a:pt x="158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p27"/>
          <p:cNvSpPr/>
          <p:nvPr/>
        </p:nvSpPr>
        <p:spPr>
          <a:xfrm flipH="1">
            <a:off x="7696241" y="2328775"/>
            <a:ext cx="80505" cy="59618"/>
          </a:xfrm>
          <a:custGeom>
            <a:avLst/>
            <a:gdLst/>
            <a:ahLst/>
            <a:cxnLst/>
            <a:rect l="l" t="t" r="r" b="b"/>
            <a:pathLst>
              <a:path w="1800" h="1333" extrusionOk="0">
                <a:moveTo>
                  <a:pt x="1633" y="1"/>
                </a:moveTo>
                <a:cubicBezTo>
                  <a:pt x="1580" y="1"/>
                  <a:pt x="1518" y="19"/>
                  <a:pt x="1453" y="57"/>
                </a:cubicBezTo>
                <a:lnTo>
                  <a:pt x="314" y="713"/>
                </a:lnTo>
                <a:cubicBezTo>
                  <a:pt x="137" y="815"/>
                  <a:pt x="1" y="1025"/>
                  <a:pt x="8" y="1182"/>
                </a:cubicBezTo>
                <a:cubicBezTo>
                  <a:pt x="14" y="1279"/>
                  <a:pt x="77" y="1333"/>
                  <a:pt x="168" y="1333"/>
                </a:cubicBezTo>
                <a:cubicBezTo>
                  <a:pt x="220" y="1333"/>
                  <a:pt x="282" y="1315"/>
                  <a:pt x="348" y="1278"/>
                </a:cubicBezTo>
                <a:lnTo>
                  <a:pt x="1487" y="617"/>
                </a:lnTo>
                <a:cubicBezTo>
                  <a:pt x="1664" y="515"/>
                  <a:pt x="1800" y="308"/>
                  <a:pt x="1793" y="152"/>
                </a:cubicBezTo>
                <a:cubicBezTo>
                  <a:pt x="1786" y="54"/>
                  <a:pt x="1723" y="1"/>
                  <a:pt x="163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27"/>
          <p:cNvSpPr/>
          <p:nvPr/>
        </p:nvSpPr>
        <p:spPr>
          <a:xfrm flipH="1">
            <a:off x="7526867" y="1952456"/>
            <a:ext cx="91418" cy="259316"/>
          </a:xfrm>
          <a:custGeom>
            <a:avLst/>
            <a:gdLst/>
            <a:ahLst/>
            <a:cxnLst/>
            <a:rect l="l" t="t" r="r" b="b"/>
            <a:pathLst>
              <a:path w="2044" h="5798" extrusionOk="0">
                <a:moveTo>
                  <a:pt x="1601" y="1"/>
                </a:moveTo>
                <a:cubicBezTo>
                  <a:pt x="1555" y="1"/>
                  <a:pt x="1505" y="15"/>
                  <a:pt x="1452" y="46"/>
                </a:cubicBezTo>
                <a:lnTo>
                  <a:pt x="317" y="702"/>
                </a:lnTo>
                <a:cubicBezTo>
                  <a:pt x="137" y="804"/>
                  <a:pt x="1" y="1055"/>
                  <a:pt x="14" y="1259"/>
                </a:cubicBezTo>
                <a:lnTo>
                  <a:pt x="252" y="5568"/>
                </a:lnTo>
                <a:cubicBezTo>
                  <a:pt x="259" y="5713"/>
                  <a:pt x="339" y="5798"/>
                  <a:pt x="448" y="5798"/>
                </a:cubicBezTo>
                <a:cubicBezTo>
                  <a:pt x="492" y="5798"/>
                  <a:pt x="541" y="5784"/>
                  <a:pt x="592" y="5755"/>
                </a:cubicBezTo>
                <a:lnTo>
                  <a:pt x="1731" y="5094"/>
                </a:lnTo>
                <a:cubicBezTo>
                  <a:pt x="1912" y="4992"/>
                  <a:pt x="2044" y="4744"/>
                  <a:pt x="2034" y="4537"/>
                </a:cubicBezTo>
                <a:lnTo>
                  <a:pt x="1796" y="230"/>
                </a:lnTo>
                <a:cubicBezTo>
                  <a:pt x="1789" y="85"/>
                  <a:pt x="1710" y="1"/>
                  <a:pt x="1601" y="1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27"/>
          <p:cNvSpPr/>
          <p:nvPr/>
        </p:nvSpPr>
        <p:spPr>
          <a:xfrm flipH="1">
            <a:off x="7527314" y="1952546"/>
            <a:ext cx="90345" cy="259271"/>
          </a:xfrm>
          <a:custGeom>
            <a:avLst/>
            <a:gdLst/>
            <a:ahLst/>
            <a:cxnLst/>
            <a:rect l="l" t="t" r="r" b="b"/>
            <a:pathLst>
              <a:path w="2020" h="5797" extrusionOk="0">
                <a:moveTo>
                  <a:pt x="1584" y="0"/>
                </a:moveTo>
                <a:cubicBezTo>
                  <a:pt x="1540" y="0"/>
                  <a:pt x="1493" y="13"/>
                  <a:pt x="1438" y="44"/>
                </a:cubicBezTo>
                <a:lnTo>
                  <a:pt x="303" y="700"/>
                </a:lnTo>
                <a:cubicBezTo>
                  <a:pt x="129" y="799"/>
                  <a:pt x="0" y="1033"/>
                  <a:pt x="0" y="1234"/>
                </a:cubicBezTo>
                <a:lnTo>
                  <a:pt x="0" y="1257"/>
                </a:lnTo>
                <a:lnTo>
                  <a:pt x="238" y="5566"/>
                </a:lnTo>
                <a:cubicBezTo>
                  <a:pt x="245" y="5712"/>
                  <a:pt x="324" y="5797"/>
                  <a:pt x="432" y="5797"/>
                </a:cubicBezTo>
                <a:cubicBezTo>
                  <a:pt x="479" y="5797"/>
                  <a:pt x="528" y="5779"/>
                  <a:pt x="578" y="5753"/>
                </a:cubicBezTo>
                <a:lnTo>
                  <a:pt x="1717" y="5092"/>
                </a:lnTo>
                <a:cubicBezTo>
                  <a:pt x="1890" y="4995"/>
                  <a:pt x="2020" y="4760"/>
                  <a:pt x="2020" y="4559"/>
                </a:cubicBezTo>
                <a:lnTo>
                  <a:pt x="2020" y="4535"/>
                </a:lnTo>
                <a:lnTo>
                  <a:pt x="1782" y="228"/>
                </a:lnTo>
                <a:cubicBezTo>
                  <a:pt x="1775" y="82"/>
                  <a:pt x="1694" y="0"/>
                  <a:pt x="15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27"/>
          <p:cNvSpPr/>
          <p:nvPr/>
        </p:nvSpPr>
        <p:spPr>
          <a:xfrm flipH="1">
            <a:off x="7522305" y="2228188"/>
            <a:ext cx="80594" cy="59663"/>
          </a:xfrm>
          <a:custGeom>
            <a:avLst/>
            <a:gdLst/>
            <a:ahLst/>
            <a:cxnLst/>
            <a:rect l="l" t="t" r="r" b="b"/>
            <a:pathLst>
              <a:path w="1802" h="1334" extrusionOk="0">
                <a:moveTo>
                  <a:pt x="1631" y="0"/>
                </a:moveTo>
                <a:cubicBezTo>
                  <a:pt x="1579" y="0"/>
                  <a:pt x="1517" y="18"/>
                  <a:pt x="1452" y="55"/>
                </a:cubicBezTo>
                <a:lnTo>
                  <a:pt x="313" y="715"/>
                </a:lnTo>
                <a:cubicBezTo>
                  <a:pt x="136" y="817"/>
                  <a:pt x="0" y="1027"/>
                  <a:pt x="7" y="1181"/>
                </a:cubicBezTo>
                <a:cubicBezTo>
                  <a:pt x="13" y="1279"/>
                  <a:pt x="76" y="1333"/>
                  <a:pt x="167" y="1333"/>
                </a:cubicBezTo>
                <a:cubicBezTo>
                  <a:pt x="219" y="1333"/>
                  <a:pt x="282" y="1315"/>
                  <a:pt x="347" y="1275"/>
                </a:cubicBezTo>
                <a:lnTo>
                  <a:pt x="1486" y="619"/>
                </a:lnTo>
                <a:cubicBezTo>
                  <a:pt x="1662" y="517"/>
                  <a:pt x="1802" y="307"/>
                  <a:pt x="1792" y="153"/>
                </a:cubicBezTo>
                <a:cubicBezTo>
                  <a:pt x="1785" y="54"/>
                  <a:pt x="1723" y="0"/>
                  <a:pt x="16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27"/>
          <p:cNvSpPr/>
          <p:nvPr/>
        </p:nvSpPr>
        <p:spPr>
          <a:xfrm flipH="1">
            <a:off x="6084129" y="2436071"/>
            <a:ext cx="257303" cy="278100"/>
          </a:xfrm>
          <a:custGeom>
            <a:avLst/>
            <a:gdLst/>
            <a:ahLst/>
            <a:cxnLst/>
            <a:rect l="l" t="t" r="r" b="b"/>
            <a:pathLst>
              <a:path w="5753" h="6218" extrusionOk="0">
                <a:moveTo>
                  <a:pt x="1934" y="0"/>
                </a:moveTo>
                <a:lnTo>
                  <a:pt x="0" y="1140"/>
                </a:lnTo>
                <a:cubicBezTo>
                  <a:pt x="265" y="1989"/>
                  <a:pt x="755" y="2985"/>
                  <a:pt x="1064" y="3618"/>
                </a:cubicBezTo>
                <a:cubicBezTo>
                  <a:pt x="2037" y="5587"/>
                  <a:pt x="2874" y="6217"/>
                  <a:pt x="3787" y="6217"/>
                </a:cubicBezTo>
                <a:cubicBezTo>
                  <a:pt x="3889" y="6217"/>
                  <a:pt x="3992" y="6209"/>
                  <a:pt x="4096" y="6194"/>
                </a:cubicBezTo>
                <a:cubicBezTo>
                  <a:pt x="5753" y="5963"/>
                  <a:pt x="5637" y="5352"/>
                  <a:pt x="4685" y="4451"/>
                </a:cubicBezTo>
                <a:cubicBezTo>
                  <a:pt x="3981" y="3784"/>
                  <a:pt x="3644" y="3098"/>
                  <a:pt x="3644" y="3098"/>
                </a:cubicBezTo>
                <a:lnTo>
                  <a:pt x="3644" y="3098"/>
                </a:lnTo>
                <a:cubicBezTo>
                  <a:pt x="4015" y="3271"/>
                  <a:pt x="4311" y="3404"/>
                  <a:pt x="4532" y="3441"/>
                </a:cubicBezTo>
                <a:cubicBezTo>
                  <a:pt x="4584" y="3449"/>
                  <a:pt x="4632" y="3453"/>
                  <a:pt x="4678" y="3453"/>
                </a:cubicBezTo>
                <a:cubicBezTo>
                  <a:pt x="5021" y="3453"/>
                  <a:pt x="5193" y="3226"/>
                  <a:pt x="5229" y="3087"/>
                </a:cubicBezTo>
                <a:cubicBezTo>
                  <a:pt x="5259" y="2968"/>
                  <a:pt x="4953" y="2914"/>
                  <a:pt x="4559" y="2598"/>
                </a:cubicBezTo>
                <a:cubicBezTo>
                  <a:pt x="4059" y="2193"/>
                  <a:pt x="3774" y="1846"/>
                  <a:pt x="3142" y="1557"/>
                </a:cubicBezTo>
                <a:cubicBezTo>
                  <a:pt x="2903" y="1449"/>
                  <a:pt x="2400" y="1132"/>
                  <a:pt x="2298" y="895"/>
                </a:cubicBezTo>
                <a:cubicBezTo>
                  <a:pt x="2189" y="650"/>
                  <a:pt x="2067" y="344"/>
                  <a:pt x="1934" y="0"/>
                </a:cubicBezTo>
                <a:close/>
              </a:path>
            </a:pathLst>
          </a:custGeom>
          <a:solidFill>
            <a:srgbClr val="B16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27"/>
          <p:cNvSpPr/>
          <p:nvPr/>
        </p:nvSpPr>
        <p:spPr>
          <a:xfrm flipH="1">
            <a:off x="6238162" y="1627393"/>
            <a:ext cx="276624" cy="869991"/>
          </a:xfrm>
          <a:custGeom>
            <a:avLst/>
            <a:gdLst/>
            <a:ahLst/>
            <a:cxnLst/>
            <a:rect l="l" t="t" r="r" b="b"/>
            <a:pathLst>
              <a:path w="6185" h="19452" extrusionOk="0">
                <a:moveTo>
                  <a:pt x="1108" y="1"/>
                </a:moveTo>
                <a:cubicBezTo>
                  <a:pt x="1108" y="1"/>
                  <a:pt x="707" y="1130"/>
                  <a:pt x="316" y="1796"/>
                </a:cubicBezTo>
                <a:cubicBezTo>
                  <a:pt x="0" y="2334"/>
                  <a:pt x="266" y="10925"/>
                  <a:pt x="425" y="11645"/>
                </a:cubicBezTo>
                <a:cubicBezTo>
                  <a:pt x="585" y="12367"/>
                  <a:pt x="3726" y="19390"/>
                  <a:pt x="3726" y="19390"/>
                </a:cubicBezTo>
                <a:cubicBezTo>
                  <a:pt x="3726" y="19390"/>
                  <a:pt x="3930" y="19451"/>
                  <a:pt x="4250" y="19451"/>
                </a:cubicBezTo>
                <a:cubicBezTo>
                  <a:pt x="4731" y="19451"/>
                  <a:pt x="5476" y="19314"/>
                  <a:pt x="6184" y="18625"/>
                </a:cubicBezTo>
                <a:lnTo>
                  <a:pt x="3848" y="11268"/>
                </a:lnTo>
                <a:lnTo>
                  <a:pt x="3702" y="4998"/>
                </a:lnTo>
                <a:cubicBezTo>
                  <a:pt x="3702" y="4998"/>
                  <a:pt x="3795" y="481"/>
                  <a:pt x="1108" y="1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27"/>
          <p:cNvSpPr/>
          <p:nvPr/>
        </p:nvSpPr>
        <p:spPr>
          <a:xfrm flipH="1">
            <a:off x="6238162" y="1627393"/>
            <a:ext cx="227069" cy="869991"/>
          </a:xfrm>
          <a:custGeom>
            <a:avLst/>
            <a:gdLst/>
            <a:ahLst/>
            <a:cxnLst/>
            <a:rect l="l" t="t" r="r" b="b"/>
            <a:pathLst>
              <a:path w="5077" h="19452" extrusionOk="0">
                <a:moveTo>
                  <a:pt x="0" y="1"/>
                </a:moveTo>
                <a:lnTo>
                  <a:pt x="0" y="1"/>
                </a:lnTo>
                <a:cubicBezTo>
                  <a:pt x="1687" y="521"/>
                  <a:pt x="1714" y="1589"/>
                  <a:pt x="1894" y="3921"/>
                </a:cubicBezTo>
                <a:cubicBezTo>
                  <a:pt x="2054" y="5941"/>
                  <a:pt x="2152" y="18160"/>
                  <a:pt x="2152" y="18160"/>
                </a:cubicBezTo>
                <a:cubicBezTo>
                  <a:pt x="2132" y="18176"/>
                  <a:pt x="2111" y="18190"/>
                  <a:pt x="2091" y="18207"/>
                </a:cubicBezTo>
                <a:cubicBezTo>
                  <a:pt x="2407" y="18918"/>
                  <a:pt x="2618" y="19390"/>
                  <a:pt x="2618" y="19390"/>
                </a:cubicBezTo>
                <a:cubicBezTo>
                  <a:pt x="2618" y="19390"/>
                  <a:pt x="2822" y="19451"/>
                  <a:pt x="3142" y="19451"/>
                </a:cubicBezTo>
                <a:cubicBezTo>
                  <a:pt x="3621" y="19451"/>
                  <a:pt x="4366" y="19312"/>
                  <a:pt x="5076" y="18625"/>
                </a:cubicBezTo>
                <a:lnTo>
                  <a:pt x="2740" y="11268"/>
                </a:lnTo>
                <a:lnTo>
                  <a:pt x="2594" y="4998"/>
                </a:lnTo>
                <a:lnTo>
                  <a:pt x="2594" y="4948"/>
                </a:lnTo>
                <a:cubicBezTo>
                  <a:pt x="2594" y="4441"/>
                  <a:pt x="2516" y="450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27"/>
          <p:cNvSpPr/>
          <p:nvPr/>
        </p:nvSpPr>
        <p:spPr>
          <a:xfrm flipH="1">
            <a:off x="6801696" y="3665748"/>
            <a:ext cx="104030" cy="177961"/>
          </a:xfrm>
          <a:custGeom>
            <a:avLst/>
            <a:gdLst/>
            <a:ahLst/>
            <a:cxnLst/>
            <a:rect l="l" t="t" r="r" b="b"/>
            <a:pathLst>
              <a:path w="2326" h="3979" extrusionOk="0">
                <a:moveTo>
                  <a:pt x="0" y="1"/>
                </a:moveTo>
                <a:lnTo>
                  <a:pt x="0" y="3979"/>
                </a:lnTo>
                <a:lnTo>
                  <a:pt x="2326" y="3979"/>
                </a:lnTo>
                <a:lnTo>
                  <a:pt x="2326" y="1"/>
                </a:lnTo>
                <a:close/>
              </a:path>
            </a:pathLst>
          </a:custGeom>
          <a:solidFill>
            <a:srgbClr val="B16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27"/>
          <p:cNvSpPr/>
          <p:nvPr/>
        </p:nvSpPr>
        <p:spPr>
          <a:xfrm flipH="1">
            <a:off x="6371532" y="3520704"/>
            <a:ext cx="109084" cy="191915"/>
          </a:xfrm>
          <a:custGeom>
            <a:avLst/>
            <a:gdLst/>
            <a:ahLst/>
            <a:cxnLst/>
            <a:rect l="l" t="t" r="r" b="b"/>
            <a:pathLst>
              <a:path w="2439" h="4291" extrusionOk="0">
                <a:moveTo>
                  <a:pt x="1" y="0"/>
                </a:moveTo>
                <a:lnTo>
                  <a:pt x="1" y="4212"/>
                </a:lnTo>
                <a:lnTo>
                  <a:pt x="2323" y="4291"/>
                </a:lnTo>
                <a:lnTo>
                  <a:pt x="2439" y="82"/>
                </a:lnTo>
                <a:lnTo>
                  <a:pt x="1" y="0"/>
                </a:lnTo>
                <a:close/>
              </a:path>
            </a:pathLst>
          </a:custGeom>
          <a:solidFill>
            <a:srgbClr val="B16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27"/>
          <p:cNvSpPr/>
          <p:nvPr/>
        </p:nvSpPr>
        <p:spPr>
          <a:xfrm flipH="1">
            <a:off x="6358427" y="2374305"/>
            <a:ext cx="574672" cy="1394347"/>
          </a:xfrm>
          <a:custGeom>
            <a:avLst/>
            <a:gdLst/>
            <a:ahLst/>
            <a:cxnLst/>
            <a:rect l="l" t="t" r="r" b="b"/>
            <a:pathLst>
              <a:path w="12849" h="31176" extrusionOk="0">
                <a:moveTo>
                  <a:pt x="12151" y="1"/>
                </a:moveTo>
                <a:lnTo>
                  <a:pt x="938" y="481"/>
                </a:lnTo>
                <a:cubicBezTo>
                  <a:pt x="938" y="2700"/>
                  <a:pt x="786" y="15603"/>
                  <a:pt x="786" y="15603"/>
                </a:cubicBezTo>
                <a:cubicBezTo>
                  <a:pt x="734" y="16238"/>
                  <a:pt x="119" y="17374"/>
                  <a:pt x="72" y="19676"/>
                </a:cubicBezTo>
                <a:cubicBezTo>
                  <a:pt x="0" y="23011"/>
                  <a:pt x="513" y="30868"/>
                  <a:pt x="513" y="30868"/>
                </a:cubicBezTo>
                <a:cubicBezTo>
                  <a:pt x="513" y="30868"/>
                  <a:pt x="1043" y="31175"/>
                  <a:pt x="1844" y="31175"/>
                </a:cubicBezTo>
                <a:cubicBezTo>
                  <a:pt x="2214" y="31175"/>
                  <a:pt x="2641" y="31110"/>
                  <a:pt x="3101" y="30919"/>
                </a:cubicBezTo>
                <a:cubicBezTo>
                  <a:pt x="3101" y="30919"/>
                  <a:pt x="4927" y="19805"/>
                  <a:pt x="5341" y="16504"/>
                </a:cubicBezTo>
                <a:cubicBezTo>
                  <a:pt x="5705" y="13624"/>
                  <a:pt x="6959" y="5934"/>
                  <a:pt x="6959" y="5934"/>
                </a:cubicBezTo>
                <a:lnTo>
                  <a:pt x="8734" y="15670"/>
                </a:lnTo>
                <a:cubicBezTo>
                  <a:pt x="8734" y="15670"/>
                  <a:pt x="8306" y="17387"/>
                  <a:pt x="8448" y="19363"/>
                </a:cubicBezTo>
                <a:cubicBezTo>
                  <a:pt x="8558" y="20889"/>
                  <a:pt x="9972" y="28539"/>
                  <a:pt x="9972" y="28539"/>
                </a:cubicBezTo>
                <a:cubicBezTo>
                  <a:pt x="9972" y="28539"/>
                  <a:pt x="10560" y="28938"/>
                  <a:pt x="11502" y="28938"/>
                </a:cubicBezTo>
                <a:cubicBezTo>
                  <a:pt x="11843" y="28938"/>
                  <a:pt x="12231" y="28886"/>
                  <a:pt x="12654" y="28743"/>
                </a:cubicBezTo>
                <a:cubicBezTo>
                  <a:pt x="12654" y="28743"/>
                  <a:pt x="12790" y="16739"/>
                  <a:pt x="12817" y="15338"/>
                </a:cubicBezTo>
                <a:cubicBezTo>
                  <a:pt x="12848" y="13740"/>
                  <a:pt x="12151" y="1"/>
                  <a:pt x="1215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27"/>
          <p:cNvSpPr/>
          <p:nvPr/>
        </p:nvSpPr>
        <p:spPr>
          <a:xfrm flipH="1">
            <a:off x="6664838" y="3777427"/>
            <a:ext cx="269826" cy="302520"/>
          </a:xfrm>
          <a:custGeom>
            <a:avLst/>
            <a:gdLst/>
            <a:ahLst/>
            <a:cxnLst/>
            <a:rect l="l" t="t" r="r" b="b"/>
            <a:pathLst>
              <a:path w="6033" h="6764" extrusionOk="0">
                <a:moveTo>
                  <a:pt x="631" y="0"/>
                </a:moveTo>
                <a:cubicBezTo>
                  <a:pt x="499" y="0"/>
                  <a:pt x="388" y="433"/>
                  <a:pt x="283" y="829"/>
                </a:cubicBezTo>
                <a:cubicBezTo>
                  <a:pt x="158" y="1305"/>
                  <a:pt x="1" y="1841"/>
                  <a:pt x="198" y="2318"/>
                </a:cubicBezTo>
                <a:cubicBezTo>
                  <a:pt x="307" y="2583"/>
                  <a:pt x="481" y="2814"/>
                  <a:pt x="644" y="3052"/>
                </a:cubicBezTo>
                <a:cubicBezTo>
                  <a:pt x="923" y="3464"/>
                  <a:pt x="1171" y="3912"/>
                  <a:pt x="1225" y="4402"/>
                </a:cubicBezTo>
                <a:cubicBezTo>
                  <a:pt x="1249" y="4619"/>
                  <a:pt x="1239" y="4837"/>
                  <a:pt x="1273" y="5051"/>
                </a:cubicBezTo>
                <a:cubicBezTo>
                  <a:pt x="1392" y="5796"/>
                  <a:pt x="1915" y="6377"/>
                  <a:pt x="2640" y="6588"/>
                </a:cubicBezTo>
                <a:cubicBezTo>
                  <a:pt x="3016" y="6699"/>
                  <a:pt x="3453" y="6763"/>
                  <a:pt x="3899" y="6763"/>
                </a:cubicBezTo>
                <a:cubicBezTo>
                  <a:pt x="4572" y="6763"/>
                  <a:pt x="5263" y="6617"/>
                  <a:pt x="5791" y="6265"/>
                </a:cubicBezTo>
                <a:cubicBezTo>
                  <a:pt x="6032" y="6105"/>
                  <a:pt x="5982" y="5408"/>
                  <a:pt x="5842" y="5160"/>
                </a:cubicBezTo>
                <a:cubicBezTo>
                  <a:pt x="5699" y="4909"/>
                  <a:pt x="5298" y="4551"/>
                  <a:pt x="5121" y="4327"/>
                </a:cubicBezTo>
                <a:cubicBezTo>
                  <a:pt x="4366" y="3382"/>
                  <a:pt x="4091" y="3079"/>
                  <a:pt x="3765" y="2270"/>
                </a:cubicBezTo>
                <a:cubicBezTo>
                  <a:pt x="3561" y="1774"/>
                  <a:pt x="3465" y="1512"/>
                  <a:pt x="3357" y="1080"/>
                </a:cubicBezTo>
                <a:cubicBezTo>
                  <a:pt x="3285" y="801"/>
                  <a:pt x="3255" y="638"/>
                  <a:pt x="3221" y="424"/>
                </a:cubicBezTo>
                <a:cubicBezTo>
                  <a:pt x="3174" y="129"/>
                  <a:pt x="3097" y="6"/>
                  <a:pt x="2977" y="6"/>
                </a:cubicBezTo>
                <a:cubicBezTo>
                  <a:pt x="2976" y="6"/>
                  <a:pt x="2974" y="6"/>
                  <a:pt x="2973" y="6"/>
                </a:cubicBezTo>
                <a:lnTo>
                  <a:pt x="2973" y="335"/>
                </a:lnTo>
                <a:cubicBezTo>
                  <a:pt x="2976" y="574"/>
                  <a:pt x="2272" y="650"/>
                  <a:pt x="1896" y="650"/>
                </a:cubicBezTo>
                <a:cubicBezTo>
                  <a:pt x="1865" y="650"/>
                  <a:pt x="1836" y="650"/>
                  <a:pt x="1810" y="649"/>
                </a:cubicBezTo>
                <a:cubicBezTo>
                  <a:pt x="1283" y="628"/>
                  <a:pt x="817" y="445"/>
                  <a:pt x="647" y="258"/>
                </a:cubicBezTo>
                <a:lnTo>
                  <a:pt x="647" y="2"/>
                </a:lnTo>
                <a:cubicBezTo>
                  <a:pt x="642" y="1"/>
                  <a:pt x="636" y="0"/>
                  <a:pt x="63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27"/>
          <p:cNvSpPr/>
          <p:nvPr/>
        </p:nvSpPr>
        <p:spPr>
          <a:xfrm flipH="1">
            <a:off x="6122637" y="3673709"/>
            <a:ext cx="396890" cy="204393"/>
          </a:xfrm>
          <a:custGeom>
            <a:avLst/>
            <a:gdLst/>
            <a:ahLst/>
            <a:cxnLst/>
            <a:rect l="l" t="t" r="r" b="b"/>
            <a:pathLst>
              <a:path w="8874" h="4570" extrusionOk="0">
                <a:moveTo>
                  <a:pt x="857" y="1"/>
                </a:moveTo>
                <a:cubicBezTo>
                  <a:pt x="645" y="1"/>
                  <a:pt x="466" y="992"/>
                  <a:pt x="323" y="1634"/>
                </a:cubicBezTo>
                <a:cubicBezTo>
                  <a:pt x="191" y="2236"/>
                  <a:pt x="0" y="2933"/>
                  <a:pt x="474" y="3263"/>
                </a:cubicBezTo>
                <a:cubicBezTo>
                  <a:pt x="833" y="3510"/>
                  <a:pt x="1609" y="3576"/>
                  <a:pt x="2244" y="3576"/>
                </a:cubicBezTo>
                <a:cubicBezTo>
                  <a:pt x="2448" y="3576"/>
                  <a:pt x="2638" y="3569"/>
                  <a:pt x="2795" y="3559"/>
                </a:cubicBezTo>
                <a:cubicBezTo>
                  <a:pt x="2811" y="3558"/>
                  <a:pt x="2828" y="3558"/>
                  <a:pt x="2844" y="3558"/>
                </a:cubicBezTo>
                <a:cubicBezTo>
                  <a:pt x="3489" y="3558"/>
                  <a:pt x="4474" y="4246"/>
                  <a:pt x="5236" y="4416"/>
                </a:cubicBezTo>
                <a:cubicBezTo>
                  <a:pt x="5716" y="4524"/>
                  <a:pt x="6169" y="4569"/>
                  <a:pt x="6578" y="4569"/>
                </a:cubicBezTo>
                <a:cubicBezTo>
                  <a:pt x="7391" y="4569"/>
                  <a:pt x="8029" y="4390"/>
                  <a:pt x="8357" y="4171"/>
                </a:cubicBezTo>
                <a:cubicBezTo>
                  <a:pt x="8853" y="3841"/>
                  <a:pt x="8874" y="3266"/>
                  <a:pt x="8395" y="3049"/>
                </a:cubicBezTo>
                <a:cubicBezTo>
                  <a:pt x="7629" y="2706"/>
                  <a:pt x="5940" y="2036"/>
                  <a:pt x="5070" y="1601"/>
                </a:cubicBezTo>
                <a:cubicBezTo>
                  <a:pt x="4549" y="1339"/>
                  <a:pt x="4023" y="965"/>
                  <a:pt x="3703" y="614"/>
                </a:cubicBezTo>
                <a:cubicBezTo>
                  <a:pt x="3435" y="329"/>
                  <a:pt x="3339" y="156"/>
                  <a:pt x="3217" y="153"/>
                </a:cubicBezTo>
                <a:lnTo>
                  <a:pt x="3203" y="512"/>
                </a:lnTo>
                <a:cubicBezTo>
                  <a:pt x="2988" y="621"/>
                  <a:pt x="2670" y="671"/>
                  <a:pt x="2336" y="671"/>
                </a:cubicBezTo>
                <a:cubicBezTo>
                  <a:pt x="1721" y="671"/>
                  <a:pt x="1052" y="502"/>
                  <a:pt x="871" y="227"/>
                </a:cubicBezTo>
                <a:lnTo>
                  <a:pt x="871" y="2"/>
                </a:lnTo>
                <a:cubicBezTo>
                  <a:pt x="866" y="1"/>
                  <a:pt x="862" y="1"/>
                  <a:pt x="85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27"/>
          <p:cNvSpPr/>
          <p:nvPr/>
        </p:nvSpPr>
        <p:spPr>
          <a:xfrm flipH="1">
            <a:off x="6477038" y="2556650"/>
            <a:ext cx="144820" cy="488442"/>
          </a:xfrm>
          <a:custGeom>
            <a:avLst/>
            <a:gdLst/>
            <a:ahLst/>
            <a:cxnLst/>
            <a:rect l="l" t="t" r="r" b="b"/>
            <a:pathLst>
              <a:path w="3238" h="10921" extrusionOk="0">
                <a:moveTo>
                  <a:pt x="3237" y="0"/>
                </a:moveTo>
                <a:lnTo>
                  <a:pt x="3237" y="0"/>
                </a:lnTo>
                <a:cubicBezTo>
                  <a:pt x="1857" y="1333"/>
                  <a:pt x="0" y="1857"/>
                  <a:pt x="0" y="1857"/>
                </a:cubicBezTo>
                <a:lnTo>
                  <a:pt x="1653" y="10920"/>
                </a:lnTo>
                <a:lnTo>
                  <a:pt x="755" y="2258"/>
                </a:lnTo>
                <a:cubicBezTo>
                  <a:pt x="2611" y="1170"/>
                  <a:pt x="3237" y="1"/>
                  <a:pt x="32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27"/>
          <p:cNvSpPr/>
          <p:nvPr/>
        </p:nvSpPr>
        <p:spPr>
          <a:xfrm flipH="1">
            <a:off x="6380476" y="1629987"/>
            <a:ext cx="484998" cy="819943"/>
          </a:xfrm>
          <a:custGeom>
            <a:avLst/>
            <a:gdLst/>
            <a:ahLst/>
            <a:cxnLst/>
            <a:rect l="l" t="t" r="r" b="b"/>
            <a:pathLst>
              <a:path w="10844" h="18333" extrusionOk="0">
                <a:moveTo>
                  <a:pt x="6852" y="1"/>
                </a:moveTo>
                <a:lnTo>
                  <a:pt x="3456" y="99"/>
                </a:lnTo>
                <a:cubicBezTo>
                  <a:pt x="2667" y="290"/>
                  <a:pt x="1072" y="551"/>
                  <a:pt x="715" y="2125"/>
                </a:cubicBezTo>
                <a:cubicBezTo>
                  <a:pt x="286" y="4019"/>
                  <a:pt x="147" y="8137"/>
                  <a:pt x="147" y="8137"/>
                </a:cubicBezTo>
                <a:lnTo>
                  <a:pt x="1" y="17302"/>
                </a:lnTo>
                <a:cubicBezTo>
                  <a:pt x="797" y="17883"/>
                  <a:pt x="2655" y="18332"/>
                  <a:pt x="4736" y="18332"/>
                </a:cubicBezTo>
                <a:cubicBezTo>
                  <a:pt x="6832" y="18332"/>
                  <a:pt x="9154" y="17877"/>
                  <a:pt x="10843" y="16643"/>
                </a:cubicBezTo>
                <a:cubicBezTo>
                  <a:pt x="10843" y="16643"/>
                  <a:pt x="10432" y="5638"/>
                  <a:pt x="10432" y="3925"/>
                </a:cubicBezTo>
                <a:cubicBezTo>
                  <a:pt x="10432" y="2211"/>
                  <a:pt x="9480" y="154"/>
                  <a:pt x="6852" y="1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27"/>
          <p:cNvSpPr/>
          <p:nvPr/>
        </p:nvSpPr>
        <p:spPr>
          <a:xfrm flipH="1">
            <a:off x="6368938" y="1611873"/>
            <a:ext cx="191781" cy="868336"/>
          </a:xfrm>
          <a:custGeom>
            <a:avLst/>
            <a:gdLst/>
            <a:ahLst/>
            <a:cxnLst/>
            <a:rect l="l" t="t" r="r" b="b"/>
            <a:pathLst>
              <a:path w="4288" h="19415" extrusionOk="0">
                <a:moveTo>
                  <a:pt x="3" y="1"/>
                </a:moveTo>
                <a:lnTo>
                  <a:pt x="0" y="229"/>
                </a:lnTo>
                <a:cubicBezTo>
                  <a:pt x="0" y="229"/>
                  <a:pt x="1183" y="1164"/>
                  <a:pt x="1503" y="2551"/>
                </a:cubicBezTo>
                <a:cubicBezTo>
                  <a:pt x="1823" y="3938"/>
                  <a:pt x="1874" y="19414"/>
                  <a:pt x="1874" y="19414"/>
                </a:cubicBezTo>
                <a:cubicBezTo>
                  <a:pt x="1874" y="19414"/>
                  <a:pt x="3516" y="19111"/>
                  <a:pt x="4287" y="18507"/>
                </a:cubicBezTo>
                <a:cubicBezTo>
                  <a:pt x="4287" y="18507"/>
                  <a:pt x="4189" y="6288"/>
                  <a:pt x="4029" y="4268"/>
                </a:cubicBezTo>
                <a:cubicBezTo>
                  <a:pt x="3794" y="1205"/>
                  <a:pt x="3818" y="324"/>
                  <a:pt x="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9" name="Google Shape;789;p27"/>
          <p:cNvSpPr/>
          <p:nvPr/>
        </p:nvSpPr>
        <p:spPr>
          <a:xfrm flipH="1">
            <a:off x="6634872" y="1611873"/>
            <a:ext cx="277250" cy="872898"/>
          </a:xfrm>
          <a:custGeom>
            <a:avLst/>
            <a:gdLst/>
            <a:ahLst/>
            <a:cxnLst/>
            <a:rect l="l" t="t" r="r" b="b"/>
            <a:pathLst>
              <a:path w="6199" h="19517" extrusionOk="0">
                <a:moveTo>
                  <a:pt x="3808" y="1"/>
                </a:moveTo>
                <a:cubicBezTo>
                  <a:pt x="3808" y="1"/>
                  <a:pt x="3808" y="1"/>
                  <a:pt x="3808" y="1"/>
                </a:cubicBezTo>
                <a:cubicBezTo>
                  <a:pt x="3808" y="1"/>
                  <a:pt x="2363" y="304"/>
                  <a:pt x="1201" y="773"/>
                </a:cubicBezTo>
                <a:cubicBezTo>
                  <a:pt x="562" y="1028"/>
                  <a:pt x="96" y="3605"/>
                  <a:pt x="44" y="5598"/>
                </a:cubicBezTo>
                <a:cubicBezTo>
                  <a:pt x="0" y="7338"/>
                  <a:pt x="276" y="18575"/>
                  <a:pt x="276" y="18575"/>
                </a:cubicBezTo>
                <a:cubicBezTo>
                  <a:pt x="1567" y="19347"/>
                  <a:pt x="3280" y="19516"/>
                  <a:pt x="4532" y="19516"/>
                </a:cubicBezTo>
                <a:cubicBezTo>
                  <a:pt x="5504" y="19516"/>
                  <a:pt x="6198" y="19414"/>
                  <a:pt x="6198" y="19414"/>
                </a:cubicBezTo>
                <a:cubicBezTo>
                  <a:pt x="6198" y="19414"/>
                  <a:pt x="6042" y="11343"/>
                  <a:pt x="6021" y="6709"/>
                </a:cubicBezTo>
                <a:cubicBezTo>
                  <a:pt x="5998" y="1354"/>
                  <a:pt x="3814" y="1"/>
                  <a:pt x="380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0" name="Google Shape;790;p27"/>
          <p:cNvSpPr/>
          <p:nvPr/>
        </p:nvSpPr>
        <p:spPr>
          <a:xfrm flipH="1">
            <a:off x="6840786" y="1678782"/>
            <a:ext cx="824461" cy="466169"/>
          </a:xfrm>
          <a:custGeom>
            <a:avLst/>
            <a:gdLst/>
            <a:ahLst/>
            <a:cxnLst/>
            <a:rect l="l" t="t" r="r" b="b"/>
            <a:pathLst>
              <a:path w="18434" h="10423" extrusionOk="0">
                <a:moveTo>
                  <a:pt x="4188" y="1"/>
                </a:moveTo>
                <a:cubicBezTo>
                  <a:pt x="4055" y="1"/>
                  <a:pt x="3918" y="115"/>
                  <a:pt x="3876" y="253"/>
                </a:cubicBezTo>
                <a:cubicBezTo>
                  <a:pt x="3825" y="427"/>
                  <a:pt x="3883" y="617"/>
                  <a:pt x="3941" y="790"/>
                </a:cubicBezTo>
                <a:cubicBezTo>
                  <a:pt x="4015" y="1018"/>
                  <a:pt x="4247" y="1337"/>
                  <a:pt x="3924" y="1389"/>
                </a:cubicBezTo>
                <a:cubicBezTo>
                  <a:pt x="3884" y="1395"/>
                  <a:pt x="3843" y="1398"/>
                  <a:pt x="3803" y="1398"/>
                </a:cubicBezTo>
                <a:cubicBezTo>
                  <a:pt x="3567" y="1398"/>
                  <a:pt x="3324" y="1298"/>
                  <a:pt x="3117" y="1208"/>
                </a:cubicBezTo>
                <a:cubicBezTo>
                  <a:pt x="2703" y="1031"/>
                  <a:pt x="2298" y="835"/>
                  <a:pt x="1901" y="623"/>
                </a:cubicBezTo>
                <a:cubicBezTo>
                  <a:pt x="1642" y="488"/>
                  <a:pt x="1377" y="338"/>
                  <a:pt x="1088" y="334"/>
                </a:cubicBezTo>
                <a:cubicBezTo>
                  <a:pt x="1084" y="334"/>
                  <a:pt x="1080" y="334"/>
                  <a:pt x="1075" y="334"/>
                </a:cubicBezTo>
                <a:cubicBezTo>
                  <a:pt x="655" y="334"/>
                  <a:pt x="274" y="655"/>
                  <a:pt x="139" y="1052"/>
                </a:cubicBezTo>
                <a:cubicBezTo>
                  <a:pt x="0" y="1453"/>
                  <a:pt x="85" y="1905"/>
                  <a:pt x="289" y="2279"/>
                </a:cubicBezTo>
                <a:cubicBezTo>
                  <a:pt x="493" y="2650"/>
                  <a:pt x="806" y="2949"/>
                  <a:pt x="1143" y="3211"/>
                </a:cubicBezTo>
                <a:cubicBezTo>
                  <a:pt x="1870" y="3772"/>
                  <a:pt x="2832" y="4030"/>
                  <a:pt x="3713" y="4265"/>
                </a:cubicBezTo>
                <a:cubicBezTo>
                  <a:pt x="4137" y="4377"/>
                  <a:pt x="4423" y="4510"/>
                  <a:pt x="4953" y="4842"/>
                </a:cubicBezTo>
                <a:cubicBezTo>
                  <a:pt x="5657" y="5335"/>
                  <a:pt x="9312" y="8450"/>
                  <a:pt x="11063" y="9732"/>
                </a:cubicBezTo>
                <a:cubicBezTo>
                  <a:pt x="11731" y="10221"/>
                  <a:pt x="12198" y="10423"/>
                  <a:pt x="12583" y="10423"/>
                </a:cubicBezTo>
                <a:cubicBezTo>
                  <a:pt x="13111" y="10423"/>
                  <a:pt x="13486" y="10043"/>
                  <a:pt x="14021" y="9500"/>
                </a:cubicBezTo>
                <a:cubicBezTo>
                  <a:pt x="14945" y="8562"/>
                  <a:pt x="18434" y="4155"/>
                  <a:pt x="18434" y="4155"/>
                </a:cubicBezTo>
                <a:lnTo>
                  <a:pt x="15622" y="2208"/>
                </a:lnTo>
                <a:cubicBezTo>
                  <a:pt x="14599" y="3951"/>
                  <a:pt x="12375" y="7467"/>
                  <a:pt x="12375" y="7467"/>
                </a:cubicBezTo>
                <a:cubicBezTo>
                  <a:pt x="12179" y="7314"/>
                  <a:pt x="7503" y="4387"/>
                  <a:pt x="6450" y="3082"/>
                </a:cubicBezTo>
                <a:cubicBezTo>
                  <a:pt x="6202" y="2568"/>
                  <a:pt x="6008" y="2140"/>
                  <a:pt x="5657" y="1681"/>
                </a:cubicBezTo>
                <a:cubicBezTo>
                  <a:pt x="5253" y="1154"/>
                  <a:pt x="4838" y="637"/>
                  <a:pt x="4410" y="134"/>
                </a:cubicBezTo>
                <a:cubicBezTo>
                  <a:pt x="4376" y="96"/>
                  <a:pt x="4341" y="55"/>
                  <a:pt x="4301" y="32"/>
                </a:cubicBezTo>
                <a:cubicBezTo>
                  <a:pt x="4265" y="10"/>
                  <a:pt x="4227" y="1"/>
                  <a:pt x="4188" y="1"/>
                </a:cubicBezTo>
                <a:close/>
              </a:path>
            </a:pathLst>
          </a:custGeom>
          <a:solidFill>
            <a:srgbClr val="B16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1" name="Google Shape;791;p27"/>
          <p:cNvSpPr/>
          <p:nvPr/>
        </p:nvSpPr>
        <p:spPr>
          <a:xfrm flipH="1">
            <a:off x="6782822" y="1635801"/>
            <a:ext cx="633217" cy="519034"/>
          </a:xfrm>
          <a:custGeom>
            <a:avLst/>
            <a:gdLst/>
            <a:ahLst/>
            <a:cxnLst/>
            <a:rect l="l" t="t" r="r" b="b"/>
            <a:pathLst>
              <a:path w="14158" h="11605" extrusionOk="0">
                <a:moveTo>
                  <a:pt x="13117" y="0"/>
                </a:moveTo>
                <a:lnTo>
                  <a:pt x="13117" y="0"/>
                </a:lnTo>
                <a:cubicBezTo>
                  <a:pt x="10737" y="694"/>
                  <a:pt x="10897" y="1537"/>
                  <a:pt x="9316" y="4063"/>
                </a:cubicBezTo>
                <a:cubicBezTo>
                  <a:pt x="7732" y="6589"/>
                  <a:pt x="6674" y="7735"/>
                  <a:pt x="6674" y="7735"/>
                </a:cubicBezTo>
                <a:lnTo>
                  <a:pt x="1622" y="4553"/>
                </a:lnTo>
                <a:cubicBezTo>
                  <a:pt x="1622" y="4553"/>
                  <a:pt x="569" y="5232"/>
                  <a:pt x="1" y="6626"/>
                </a:cubicBezTo>
                <a:cubicBezTo>
                  <a:pt x="1" y="6626"/>
                  <a:pt x="5080" y="10563"/>
                  <a:pt x="5787" y="11005"/>
                </a:cubicBezTo>
                <a:cubicBezTo>
                  <a:pt x="6367" y="11370"/>
                  <a:pt x="6785" y="11604"/>
                  <a:pt x="7194" y="11604"/>
                </a:cubicBezTo>
                <a:cubicBezTo>
                  <a:pt x="7494" y="11604"/>
                  <a:pt x="7790" y="11477"/>
                  <a:pt x="8140" y="11182"/>
                </a:cubicBezTo>
                <a:cubicBezTo>
                  <a:pt x="8969" y="10481"/>
                  <a:pt x="12311" y="6806"/>
                  <a:pt x="12311" y="6806"/>
                </a:cubicBezTo>
                <a:cubicBezTo>
                  <a:pt x="13838" y="5263"/>
                  <a:pt x="14157" y="1139"/>
                  <a:pt x="13117" y="0"/>
                </a:cubicBez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p27"/>
          <p:cNvSpPr/>
          <p:nvPr/>
        </p:nvSpPr>
        <p:spPr>
          <a:xfrm flipH="1">
            <a:off x="6802322" y="1635801"/>
            <a:ext cx="613716" cy="518989"/>
          </a:xfrm>
          <a:custGeom>
            <a:avLst/>
            <a:gdLst/>
            <a:ahLst/>
            <a:cxnLst/>
            <a:rect l="l" t="t" r="r" b="b"/>
            <a:pathLst>
              <a:path w="13722" h="11604" extrusionOk="0">
                <a:moveTo>
                  <a:pt x="13117" y="0"/>
                </a:moveTo>
                <a:cubicBezTo>
                  <a:pt x="10737" y="694"/>
                  <a:pt x="10897" y="1537"/>
                  <a:pt x="9316" y="4063"/>
                </a:cubicBezTo>
                <a:cubicBezTo>
                  <a:pt x="7732" y="6589"/>
                  <a:pt x="6674" y="7735"/>
                  <a:pt x="6674" y="7735"/>
                </a:cubicBezTo>
                <a:lnTo>
                  <a:pt x="1622" y="4553"/>
                </a:lnTo>
                <a:cubicBezTo>
                  <a:pt x="1622" y="4553"/>
                  <a:pt x="1571" y="4586"/>
                  <a:pt x="1486" y="4651"/>
                </a:cubicBezTo>
                <a:cubicBezTo>
                  <a:pt x="1207" y="4865"/>
                  <a:pt x="558" y="5436"/>
                  <a:pt x="112" y="6375"/>
                </a:cubicBezTo>
                <a:cubicBezTo>
                  <a:pt x="75" y="6456"/>
                  <a:pt x="38" y="6538"/>
                  <a:pt x="1" y="6626"/>
                </a:cubicBezTo>
                <a:cubicBezTo>
                  <a:pt x="1" y="6626"/>
                  <a:pt x="5080" y="10563"/>
                  <a:pt x="5787" y="11005"/>
                </a:cubicBezTo>
                <a:cubicBezTo>
                  <a:pt x="6368" y="11369"/>
                  <a:pt x="6786" y="11603"/>
                  <a:pt x="7194" y="11603"/>
                </a:cubicBezTo>
                <a:cubicBezTo>
                  <a:pt x="7494" y="11603"/>
                  <a:pt x="7790" y="11478"/>
                  <a:pt x="8140" y="11182"/>
                </a:cubicBezTo>
                <a:cubicBezTo>
                  <a:pt x="8969" y="10481"/>
                  <a:pt x="12311" y="6806"/>
                  <a:pt x="12311" y="6806"/>
                </a:cubicBezTo>
                <a:cubicBezTo>
                  <a:pt x="13239" y="5865"/>
                  <a:pt x="13722" y="3968"/>
                  <a:pt x="13722" y="2370"/>
                </a:cubicBezTo>
                <a:cubicBezTo>
                  <a:pt x="13722" y="1347"/>
                  <a:pt x="13522" y="445"/>
                  <a:pt x="1311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27"/>
          <p:cNvSpPr/>
          <p:nvPr/>
        </p:nvSpPr>
        <p:spPr>
          <a:xfrm flipH="1">
            <a:off x="6671368" y="1742963"/>
            <a:ext cx="81400" cy="269826"/>
          </a:xfrm>
          <a:custGeom>
            <a:avLst/>
            <a:gdLst/>
            <a:ahLst/>
            <a:cxnLst/>
            <a:rect l="l" t="t" r="r" b="b"/>
            <a:pathLst>
              <a:path w="1820" h="6033" extrusionOk="0">
                <a:moveTo>
                  <a:pt x="1" y="1"/>
                </a:moveTo>
                <a:lnTo>
                  <a:pt x="785" y="1320"/>
                </a:lnTo>
                <a:lnTo>
                  <a:pt x="228" y="2656"/>
                </a:lnTo>
                <a:lnTo>
                  <a:pt x="1819" y="6032"/>
                </a:lnTo>
                <a:lnTo>
                  <a:pt x="500" y="2656"/>
                </a:lnTo>
                <a:lnTo>
                  <a:pt x="1003" y="1242"/>
                </a:lnTo>
                <a:lnTo>
                  <a:pt x="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4" name="Google Shape;794;p27"/>
          <p:cNvSpPr/>
          <p:nvPr/>
        </p:nvSpPr>
        <p:spPr>
          <a:xfrm flipH="1">
            <a:off x="6407267" y="1725028"/>
            <a:ext cx="54162" cy="278145"/>
          </a:xfrm>
          <a:custGeom>
            <a:avLst/>
            <a:gdLst/>
            <a:ahLst/>
            <a:cxnLst/>
            <a:rect l="l" t="t" r="r" b="b"/>
            <a:pathLst>
              <a:path w="1211" h="6219" extrusionOk="0">
                <a:moveTo>
                  <a:pt x="558" y="0"/>
                </a:moveTo>
                <a:lnTo>
                  <a:pt x="137" y="1401"/>
                </a:lnTo>
                <a:lnTo>
                  <a:pt x="935" y="2459"/>
                </a:lnTo>
                <a:lnTo>
                  <a:pt x="0" y="6219"/>
                </a:lnTo>
                <a:lnTo>
                  <a:pt x="1210" y="2415"/>
                </a:lnTo>
                <a:lnTo>
                  <a:pt x="341" y="1286"/>
                </a:lnTo>
                <a:lnTo>
                  <a:pt x="558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27"/>
          <p:cNvSpPr/>
          <p:nvPr/>
        </p:nvSpPr>
        <p:spPr>
          <a:xfrm flipH="1">
            <a:off x="6399798" y="1150084"/>
            <a:ext cx="285793" cy="285614"/>
          </a:xfrm>
          <a:custGeom>
            <a:avLst/>
            <a:gdLst/>
            <a:ahLst/>
            <a:cxnLst/>
            <a:rect l="l" t="t" r="r" b="b"/>
            <a:pathLst>
              <a:path w="6390" h="6386" extrusionOk="0">
                <a:moveTo>
                  <a:pt x="3194" y="1"/>
                </a:moveTo>
                <a:cubicBezTo>
                  <a:pt x="1433" y="1"/>
                  <a:pt x="1" y="1429"/>
                  <a:pt x="1" y="3194"/>
                </a:cubicBezTo>
                <a:cubicBezTo>
                  <a:pt x="1" y="4958"/>
                  <a:pt x="1433" y="6386"/>
                  <a:pt x="3194" y="6386"/>
                </a:cubicBezTo>
                <a:cubicBezTo>
                  <a:pt x="4958" y="6386"/>
                  <a:pt x="6390" y="4958"/>
                  <a:pt x="6390" y="3194"/>
                </a:cubicBezTo>
                <a:cubicBezTo>
                  <a:pt x="6390" y="1429"/>
                  <a:pt x="4958" y="1"/>
                  <a:pt x="319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6" name="Google Shape;796;p27"/>
          <p:cNvSpPr/>
          <p:nvPr/>
        </p:nvSpPr>
        <p:spPr>
          <a:xfrm flipH="1">
            <a:off x="6728705" y="1394463"/>
            <a:ext cx="60871" cy="149516"/>
          </a:xfrm>
          <a:custGeom>
            <a:avLst/>
            <a:gdLst/>
            <a:ahLst/>
            <a:cxnLst/>
            <a:rect l="l" t="t" r="r" b="b"/>
            <a:pathLst>
              <a:path w="1361" h="3343" extrusionOk="0">
                <a:moveTo>
                  <a:pt x="0" y="1"/>
                </a:moveTo>
                <a:lnTo>
                  <a:pt x="0" y="1"/>
                </a:lnTo>
                <a:cubicBezTo>
                  <a:pt x="0" y="1"/>
                  <a:pt x="518" y="2431"/>
                  <a:pt x="725" y="2829"/>
                </a:cubicBezTo>
                <a:cubicBezTo>
                  <a:pt x="932" y="3230"/>
                  <a:pt x="1360" y="3343"/>
                  <a:pt x="1360" y="3343"/>
                </a:cubicBezTo>
                <a:lnTo>
                  <a:pt x="1326" y="1632"/>
                </a:lnTo>
                <a:lnTo>
                  <a:pt x="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27"/>
          <p:cNvSpPr/>
          <p:nvPr/>
        </p:nvSpPr>
        <p:spPr>
          <a:xfrm flipH="1">
            <a:off x="6745880" y="1238238"/>
            <a:ext cx="78045" cy="161323"/>
          </a:xfrm>
          <a:custGeom>
            <a:avLst/>
            <a:gdLst/>
            <a:ahLst/>
            <a:cxnLst/>
            <a:rect l="l" t="t" r="r" b="b"/>
            <a:pathLst>
              <a:path w="1745" h="3607" extrusionOk="0">
                <a:moveTo>
                  <a:pt x="1287" y="0"/>
                </a:moveTo>
                <a:cubicBezTo>
                  <a:pt x="1096" y="0"/>
                  <a:pt x="731" y="47"/>
                  <a:pt x="426" y="359"/>
                </a:cubicBezTo>
                <a:cubicBezTo>
                  <a:pt x="0" y="794"/>
                  <a:pt x="238" y="2158"/>
                  <a:pt x="768" y="3494"/>
                </a:cubicBezTo>
                <a:lnTo>
                  <a:pt x="1744" y="3606"/>
                </a:lnTo>
                <a:lnTo>
                  <a:pt x="1744" y="3606"/>
                </a:lnTo>
                <a:lnTo>
                  <a:pt x="1418" y="9"/>
                </a:lnTo>
                <a:cubicBezTo>
                  <a:pt x="1418" y="9"/>
                  <a:pt x="1368" y="0"/>
                  <a:pt x="128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798;p27"/>
          <p:cNvSpPr/>
          <p:nvPr/>
        </p:nvSpPr>
        <p:spPr>
          <a:xfrm flipH="1">
            <a:off x="6415630" y="1171552"/>
            <a:ext cx="430657" cy="559107"/>
          </a:xfrm>
          <a:custGeom>
            <a:avLst/>
            <a:gdLst/>
            <a:ahLst/>
            <a:cxnLst/>
            <a:rect l="l" t="t" r="r" b="b"/>
            <a:pathLst>
              <a:path w="9629" h="12501" extrusionOk="0">
                <a:moveTo>
                  <a:pt x="6227" y="0"/>
                </a:moveTo>
                <a:cubicBezTo>
                  <a:pt x="5320" y="0"/>
                  <a:pt x="4384" y="270"/>
                  <a:pt x="3679" y="715"/>
                </a:cubicBezTo>
                <a:cubicBezTo>
                  <a:pt x="1830" y="1877"/>
                  <a:pt x="2533" y="5097"/>
                  <a:pt x="2533" y="5097"/>
                </a:cubicBezTo>
                <a:cubicBezTo>
                  <a:pt x="2508" y="5112"/>
                  <a:pt x="2482" y="5119"/>
                  <a:pt x="2455" y="5119"/>
                </a:cubicBezTo>
                <a:cubicBezTo>
                  <a:pt x="2269" y="5119"/>
                  <a:pt x="2030" y="4806"/>
                  <a:pt x="1819" y="4587"/>
                </a:cubicBezTo>
                <a:cubicBezTo>
                  <a:pt x="1692" y="4453"/>
                  <a:pt x="1415" y="4294"/>
                  <a:pt x="1123" y="4294"/>
                </a:cubicBezTo>
                <a:cubicBezTo>
                  <a:pt x="860" y="4294"/>
                  <a:pt x="585" y="4423"/>
                  <a:pt x="398" y="4815"/>
                </a:cubicBezTo>
                <a:cubicBezTo>
                  <a:pt x="0" y="5658"/>
                  <a:pt x="745" y="6773"/>
                  <a:pt x="1364" y="6966"/>
                </a:cubicBezTo>
                <a:cubicBezTo>
                  <a:pt x="1573" y="7032"/>
                  <a:pt x="1748" y="7058"/>
                  <a:pt x="1893" y="7058"/>
                </a:cubicBezTo>
                <a:cubicBezTo>
                  <a:pt x="2489" y="7058"/>
                  <a:pt x="2594" y="6616"/>
                  <a:pt x="2594" y="6616"/>
                </a:cubicBezTo>
                <a:lnTo>
                  <a:pt x="2673" y="10584"/>
                </a:lnTo>
                <a:cubicBezTo>
                  <a:pt x="3362" y="11471"/>
                  <a:pt x="4857" y="12500"/>
                  <a:pt x="5776" y="12500"/>
                </a:cubicBezTo>
                <a:cubicBezTo>
                  <a:pt x="5840" y="12500"/>
                  <a:pt x="5902" y="12495"/>
                  <a:pt x="5960" y="12485"/>
                </a:cubicBezTo>
                <a:cubicBezTo>
                  <a:pt x="6674" y="12359"/>
                  <a:pt x="6831" y="11156"/>
                  <a:pt x="6148" y="10367"/>
                </a:cubicBezTo>
                <a:lnTo>
                  <a:pt x="6144" y="9193"/>
                </a:lnTo>
                <a:lnTo>
                  <a:pt x="6144" y="9193"/>
                </a:lnTo>
                <a:cubicBezTo>
                  <a:pt x="6144" y="9193"/>
                  <a:pt x="6770" y="9288"/>
                  <a:pt x="7261" y="9288"/>
                </a:cubicBezTo>
                <a:cubicBezTo>
                  <a:pt x="7381" y="9288"/>
                  <a:pt x="7493" y="9282"/>
                  <a:pt x="7585" y="9268"/>
                </a:cubicBezTo>
                <a:cubicBezTo>
                  <a:pt x="8371" y="9146"/>
                  <a:pt x="8864" y="8527"/>
                  <a:pt x="9101" y="7677"/>
                </a:cubicBezTo>
                <a:cubicBezTo>
                  <a:pt x="9482" y="6310"/>
                  <a:pt x="9628" y="5209"/>
                  <a:pt x="9305" y="2527"/>
                </a:cubicBezTo>
                <a:cubicBezTo>
                  <a:pt x="9085" y="707"/>
                  <a:pt x="7693" y="0"/>
                  <a:pt x="6227" y="0"/>
                </a:cubicBezTo>
                <a:close/>
              </a:path>
            </a:pathLst>
          </a:custGeom>
          <a:solidFill>
            <a:srgbClr val="B166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27"/>
          <p:cNvSpPr/>
          <p:nvPr/>
        </p:nvSpPr>
        <p:spPr>
          <a:xfrm flipH="1">
            <a:off x="6399798" y="1129645"/>
            <a:ext cx="380207" cy="284630"/>
          </a:xfrm>
          <a:custGeom>
            <a:avLst/>
            <a:gdLst/>
            <a:ahLst/>
            <a:cxnLst/>
            <a:rect l="l" t="t" r="r" b="b"/>
            <a:pathLst>
              <a:path w="8501" h="6364" extrusionOk="0">
                <a:moveTo>
                  <a:pt x="2986" y="1"/>
                </a:moveTo>
                <a:cubicBezTo>
                  <a:pt x="1575" y="1"/>
                  <a:pt x="1057" y="510"/>
                  <a:pt x="667" y="938"/>
                </a:cubicBezTo>
                <a:cubicBezTo>
                  <a:pt x="18" y="1652"/>
                  <a:pt x="436" y="2437"/>
                  <a:pt x="436" y="2437"/>
                </a:cubicBezTo>
                <a:cubicBezTo>
                  <a:pt x="436" y="2437"/>
                  <a:pt x="1" y="5214"/>
                  <a:pt x="337" y="5524"/>
                </a:cubicBezTo>
                <a:cubicBezTo>
                  <a:pt x="582" y="5744"/>
                  <a:pt x="956" y="6364"/>
                  <a:pt x="1055" y="6364"/>
                </a:cubicBezTo>
                <a:cubicBezTo>
                  <a:pt x="1385" y="6356"/>
                  <a:pt x="1527" y="4925"/>
                  <a:pt x="1697" y="4086"/>
                </a:cubicBezTo>
                <a:cubicBezTo>
                  <a:pt x="1883" y="3180"/>
                  <a:pt x="1960" y="2817"/>
                  <a:pt x="2272" y="2817"/>
                </a:cubicBezTo>
                <a:cubicBezTo>
                  <a:pt x="2291" y="2817"/>
                  <a:pt x="2312" y="2818"/>
                  <a:pt x="2333" y="2821"/>
                </a:cubicBezTo>
                <a:cubicBezTo>
                  <a:pt x="2522" y="2848"/>
                  <a:pt x="3571" y="2947"/>
                  <a:pt x="4611" y="2947"/>
                </a:cubicBezTo>
                <a:cubicBezTo>
                  <a:pt x="5026" y="2947"/>
                  <a:pt x="5440" y="2931"/>
                  <a:pt x="5797" y="2889"/>
                </a:cubicBezTo>
                <a:cubicBezTo>
                  <a:pt x="7048" y="2736"/>
                  <a:pt x="7525" y="2430"/>
                  <a:pt x="7525" y="2430"/>
                </a:cubicBezTo>
                <a:cubicBezTo>
                  <a:pt x="8341" y="1784"/>
                  <a:pt x="8501" y="873"/>
                  <a:pt x="8303" y="53"/>
                </a:cubicBezTo>
                <a:lnTo>
                  <a:pt x="8303" y="53"/>
                </a:lnTo>
                <a:cubicBezTo>
                  <a:pt x="7799" y="301"/>
                  <a:pt x="7250" y="385"/>
                  <a:pt x="6680" y="385"/>
                </a:cubicBezTo>
                <a:cubicBezTo>
                  <a:pt x="5762" y="385"/>
                  <a:pt x="4791" y="166"/>
                  <a:pt x="3870" y="57"/>
                </a:cubicBezTo>
                <a:cubicBezTo>
                  <a:pt x="3541" y="18"/>
                  <a:pt x="3248" y="1"/>
                  <a:pt x="298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27"/>
          <p:cNvSpPr/>
          <p:nvPr/>
        </p:nvSpPr>
        <p:spPr>
          <a:xfrm flipH="1">
            <a:off x="6752857" y="1203263"/>
            <a:ext cx="60468" cy="45128"/>
          </a:xfrm>
          <a:custGeom>
            <a:avLst/>
            <a:gdLst/>
            <a:ahLst/>
            <a:cxnLst/>
            <a:rect l="l" t="t" r="r" b="b"/>
            <a:pathLst>
              <a:path w="1352" h="1009" extrusionOk="0">
                <a:moveTo>
                  <a:pt x="592" y="1"/>
                </a:moveTo>
                <a:cubicBezTo>
                  <a:pt x="351" y="1"/>
                  <a:pt x="118" y="136"/>
                  <a:pt x="1" y="373"/>
                </a:cubicBezTo>
                <a:lnTo>
                  <a:pt x="1181" y="1008"/>
                </a:lnTo>
                <a:cubicBezTo>
                  <a:pt x="1351" y="668"/>
                  <a:pt x="1222" y="254"/>
                  <a:pt x="895" y="77"/>
                </a:cubicBezTo>
                <a:cubicBezTo>
                  <a:pt x="798" y="25"/>
                  <a:pt x="694" y="1"/>
                  <a:pt x="5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27"/>
          <p:cNvSpPr/>
          <p:nvPr/>
        </p:nvSpPr>
        <p:spPr>
          <a:xfrm flipH="1">
            <a:off x="6571497" y="1514909"/>
            <a:ext cx="143701" cy="88690"/>
          </a:xfrm>
          <a:custGeom>
            <a:avLst/>
            <a:gdLst/>
            <a:ahLst/>
            <a:cxnLst/>
            <a:rect l="l" t="t" r="r" b="b"/>
            <a:pathLst>
              <a:path w="3213" h="1983" extrusionOk="0">
                <a:moveTo>
                  <a:pt x="0" y="0"/>
                </a:moveTo>
                <a:cubicBezTo>
                  <a:pt x="0" y="0"/>
                  <a:pt x="116" y="521"/>
                  <a:pt x="483" y="990"/>
                </a:cubicBezTo>
                <a:cubicBezTo>
                  <a:pt x="932" y="1561"/>
                  <a:pt x="3213" y="1982"/>
                  <a:pt x="3213" y="1982"/>
                </a:cubicBezTo>
                <a:lnTo>
                  <a:pt x="3213" y="1516"/>
                </a:lnTo>
                <a:cubicBezTo>
                  <a:pt x="3213" y="1516"/>
                  <a:pt x="1462" y="1163"/>
                  <a:pt x="850" y="837"/>
                </a:cubicBezTo>
                <a:cubicBezTo>
                  <a:pt x="438" y="619"/>
                  <a:pt x="102" y="242"/>
                  <a:pt x="0" y="0"/>
                </a:cubicBezTo>
                <a:close/>
              </a:path>
            </a:pathLst>
          </a:custGeom>
          <a:solidFill>
            <a:srgbClr val="9A4A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p27"/>
          <p:cNvSpPr/>
          <p:nvPr/>
        </p:nvSpPr>
        <p:spPr>
          <a:xfrm flipH="1">
            <a:off x="6590326" y="1363424"/>
            <a:ext cx="31397" cy="32783"/>
          </a:xfrm>
          <a:custGeom>
            <a:avLst/>
            <a:gdLst/>
            <a:ahLst/>
            <a:cxnLst/>
            <a:rect l="l" t="t" r="r" b="b"/>
            <a:pathLst>
              <a:path w="702" h="733" extrusionOk="0">
                <a:moveTo>
                  <a:pt x="351" y="1"/>
                </a:moveTo>
                <a:cubicBezTo>
                  <a:pt x="157" y="1"/>
                  <a:pt x="1" y="164"/>
                  <a:pt x="1" y="365"/>
                </a:cubicBezTo>
                <a:cubicBezTo>
                  <a:pt x="1" y="569"/>
                  <a:pt x="157" y="732"/>
                  <a:pt x="351" y="732"/>
                </a:cubicBezTo>
                <a:cubicBezTo>
                  <a:pt x="545" y="732"/>
                  <a:pt x="702" y="569"/>
                  <a:pt x="702" y="368"/>
                </a:cubicBezTo>
                <a:cubicBezTo>
                  <a:pt x="702" y="167"/>
                  <a:pt x="545" y="1"/>
                  <a:pt x="351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p27"/>
          <p:cNvSpPr/>
          <p:nvPr/>
        </p:nvSpPr>
        <p:spPr>
          <a:xfrm flipH="1">
            <a:off x="6606874" y="1309977"/>
            <a:ext cx="38732" cy="29161"/>
          </a:xfrm>
          <a:custGeom>
            <a:avLst/>
            <a:gdLst/>
            <a:ahLst/>
            <a:cxnLst/>
            <a:rect l="l" t="t" r="r" b="b"/>
            <a:pathLst>
              <a:path w="866" h="652" extrusionOk="0">
                <a:moveTo>
                  <a:pt x="487" y="1"/>
                </a:moveTo>
                <a:cubicBezTo>
                  <a:pt x="419" y="1"/>
                  <a:pt x="350" y="18"/>
                  <a:pt x="287" y="54"/>
                </a:cubicBezTo>
                <a:cubicBezTo>
                  <a:pt x="79" y="169"/>
                  <a:pt x="1" y="435"/>
                  <a:pt x="114" y="652"/>
                </a:cubicBezTo>
                <a:lnTo>
                  <a:pt x="865" y="237"/>
                </a:lnTo>
                <a:cubicBezTo>
                  <a:pt x="787" y="86"/>
                  <a:pt x="639" y="1"/>
                  <a:pt x="487" y="1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27"/>
          <p:cNvSpPr/>
          <p:nvPr/>
        </p:nvSpPr>
        <p:spPr>
          <a:xfrm flipH="1">
            <a:off x="6542739" y="1488431"/>
            <a:ext cx="39403" cy="26522"/>
          </a:xfrm>
          <a:custGeom>
            <a:avLst/>
            <a:gdLst/>
            <a:ahLst/>
            <a:cxnLst/>
            <a:rect l="l" t="t" r="r" b="b"/>
            <a:pathLst>
              <a:path w="881" h="593" extrusionOk="0">
                <a:moveTo>
                  <a:pt x="82" y="1"/>
                </a:moveTo>
                <a:lnTo>
                  <a:pt x="82" y="1"/>
                </a:lnTo>
                <a:cubicBezTo>
                  <a:pt x="0" y="228"/>
                  <a:pt x="115" y="484"/>
                  <a:pt x="336" y="565"/>
                </a:cubicBezTo>
                <a:cubicBezTo>
                  <a:pt x="385" y="584"/>
                  <a:pt x="434" y="593"/>
                  <a:pt x="483" y="593"/>
                </a:cubicBezTo>
                <a:cubicBezTo>
                  <a:pt x="657" y="593"/>
                  <a:pt x="819" y="480"/>
                  <a:pt x="881" y="300"/>
                </a:cubicBezTo>
                <a:lnTo>
                  <a:pt x="82" y="1"/>
                </a:lnTo>
                <a:close/>
              </a:path>
            </a:pathLst>
          </a:custGeom>
          <a:solidFill>
            <a:srgbClr val="9A4A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27"/>
          <p:cNvSpPr/>
          <p:nvPr/>
        </p:nvSpPr>
        <p:spPr>
          <a:xfrm flipH="1">
            <a:off x="6443897" y="1302061"/>
            <a:ext cx="36988" cy="31621"/>
          </a:xfrm>
          <a:custGeom>
            <a:avLst/>
            <a:gdLst/>
            <a:ahLst/>
            <a:cxnLst/>
            <a:rect l="l" t="t" r="r" b="b"/>
            <a:pathLst>
              <a:path w="827" h="707" extrusionOk="0">
                <a:moveTo>
                  <a:pt x="343" y="0"/>
                </a:moveTo>
                <a:cubicBezTo>
                  <a:pt x="212" y="0"/>
                  <a:pt x="84" y="62"/>
                  <a:pt x="0" y="180"/>
                </a:cubicBezTo>
                <a:lnTo>
                  <a:pt x="687" y="706"/>
                </a:lnTo>
                <a:cubicBezTo>
                  <a:pt x="826" y="510"/>
                  <a:pt x="785" y="234"/>
                  <a:pt x="595" y="88"/>
                </a:cubicBezTo>
                <a:cubicBezTo>
                  <a:pt x="520" y="29"/>
                  <a:pt x="431" y="0"/>
                  <a:pt x="343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27"/>
          <p:cNvSpPr/>
          <p:nvPr/>
        </p:nvSpPr>
        <p:spPr>
          <a:xfrm flipH="1">
            <a:off x="6459550" y="1359041"/>
            <a:ext cx="31531" cy="32739"/>
          </a:xfrm>
          <a:custGeom>
            <a:avLst/>
            <a:gdLst/>
            <a:ahLst/>
            <a:cxnLst/>
            <a:rect l="l" t="t" r="r" b="b"/>
            <a:pathLst>
              <a:path w="705" h="732" extrusionOk="0">
                <a:moveTo>
                  <a:pt x="351" y="0"/>
                </a:moveTo>
                <a:cubicBezTo>
                  <a:pt x="157" y="0"/>
                  <a:pt x="1" y="163"/>
                  <a:pt x="1" y="364"/>
                </a:cubicBezTo>
                <a:cubicBezTo>
                  <a:pt x="1" y="565"/>
                  <a:pt x="157" y="728"/>
                  <a:pt x="351" y="731"/>
                </a:cubicBezTo>
                <a:cubicBezTo>
                  <a:pt x="544" y="731"/>
                  <a:pt x="704" y="568"/>
                  <a:pt x="704" y="367"/>
                </a:cubicBezTo>
                <a:cubicBezTo>
                  <a:pt x="704" y="163"/>
                  <a:pt x="544" y="0"/>
                  <a:pt x="351" y="0"/>
                </a:cubicBezTo>
                <a:close/>
              </a:path>
            </a:pathLst>
          </a:custGeom>
          <a:solidFill>
            <a:srgbClr val="263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27"/>
          <p:cNvSpPr/>
          <p:nvPr/>
        </p:nvSpPr>
        <p:spPr>
          <a:xfrm flipH="1">
            <a:off x="6485133" y="1360562"/>
            <a:ext cx="54609" cy="94459"/>
          </a:xfrm>
          <a:custGeom>
            <a:avLst/>
            <a:gdLst/>
            <a:ahLst/>
            <a:cxnLst/>
            <a:rect l="l" t="t" r="r" b="b"/>
            <a:pathLst>
              <a:path w="1221" h="2112" extrusionOk="0">
                <a:moveTo>
                  <a:pt x="0" y="1"/>
                </a:moveTo>
                <a:lnTo>
                  <a:pt x="116" y="2111"/>
                </a:lnTo>
                <a:lnTo>
                  <a:pt x="1221" y="1734"/>
                </a:lnTo>
                <a:lnTo>
                  <a:pt x="0" y="1"/>
                </a:lnTo>
                <a:close/>
              </a:path>
            </a:pathLst>
          </a:custGeom>
          <a:solidFill>
            <a:srgbClr val="9A4A4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27"/>
          <p:cNvSpPr/>
          <p:nvPr/>
        </p:nvSpPr>
        <p:spPr>
          <a:xfrm flipH="1">
            <a:off x="6522657" y="1679587"/>
            <a:ext cx="148755" cy="75943"/>
          </a:xfrm>
          <a:custGeom>
            <a:avLst/>
            <a:gdLst/>
            <a:ahLst/>
            <a:cxnLst/>
            <a:rect l="l" t="t" r="r" b="b"/>
            <a:pathLst>
              <a:path w="3326" h="1698" extrusionOk="0">
                <a:moveTo>
                  <a:pt x="2128" y="1"/>
                </a:moveTo>
                <a:lnTo>
                  <a:pt x="2034" y="955"/>
                </a:lnTo>
                <a:lnTo>
                  <a:pt x="898" y="98"/>
                </a:lnTo>
                <a:lnTo>
                  <a:pt x="0" y="993"/>
                </a:lnTo>
                <a:cubicBezTo>
                  <a:pt x="360" y="1369"/>
                  <a:pt x="1112" y="1697"/>
                  <a:pt x="1786" y="1697"/>
                </a:cubicBezTo>
                <a:cubicBezTo>
                  <a:pt x="1856" y="1697"/>
                  <a:pt x="1925" y="1694"/>
                  <a:pt x="1993" y="1686"/>
                </a:cubicBezTo>
                <a:cubicBezTo>
                  <a:pt x="2713" y="1605"/>
                  <a:pt x="3111" y="1394"/>
                  <a:pt x="3325" y="884"/>
                </a:cubicBezTo>
                <a:lnTo>
                  <a:pt x="2128" y="1"/>
                </a:lnTo>
                <a:close/>
              </a:path>
            </a:pathLst>
          </a:custGeom>
          <a:solidFill>
            <a:srgbClr val="27DE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9" name="Google Shape;809;p27"/>
          <p:cNvSpPr/>
          <p:nvPr/>
        </p:nvSpPr>
        <p:spPr>
          <a:xfrm flipH="1">
            <a:off x="6522657" y="1679587"/>
            <a:ext cx="148755" cy="72544"/>
          </a:xfrm>
          <a:custGeom>
            <a:avLst/>
            <a:gdLst/>
            <a:ahLst/>
            <a:cxnLst/>
            <a:rect l="l" t="t" r="r" b="b"/>
            <a:pathLst>
              <a:path w="3326" h="1622" extrusionOk="0">
                <a:moveTo>
                  <a:pt x="2128" y="1"/>
                </a:moveTo>
                <a:lnTo>
                  <a:pt x="2034" y="955"/>
                </a:lnTo>
                <a:lnTo>
                  <a:pt x="2034" y="955"/>
                </a:lnTo>
                <a:lnTo>
                  <a:pt x="2761" y="605"/>
                </a:lnTo>
                <a:cubicBezTo>
                  <a:pt x="2761" y="605"/>
                  <a:pt x="2903" y="1003"/>
                  <a:pt x="2894" y="1421"/>
                </a:cubicBezTo>
                <a:cubicBezTo>
                  <a:pt x="3087" y="1295"/>
                  <a:pt x="3227" y="1123"/>
                  <a:pt x="3325" y="884"/>
                </a:cubicBezTo>
                <a:lnTo>
                  <a:pt x="2128" y="1"/>
                </a:lnTo>
                <a:close/>
                <a:moveTo>
                  <a:pt x="898" y="98"/>
                </a:moveTo>
                <a:lnTo>
                  <a:pt x="21" y="969"/>
                </a:lnTo>
                <a:lnTo>
                  <a:pt x="0" y="993"/>
                </a:lnTo>
                <a:cubicBezTo>
                  <a:pt x="255" y="1261"/>
                  <a:pt x="711" y="1503"/>
                  <a:pt x="1193" y="1622"/>
                </a:cubicBezTo>
                <a:cubicBezTo>
                  <a:pt x="1095" y="1388"/>
                  <a:pt x="1037" y="1126"/>
                  <a:pt x="1047" y="843"/>
                </a:cubicBezTo>
                <a:lnTo>
                  <a:pt x="1047" y="843"/>
                </a:lnTo>
                <a:lnTo>
                  <a:pt x="2034" y="955"/>
                </a:lnTo>
                <a:lnTo>
                  <a:pt x="898" y="98"/>
                </a:lnTo>
                <a:close/>
              </a:path>
            </a:pathLst>
          </a:custGeom>
          <a:solidFill>
            <a:srgbClr val="23C7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" name="Google Shape;810;p27"/>
          <p:cNvSpPr/>
          <p:nvPr/>
        </p:nvSpPr>
        <p:spPr>
          <a:xfrm flipH="1">
            <a:off x="6539876" y="1706646"/>
            <a:ext cx="85917" cy="84575"/>
          </a:xfrm>
          <a:custGeom>
            <a:avLst/>
            <a:gdLst/>
            <a:ahLst/>
            <a:cxnLst/>
            <a:rect l="l" t="t" r="r" b="b"/>
            <a:pathLst>
              <a:path w="1921" h="1891" extrusionOk="0">
                <a:moveTo>
                  <a:pt x="1741" y="0"/>
                </a:moveTo>
                <a:lnTo>
                  <a:pt x="1014" y="350"/>
                </a:lnTo>
                <a:lnTo>
                  <a:pt x="27" y="238"/>
                </a:lnTo>
                <a:lnTo>
                  <a:pt x="27" y="238"/>
                </a:lnTo>
                <a:cubicBezTo>
                  <a:pt x="0" y="925"/>
                  <a:pt x="385" y="1489"/>
                  <a:pt x="765" y="1843"/>
                </a:cubicBezTo>
                <a:cubicBezTo>
                  <a:pt x="881" y="1877"/>
                  <a:pt x="986" y="1890"/>
                  <a:pt x="1079" y="1890"/>
                </a:cubicBezTo>
                <a:cubicBezTo>
                  <a:pt x="1374" y="1890"/>
                  <a:pt x="1540" y="1758"/>
                  <a:pt x="1540" y="1758"/>
                </a:cubicBezTo>
                <a:cubicBezTo>
                  <a:pt x="1540" y="1758"/>
                  <a:pt x="1799" y="1456"/>
                  <a:pt x="1860" y="959"/>
                </a:cubicBezTo>
                <a:cubicBezTo>
                  <a:pt x="1921" y="493"/>
                  <a:pt x="1741" y="0"/>
                  <a:pt x="174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811;p27"/>
          <p:cNvSpPr/>
          <p:nvPr/>
        </p:nvSpPr>
        <p:spPr>
          <a:xfrm flipH="1">
            <a:off x="6500474" y="1785228"/>
            <a:ext cx="112126" cy="417642"/>
          </a:xfrm>
          <a:custGeom>
            <a:avLst/>
            <a:gdLst/>
            <a:ahLst/>
            <a:cxnLst/>
            <a:rect l="l" t="t" r="r" b="b"/>
            <a:pathLst>
              <a:path w="2507" h="9338" extrusionOk="0">
                <a:moveTo>
                  <a:pt x="1245" y="1"/>
                </a:moveTo>
                <a:lnTo>
                  <a:pt x="470" y="86"/>
                </a:lnTo>
                <a:cubicBezTo>
                  <a:pt x="470" y="86"/>
                  <a:pt x="1" y="6740"/>
                  <a:pt x="14" y="7209"/>
                </a:cubicBezTo>
                <a:cubicBezTo>
                  <a:pt x="28" y="7679"/>
                  <a:pt x="889" y="9337"/>
                  <a:pt x="1337" y="9337"/>
                </a:cubicBezTo>
                <a:cubicBezTo>
                  <a:pt x="1339" y="9337"/>
                  <a:pt x="1341" y="9337"/>
                  <a:pt x="1344" y="9337"/>
                </a:cubicBezTo>
                <a:cubicBezTo>
                  <a:pt x="1789" y="9323"/>
                  <a:pt x="2506" y="7477"/>
                  <a:pt x="2459" y="6957"/>
                </a:cubicBezTo>
                <a:cubicBezTo>
                  <a:pt x="2412" y="6437"/>
                  <a:pt x="1245" y="1"/>
                  <a:pt x="12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p27"/>
          <p:cNvSpPr/>
          <p:nvPr/>
        </p:nvSpPr>
        <p:spPr>
          <a:xfrm flipH="1">
            <a:off x="6556917" y="1785228"/>
            <a:ext cx="45" cy="224"/>
          </a:xfrm>
          <a:custGeom>
            <a:avLst/>
            <a:gdLst/>
            <a:ahLst/>
            <a:cxnLst/>
            <a:rect l="l" t="t" r="r" b="b"/>
            <a:pathLst>
              <a:path w="1" h="5" extrusionOk="0">
                <a:moveTo>
                  <a:pt x="1" y="1"/>
                </a:moveTo>
                <a:lnTo>
                  <a:pt x="1" y="1"/>
                </a:lnTo>
                <a:lnTo>
                  <a:pt x="1" y="5"/>
                </a:lnTo>
                <a:close/>
              </a:path>
            </a:pathLst>
          </a:custGeom>
          <a:solidFill>
            <a:srgbClr val="DCDC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813;p27"/>
          <p:cNvSpPr/>
          <p:nvPr/>
        </p:nvSpPr>
        <p:spPr>
          <a:xfrm flipH="1">
            <a:off x="6556112" y="1785989"/>
            <a:ext cx="626" cy="3846"/>
          </a:xfrm>
          <a:custGeom>
            <a:avLst/>
            <a:gdLst/>
            <a:ahLst/>
            <a:cxnLst/>
            <a:rect l="l" t="t" r="r" b="b"/>
            <a:pathLst>
              <a:path w="14" h="86" extrusionOk="0">
                <a:moveTo>
                  <a:pt x="0" y="1"/>
                </a:moveTo>
                <a:lnTo>
                  <a:pt x="8" y="54"/>
                </a:lnTo>
                <a:lnTo>
                  <a:pt x="8" y="54"/>
                </a:lnTo>
                <a:cubicBezTo>
                  <a:pt x="5" y="30"/>
                  <a:pt x="2" y="13"/>
                  <a:pt x="0" y="1"/>
                </a:cubicBezTo>
                <a:close/>
                <a:moveTo>
                  <a:pt x="8" y="54"/>
                </a:moveTo>
                <a:cubicBezTo>
                  <a:pt x="10" y="64"/>
                  <a:pt x="11" y="74"/>
                  <a:pt x="13" y="86"/>
                </a:cubicBezTo>
                <a:lnTo>
                  <a:pt x="8" y="54"/>
                </a:lnTo>
                <a:close/>
              </a:path>
            </a:pathLst>
          </a:custGeom>
          <a:solidFill>
            <a:srgbClr val="DCDC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4" name="Google Shape;814;p27"/>
          <p:cNvSpPr/>
          <p:nvPr/>
        </p:nvSpPr>
        <p:spPr>
          <a:xfrm flipH="1">
            <a:off x="6556112" y="1785228"/>
            <a:ext cx="35959" cy="13283"/>
          </a:xfrm>
          <a:custGeom>
            <a:avLst/>
            <a:gdLst/>
            <a:ahLst/>
            <a:cxnLst/>
            <a:rect l="l" t="t" r="r" b="b"/>
            <a:pathLst>
              <a:path w="804" h="297" extrusionOk="0">
                <a:moveTo>
                  <a:pt x="786" y="1"/>
                </a:moveTo>
                <a:cubicBezTo>
                  <a:pt x="630" y="117"/>
                  <a:pt x="470" y="151"/>
                  <a:pt x="334" y="151"/>
                </a:cubicBezTo>
                <a:cubicBezTo>
                  <a:pt x="147" y="151"/>
                  <a:pt x="11" y="86"/>
                  <a:pt x="11" y="86"/>
                </a:cubicBezTo>
                <a:lnTo>
                  <a:pt x="1" y="263"/>
                </a:lnTo>
                <a:cubicBezTo>
                  <a:pt x="89" y="286"/>
                  <a:pt x="174" y="297"/>
                  <a:pt x="252" y="297"/>
                </a:cubicBezTo>
                <a:cubicBezTo>
                  <a:pt x="589" y="297"/>
                  <a:pt x="803" y="103"/>
                  <a:pt x="803" y="103"/>
                </a:cubicBezTo>
                <a:cubicBezTo>
                  <a:pt x="797" y="62"/>
                  <a:pt x="793" y="35"/>
                  <a:pt x="790" y="18"/>
                </a:cubicBezTo>
                <a:lnTo>
                  <a:pt x="790" y="15"/>
                </a:lnTo>
                <a:lnTo>
                  <a:pt x="790" y="11"/>
                </a:lnTo>
                <a:lnTo>
                  <a:pt x="790" y="8"/>
                </a:lnTo>
                <a:lnTo>
                  <a:pt x="786" y="8"/>
                </a:lnTo>
                <a:lnTo>
                  <a:pt x="786" y="5"/>
                </a:lnTo>
                <a:lnTo>
                  <a:pt x="786" y="1"/>
                </a:lnTo>
                <a:close/>
              </a:path>
            </a:pathLst>
          </a:custGeom>
          <a:solidFill>
            <a:srgbClr val="23C7A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27"/>
          <p:cNvSpPr/>
          <p:nvPr/>
        </p:nvSpPr>
        <p:spPr>
          <a:xfrm flipH="1">
            <a:off x="6580442" y="1577077"/>
            <a:ext cx="189500" cy="195269"/>
          </a:xfrm>
          <a:custGeom>
            <a:avLst/>
            <a:gdLst/>
            <a:ahLst/>
            <a:cxnLst/>
            <a:rect l="l" t="t" r="r" b="b"/>
            <a:pathLst>
              <a:path w="4237" h="4366" extrusionOk="0">
                <a:moveTo>
                  <a:pt x="935" y="1"/>
                </a:moveTo>
                <a:cubicBezTo>
                  <a:pt x="935" y="1"/>
                  <a:pt x="170" y="293"/>
                  <a:pt x="0" y="1640"/>
                </a:cubicBezTo>
                <a:cubicBezTo>
                  <a:pt x="466" y="2727"/>
                  <a:pt x="1316" y="3655"/>
                  <a:pt x="2560" y="4366"/>
                </a:cubicBezTo>
                <a:lnTo>
                  <a:pt x="3250" y="3135"/>
                </a:lnTo>
                <a:lnTo>
                  <a:pt x="4237" y="3247"/>
                </a:lnTo>
                <a:lnTo>
                  <a:pt x="4237" y="3247"/>
                </a:lnTo>
                <a:lnTo>
                  <a:pt x="948" y="746"/>
                </a:lnTo>
                <a:lnTo>
                  <a:pt x="935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6" name="Google Shape;816;p27"/>
          <p:cNvSpPr/>
          <p:nvPr/>
        </p:nvSpPr>
        <p:spPr>
          <a:xfrm flipH="1">
            <a:off x="6509285" y="1592462"/>
            <a:ext cx="71202" cy="146161"/>
          </a:xfrm>
          <a:custGeom>
            <a:avLst/>
            <a:gdLst/>
            <a:ahLst/>
            <a:cxnLst/>
            <a:rect l="l" t="t" r="r" b="b"/>
            <a:pathLst>
              <a:path w="1592" h="3268" extrusionOk="0">
                <a:moveTo>
                  <a:pt x="201" y="0"/>
                </a:moveTo>
                <a:lnTo>
                  <a:pt x="205" y="956"/>
                </a:lnTo>
                <a:cubicBezTo>
                  <a:pt x="205" y="956"/>
                  <a:pt x="68" y="2214"/>
                  <a:pt x="1" y="2903"/>
                </a:cubicBezTo>
                <a:lnTo>
                  <a:pt x="728" y="2553"/>
                </a:lnTo>
                <a:lnTo>
                  <a:pt x="1517" y="3267"/>
                </a:lnTo>
                <a:cubicBezTo>
                  <a:pt x="1517" y="3267"/>
                  <a:pt x="1592" y="1194"/>
                  <a:pt x="1261" y="650"/>
                </a:cubicBezTo>
                <a:cubicBezTo>
                  <a:pt x="932" y="105"/>
                  <a:pt x="201" y="0"/>
                  <a:pt x="201" y="0"/>
                </a:cubicBez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96 Rectángulo"/>
          <p:cNvSpPr/>
          <p:nvPr/>
        </p:nvSpPr>
        <p:spPr>
          <a:xfrm>
            <a:off x="683568" y="3229754"/>
            <a:ext cx="2987824" cy="2880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1" name="Google Shape;727;p27"/>
          <p:cNvSpPr txBox="1">
            <a:spLocks/>
          </p:cNvSpPr>
          <p:nvPr/>
        </p:nvSpPr>
        <p:spPr>
          <a:xfrm flipH="1">
            <a:off x="656904" y="3301762"/>
            <a:ext cx="3051000" cy="27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EFEFEF"/>
              </a:buClr>
              <a:buSzPts val="1100"/>
              <a:buFont typeface="Dosis ExtraLight"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taatliches"/>
                <a:ea typeface="Staatliches"/>
                <a:cs typeface="Staatliches"/>
                <a:sym typeface="Staatliches"/>
              </a:rPr>
              <a:t>SALIDAS DEL</a:t>
            </a:r>
            <a:r>
              <a:rPr kumimoji="0" lang="es-ES" sz="1200" b="0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taatliches"/>
                <a:ea typeface="Staatliches"/>
                <a:cs typeface="Staatliches"/>
                <a:sym typeface="Staatliches"/>
              </a:rPr>
              <a:t> PROCESO</a:t>
            </a:r>
            <a:endParaRPr kumimoji="0" lang="es-E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taatliches"/>
              <a:ea typeface="Staatliches"/>
              <a:cs typeface="Staatliches"/>
              <a:sym typeface="Staatliches"/>
            </a:endParaRPr>
          </a:p>
        </p:txBody>
      </p:sp>
      <p:sp>
        <p:nvSpPr>
          <p:cNvPr id="102" name="Google Shape;727;p27"/>
          <p:cNvSpPr txBox="1">
            <a:spLocks/>
          </p:cNvSpPr>
          <p:nvPr/>
        </p:nvSpPr>
        <p:spPr>
          <a:xfrm flipH="1">
            <a:off x="152400" y="4020294"/>
            <a:ext cx="6552728" cy="1368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1600"/>
              </a:spcAft>
              <a:buClr>
                <a:srgbClr val="EFEFEF"/>
              </a:buClr>
              <a:buSzPts val="1100"/>
              <a:buFont typeface="Arial" pitchFamily="34" charset="0"/>
              <a:buChar char="•"/>
              <a:tabLst/>
              <a:defRPr/>
            </a:pPr>
            <a:r>
              <a:rPr lang="es-ES" sz="1100" dirty="0">
                <a:solidFill>
                  <a:srgbClr val="FFFFFF"/>
                </a:solidFill>
                <a:latin typeface="Staatliches"/>
                <a:ea typeface="Staatliches"/>
                <a:cs typeface="Staatliches"/>
                <a:sym typeface="Staatliches"/>
              </a:rPr>
              <a:t>MODELO DE REAPERTURA REPLICABLE.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1600"/>
              </a:spcAft>
              <a:buClr>
                <a:srgbClr val="EFEFEF"/>
              </a:buClr>
              <a:buSzPts val="1100"/>
              <a:buFont typeface="Arial" pitchFamily="34" charset="0"/>
              <a:buChar char="•"/>
              <a:tabLst/>
              <a:defRPr/>
            </a:pPr>
            <a:endParaRPr lang="es-ES" sz="1100" dirty="0">
              <a:solidFill>
                <a:srgbClr val="FFFFFF"/>
              </a:solidFill>
              <a:latin typeface="Staatliches"/>
              <a:ea typeface="Staatliches"/>
              <a:cs typeface="Staatliches"/>
              <a:sym typeface="Staatliches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1600"/>
              </a:spcAft>
              <a:buClr>
                <a:srgbClr val="EFEFEF"/>
              </a:buClr>
              <a:buSzPts val="1100"/>
              <a:buFont typeface="Arial" pitchFamily="34" charset="0"/>
              <a:buChar char="•"/>
              <a:tabLst/>
              <a:defRPr/>
            </a:pPr>
            <a:endParaRPr kumimoji="0" lang="es-ES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taatliches"/>
              <a:ea typeface="Staatliches"/>
              <a:cs typeface="Staatliches"/>
              <a:sym typeface="Staatliche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137 Título"/>
          <p:cNvSpPr>
            <a:spLocks noGrp="1"/>
          </p:cNvSpPr>
          <p:nvPr>
            <p:ph type="ctrTitle"/>
          </p:nvPr>
        </p:nvSpPr>
        <p:spPr>
          <a:xfrm>
            <a:off x="1259632" y="-20538"/>
            <a:ext cx="7952730" cy="504000"/>
          </a:xfrm>
        </p:spPr>
        <p:txBody>
          <a:bodyPr/>
          <a:lstStyle/>
          <a:p>
            <a:pPr algn="r"/>
            <a:r>
              <a:rPr lang="es-ES" sz="2400" dirty="0"/>
              <a:t>INFORME N° </a:t>
            </a:r>
            <a:r>
              <a:rPr lang="es-ES" sz="2400" b="1" dirty="0"/>
              <a:t>DFOE-EC-SGP-00001-2020</a:t>
            </a:r>
            <a:br>
              <a:rPr lang="es-ES" sz="2400" b="1" dirty="0"/>
            </a:br>
            <a:r>
              <a:rPr lang="es-ES" sz="2400" b="1" dirty="0"/>
              <a:t>CONTRALORÍA GENERAL DE LA REPUBLICA</a:t>
            </a:r>
            <a:endParaRPr lang="es-ES" sz="2400" dirty="0"/>
          </a:p>
        </p:txBody>
      </p:sp>
      <p:sp>
        <p:nvSpPr>
          <p:cNvPr id="269" name="Google Shape;727;p27"/>
          <p:cNvSpPr txBox="1">
            <a:spLocks/>
          </p:cNvSpPr>
          <p:nvPr/>
        </p:nvSpPr>
        <p:spPr>
          <a:xfrm flipH="1">
            <a:off x="1259632" y="2365658"/>
            <a:ext cx="7416824" cy="1286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s-CR" dirty="0">
                <a:solidFill>
                  <a:schemeClr val="bg2"/>
                </a:solidFill>
                <a:latin typeface="Staatliches"/>
                <a:ea typeface="Staatliches"/>
                <a:cs typeface="Staatliches"/>
                <a:sym typeface="Staatliches"/>
              </a:rPr>
              <a:t>SEGUIMIENTO DE LA GESTIÓN PARA LA CONTINUIDAD DE LOS</a:t>
            </a:r>
          </a:p>
          <a:p>
            <a:pPr>
              <a:lnSpc>
                <a:spcPct val="150000"/>
              </a:lnSpc>
            </a:pPr>
            <a:r>
              <a:rPr lang="es-CR" dirty="0">
                <a:solidFill>
                  <a:schemeClr val="bg2"/>
                </a:solidFill>
                <a:latin typeface="Staatliches"/>
                <a:ea typeface="Staatliches"/>
                <a:cs typeface="Staatliches"/>
                <a:sym typeface="Staatliches"/>
              </a:rPr>
              <a:t>SERVICIOS PÚBLICOS CRÍTICOS ANTE LA EMERGENCIA SANITARIA</a:t>
            </a:r>
          </a:p>
          <a:p>
            <a:pPr>
              <a:lnSpc>
                <a:spcPct val="150000"/>
              </a:lnSpc>
            </a:pPr>
            <a:r>
              <a:rPr lang="es-CR" b="1" dirty="0"/>
              <a:t>EJE 1 GESTIÓN DE LA CONTINUIDAD INSTITUCIONAL</a:t>
            </a:r>
            <a:r>
              <a:rPr kumimoji="0" lang="es-ES" b="0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Staatliches"/>
                <a:ea typeface="Staatliches"/>
                <a:cs typeface="Staatliches"/>
                <a:sym typeface="Staatliches"/>
              </a:rPr>
              <a:t> </a:t>
            </a:r>
          </a:p>
          <a:p>
            <a:pPr>
              <a:lnSpc>
                <a:spcPct val="150000"/>
              </a:lnSpc>
            </a:pPr>
            <a:endParaRPr lang="es-ES" dirty="0">
              <a:solidFill>
                <a:schemeClr val="bg2"/>
              </a:solidFill>
              <a:latin typeface="Staatliches"/>
              <a:ea typeface="Staatliches"/>
              <a:cs typeface="Staatliches"/>
              <a:sym typeface="Staatliches"/>
            </a:endParaRPr>
          </a:p>
          <a:p>
            <a:pPr>
              <a:lnSpc>
                <a:spcPct val="150000"/>
              </a:lnSpc>
            </a:pPr>
            <a:endParaRPr kumimoji="0" lang="es-ES" b="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Staatliches"/>
              <a:ea typeface="Staatliches"/>
              <a:cs typeface="Staatliches"/>
              <a:sym typeface="Staatliches"/>
            </a:endParaRPr>
          </a:p>
          <a:p>
            <a:r>
              <a:rPr lang="es-CR" i="1" dirty="0"/>
              <a:t>Analiza el nivel de gestión de la continuidad institucional </a:t>
            </a:r>
            <a:r>
              <a:rPr lang="es-CR" i="1" u="sng" dirty="0"/>
              <a:t>de 90 instituciones públicas</a:t>
            </a:r>
            <a:r>
              <a:rPr lang="es-CR" i="1" dirty="0"/>
              <a:t>. </a:t>
            </a:r>
          </a:p>
          <a:p>
            <a:r>
              <a:rPr lang="es-CR" i="1" dirty="0"/>
              <a:t>Entre todas, prestan </a:t>
            </a:r>
            <a:r>
              <a:rPr lang="es-CR" i="1" u="sng" dirty="0"/>
              <a:t>21 tipos de servicios públicos críticos.</a:t>
            </a:r>
          </a:p>
          <a:p>
            <a:endParaRPr lang="es-CR" i="1" dirty="0"/>
          </a:p>
          <a:p>
            <a:r>
              <a:rPr lang="es-CR" b="1" i="1" dirty="0"/>
              <a:t>Propósito: </a:t>
            </a:r>
            <a:r>
              <a:rPr lang="es-CR" i="1" dirty="0"/>
              <a:t>determinar </a:t>
            </a:r>
            <a:r>
              <a:rPr lang="es-CR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oportunidades de mejora </a:t>
            </a:r>
            <a:r>
              <a:rPr lang="es-CR" i="1" dirty="0"/>
              <a:t>que les permitan a las administraciones públicas contar con insumos para la toma de decisiones </a:t>
            </a:r>
            <a:r>
              <a:rPr lang="es-CR" i="1" u="sng" dirty="0"/>
              <a:t>sobre el abordaje de la emergencia sanitaria actual y de futuras situaciones similares</a:t>
            </a:r>
            <a:r>
              <a:rPr lang="es-CR" i="1" dirty="0"/>
              <a:t>. </a:t>
            </a:r>
          </a:p>
          <a:p>
            <a:endParaRPr lang="es-CR" i="1" dirty="0"/>
          </a:p>
          <a:p>
            <a:r>
              <a:rPr lang="es-CR" i="1" dirty="0"/>
              <a:t>En  procura de la </a:t>
            </a:r>
            <a:r>
              <a:rPr lang="es-CR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prestación continua de esos servicios (servicio públicos críticos)</a:t>
            </a:r>
            <a:r>
              <a:rPr lang="es-CR" i="1" dirty="0"/>
              <a:t>.</a:t>
            </a:r>
            <a:endParaRPr kumimoji="0" lang="es-ES" b="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Staatliches"/>
              <a:ea typeface="Staatliches"/>
              <a:cs typeface="Staatliches"/>
              <a:sym typeface="Staatliche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137 Título"/>
          <p:cNvSpPr>
            <a:spLocks noGrp="1"/>
          </p:cNvSpPr>
          <p:nvPr>
            <p:ph type="ctrTitle"/>
          </p:nvPr>
        </p:nvSpPr>
        <p:spPr>
          <a:xfrm>
            <a:off x="1259632" y="-20538"/>
            <a:ext cx="7952730" cy="504000"/>
          </a:xfrm>
        </p:spPr>
        <p:txBody>
          <a:bodyPr/>
          <a:lstStyle/>
          <a:p>
            <a:pPr algn="r"/>
            <a:r>
              <a:rPr lang="es-ES" sz="2400" dirty="0"/>
              <a:t>INFORME N° </a:t>
            </a:r>
            <a:r>
              <a:rPr lang="es-ES" sz="2400" b="1" dirty="0"/>
              <a:t>DFOE-EC-SGP-00001-2020</a:t>
            </a:r>
            <a:br>
              <a:rPr lang="es-ES" sz="2400" b="1" dirty="0"/>
            </a:br>
            <a:r>
              <a:rPr lang="es-ES" sz="2400" b="1" dirty="0"/>
              <a:t>CONTRALORÍA GENERAL DE LA REPUBLICA</a:t>
            </a:r>
            <a:endParaRPr lang="es-ES" sz="2400" dirty="0"/>
          </a:p>
        </p:txBody>
      </p:sp>
      <p:sp>
        <p:nvSpPr>
          <p:cNvPr id="4" name="3 CuadroTexto"/>
          <p:cNvSpPr txBox="1"/>
          <p:nvPr/>
        </p:nvSpPr>
        <p:spPr>
          <a:xfrm>
            <a:off x="827584" y="1707654"/>
            <a:ext cx="7344816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  <a:p>
            <a:endParaRPr lang="es-ES" dirty="0"/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ES" dirty="0"/>
              <a:t>Participan desde entidades financieras, entidades de gobierno central, hasta entidades municipales.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ES" dirty="0"/>
              <a:t>Es la primera vez que se hace en la historia.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ES" dirty="0"/>
              <a:t>Nadie estaba preparado para una pandemia.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ES" dirty="0"/>
              <a:t>No es un informe concluyente. </a:t>
            </a:r>
            <a:r>
              <a:rPr lang="es-ES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 un diagnostico en un tiempo determinado.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s-ES" dirty="0"/>
              <a:t>Es una herramienta.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endParaRPr lang="es-E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137 Título"/>
          <p:cNvSpPr>
            <a:spLocks noGrp="1"/>
          </p:cNvSpPr>
          <p:nvPr>
            <p:ph type="ctrTitle"/>
          </p:nvPr>
        </p:nvSpPr>
        <p:spPr>
          <a:xfrm>
            <a:off x="1259632" y="-20538"/>
            <a:ext cx="7952730" cy="504000"/>
          </a:xfrm>
        </p:spPr>
        <p:txBody>
          <a:bodyPr/>
          <a:lstStyle/>
          <a:p>
            <a:pPr algn="r"/>
            <a:r>
              <a:rPr lang="es-ES" sz="2400" dirty="0"/>
              <a:t>INFORME N° </a:t>
            </a:r>
            <a:r>
              <a:rPr lang="es-ES" sz="2400" b="1" dirty="0"/>
              <a:t>DFOE-EC-SGP-00001-2020</a:t>
            </a:r>
            <a:br>
              <a:rPr lang="es-ES" sz="2400" b="1" dirty="0"/>
            </a:br>
            <a:r>
              <a:rPr lang="es-ES" sz="2400" b="1" dirty="0"/>
              <a:t>CONTRALORÍA GENERAL DE LA REPUBLICA</a:t>
            </a:r>
            <a:endParaRPr lang="es-ES" sz="2400" dirty="0"/>
          </a:p>
        </p:txBody>
      </p:sp>
      <p:sp>
        <p:nvSpPr>
          <p:cNvPr id="4" name="3 CuadroTexto"/>
          <p:cNvSpPr txBox="1"/>
          <p:nvPr/>
        </p:nvSpPr>
        <p:spPr>
          <a:xfrm>
            <a:off x="1403648" y="987574"/>
            <a:ext cx="7344816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Font typeface="Arial" pitchFamily="34" charset="0"/>
              <a:buChar char="•"/>
            </a:pPr>
            <a:r>
              <a:rPr lang="es-ES" dirty="0"/>
              <a:t>91,1% aproximadamente de 90 instituciones se encuentra entre los niveles incipiente, básico e intermedio.</a:t>
            </a:r>
          </a:p>
          <a:p>
            <a:pPr algn="r">
              <a:buFont typeface="Arial" pitchFamily="34" charset="0"/>
              <a:buChar char="•"/>
            </a:pPr>
            <a:r>
              <a:rPr lang="es-ES" dirty="0"/>
              <a:t>El otro 8,9% lo integran: BN, BCR, ICE, CNFL, BP, Municipalidad de Cartago, ESPH.</a:t>
            </a:r>
          </a:p>
          <a:p>
            <a:pPr algn="r">
              <a:buFont typeface="Arial" pitchFamily="34" charset="0"/>
              <a:buChar char="•"/>
            </a:pPr>
            <a:endParaRPr lang="es-ES" dirty="0"/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endParaRPr lang="es-E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17710" t="24328" r="18373" b="10704"/>
          <a:stretch>
            <a:fillRect/>
          </a:stretch>
        </p:blipFill>
        <p:spPr bwMode="auto">
          <a:xfrm>
            <a:off x="0" y="1995686"/>
            <a:ext cx="491424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 l="14861" t="24407" r="40592" b="23422"/>
          <a:stretch>
            <a:fillRect/>
          </a:stretch>
        </p:blipFill>
        <p:spPr bwMode="auto">
          <a:xfrm>
            <a:off x="5256584" y="2139702"/>
            <a:ext cx="3851920" cy="2536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137 Título"/>
          <p:cNvSpPr>
            <a:spLocks noGrp="1"/>
          </p:cNvSpPr>
          <p:nvPr>
            <p:ph type="ctrTitle"/>
          </p:nvPr>
        </p:nvSpPr>
        <p:spPr>
          <a:xfrm>
            <a:off x="1259632" y="-20538"/>
            <a:ext cx="7952730" cy="504000"/>
          </a:xfrm>
        </p:spPr>
        <p:txBody>
          <a:bodyPr/>
          <a:lstStyle/>
          <a:p>
            <a:pPr algn="r"/>
            <a:r>
              <a:rPr lang="es-ES" sz="2400" dirty="0"/>
              <a:t>INFORME N° </a:t>
            </a:r>
            <a:r>
              <a:rPr lang="es-ES" sz="2400" b="1" dirty="0"/>
              <a:t>DFOE-EC-SGP-00001-2020</a:t>
            </a:r>
            <a:br>
              <a:rPr lang="es-ES" sz="2400" b="1" dirty="0"/>
            </a:br>
            <a:r>
              <a:rPr lang="es-ES" sz="2400" b="1" dirty="0"/>
              <a:t>CONTRALORÍA GENERAL DE LA REPUBLICA</a:t>
            </a:r>
            <a:endParaRPr lang="es-ES" sz="2400" dirty="0"/>
          </a:p>
        </p:txBody>
      </p:sp>
      <p:sp>
        <p:nvSpPr>
          <p:cNvPr id="4" name="3 CuadroTexto"/>
          <p:cNvSpPr txBox="1"/>
          <p:nvPr/>
        </p:nvSpPr>
        <p:spPr>
          <a:xfrm>
            <a:off x="1403648" y="987574"/>
            <a:ext cx="7344816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Font typeface="Arial" pitchFamily="34" charset="0"/>
              <a:buChar char="•"/>
            </a:pPr>
            <a:r>
              <a:rPr lang="es-ES" dirty="0"/>
              <a:t>El 92,7% aproximadamente de las Municipalidades se encuentra entre los niveles incipiente y básico. Entre ellas San Isidro.</a:t>
            </a:r>
          </a:p>
          <a:p>
            <a:pPr algn="r">
              <a:buFont typeface="Arial" pitchFamily="34" charset="0"/>
              <a:buChar char="•"/>
            </a:pPr>
            <a:endParaRPr lang="es-ES" dirty="0"/>
          </a:p>
          <a:p>
            <a:pPr algn="r">
              <a:buFont typeface="Arial" pitchFamily="34" charset="0"/>
              <a:buChar char="•"/>
            </a:pPr>
            <a:endParaRPr lang="es-ES" dirty="0"/>
          </a:p>
          <a:p>
            <a:pPr algn="r">
              <a:buFont typeface="Arial" pitchFamily="34" charset="0"/>
              <a:buChar char="•"/>
            </a:pPr>
            <a:endParaRPr lang="es-ES" dirty="0"/>
          </a:p>
          <a:p>
            <a:pPr algn="r">
              <a:buFont typeface="Arial" pitchFamily="34" charset="0"/>
              <a:buChar char="•"/>
            </a:pPr>
            <a:endParaRPr lang="es-ES" dirty="0"/>
          </a:p>
          <a:p>
            <a:pPr algn="r">
              <a:buFont typeface="Arial" pitchFamily="34" charset="0"/>
              <a:buChar char="•"/>
            </a:pPr>
            <a:endParaRPr lang="es-ES" dirty="0"/>
          </a:p>
          <a:p>
            <a:pPr algn="r">
              <a:buFont typeface="Arial" pitchFamily="34" charset="0"/>
              <a:buChar char="•"/>
            </a:pPr>
            <a:endParaRPr lang="es-ES" dirty="0"/>
          </a:p>
          <a:p>
            <a:pPr algn="r">
              <a:buFont typeface="Arial" pitchFamily="34" charset="0"/>
              <a:buChar char="•"/>
            </a:pPr>
            <a:endParaRPr lang="es-ES" dirty="0"/>
          </a:p>
          <a:p>
            <a:pPr algn="r">
              <a:buFont typeface="Arial" pitchFamily="34" charset="0"/>
              <a:buChar char="•"/>
            </a:pPr>
            <a:endParaRPr lang="es-ES" dirty="0"/>
          </a:p>
          <a:p>
            <a:pPr algn="r">
              <a:buFont typeface="Arial" pitchFamily="34" charset="0"/>
              <a:buChar char="•"/>
            </a:pPr>
            <a:endParaRPr lang="es-ES" dirty="0"/>
          </a:p>
          <a:p>
            <a:pPr algn="r">
              <a:buFont typeface="Arial" pitchFamily="34" charset="0"/>
              <a:buChar char="•"/>
            </a:pPr>
            <a:endParaRPr lang="es-ES" dirty="0"/>
          </a:p>
          <a:p>
            <a:pPr algn="r">
              <a:buFont typeface="Arial" pitchFamily="34" charset="0"/>
              <a:buChar char="•"/>
            </a:pPr>
            <a:endParaRPr lang="es-ES" dirty="0"/>
          </a:p>
          <a:p>
            <a:pPr algn="r">
              <a:buFont typeface="Arial" pitchFamily="34" charset="0"/>
              <a:buChar char="•"/>
            </a:pPr>
            <a:r>
              <a:rPr lang="es-ES" dirty="0"/>
              <a:t>San Isidro con 33,2%: Justo el promedio </a:t>
            </a:r>
          </a:p>
          <a:p>
            <a:pPr algn="r"/>
            <a:r>
              <a:rPr lang="es-ES" dirty="0"/>
              <a:t>Municipal y la moda del estudio.   </a:t>
            </a:r>
          </a:p>
          <a:p>
            <a:pPr algn="r">
              <a:buFont typeface="Arial" pitchFamily="34" charset="0"/>
              <a:buChar char="•"/>
            </a:pPr>
            <a:endParaRPr lang="es-ES" dirty="0"/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endParaRPr lang="es-E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 l="28498" t="22360" r="30829" b="5782"/>
          <a:stretch>
            <a:fillRect/>
          </a:stretch>
        </p:blipFill>
        <p:spPr bwMode="auto">
          <a:xfrm>
            <a:off x="0" y="1281149"/>
            <a:ext cx="3888432" cy="3862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7 Conector recto de flecha"/>
          <p:cNvCxnSpPr/>
          <p:nvPr/>
        </p:nvCxnSpPr>
        <p:spPr>
          <a:xfrm>
            <a:off x="3923928" y="3939902"/>
            <a:ext cx="151216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137 Título"/>
          <p:cNvSpPr>
            <a:spLocks noGrp="1"/>
          </p:cNvSpPr>
          <p:nvPr>
            <p:ph type="ctrTitle"/>
          </p:nvPr>
        </p:nvSpPr>
        <p:spPr>
          <a:xfrm>
            <a:off x="1259632" y="-20538"/>
            <a:ext cx="7952730" cy="504000"/>
          </a:xfrm>
        </p:spPr>
        <p:txBody>
          <a:bodyPr/>
          <a:lstStyle/>
          <a:p>
            <a:pPr algn="r"/>
            <a:r>
              <a:rPr lang="es-ES" sz="2400" dirty="0"/>
              <a:t>INFORME N° </a:t>
            </a:r>
            <a:r>
              <a:rPr lang="es-ES" sz="2400" b="1" dirty="0"/>
              <a:t>DFOE-EC-SGP-00001-2020</a:t>
            </a:r>
            <a:br>
              <a:rPr lang="es-ES" sz="2400" b="1" dirty="0"/>
            </a:br>
            <a:r>
              <a:rPr lang="es-ES" sz="2400" b="1" dirty="0"/>
              <a:t>CONTRALORÍA GENERAL DE LA REPUBLICA</a:t>
            </a:r>
            <a:endParaRPr lang="es-ES" sz="2400" dirty="0"/>
          </a:p>
        </p:txBody>
      </p:sp>
      <p:sp>
        <p:nvSpPr>
          <p:cNvPr id="4" name="3 CuadroTexto"/>
          <p:cNvSpPr txBox="1"/>
          <p:nvPr/>
        </p:nvSpPr>
        <p:spPr>
          <a:xfrm>
            <a:off x="5940152" y="3147814"/>
            <a:ext cx="30243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Font typeface="Arial" pitchFamily="34" charset="0"/>
              <a:buChar char="•"/>
            </a:pPr>
            <a:r>
              <a:rPr lang="es-ES" dirty="0"/>
              <a:t>Cabe destacar que la Municipalidad de San Isidro no cuenta con área de gestión de riesgos.</a:t>
            </a:r>
          </a:p>
          <a:p>
            <a:pPr algn="r">
              <a:buFont typeface="Arial" pitchFamily="34" charset="0"/>
              <a:buChar char="•"/>
            </a:pPr>
            <a:r>
              <a:rPr lang="es-ES" dirty="0"/>
              <a:t>Somos la Municipalidad de menor presupuesto de la provincia.</a:t>
            </a:r>
          </a:p>
        </p:txBody>
      </p:sp>
      <p:cxnSp>
        <p:nvCxnSpPr>
          <p:cNvPr id="8" name="7 Conector recto de flecha"/>
          <p:cNvCxnSpPr/>
          <p:nvPr/>
        </p:nvCxnSpPr>
        <p:spPr>
          <a:xfrm>
            <a:off x="3923928" y="3939902"/>
            <a:ext cx="151216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 l="22964" t="15469" r="5090" b="6766"/>
          <a:stretch>
            <a:fillRect/>
          </a:stretch>
        </p:blipFill>
        <p:spPr bwMode="auto">
          <a:xfrm>
            <a:off x="323528" y="1347614"/>
            <a:ext cx="5400600" cy="3281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8 Conector recto de flecha"/>
          <p:cNvCxnSpPr/>
          <p:nvPr/>
        </p:nvCxnSpPr>
        <p:spPr>
          <a:xfrm flipV="1">
            <a:off x="5220072" y="3867894"/>
            <a:ext cx="936104" cy="144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Google Shape;1269;p31"/>
          <p:cNvSpPr txBox="1">
            <a:spLocks noGrp="1"/>
          </p:cNvSpPr>
          <p:nvPr>
            <p:ph type="ctrTitle"/>
          </p:nvPr>
        </p:nvSpPr>
        <p:spPr>
          <a:xfrm>
            <a:off x="1380648" y="123478"/>
            <a:ext cx="7763352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1er </a:t>
            </a:r>
            <a:r>
              <a:rPr lang="en" sz="2400" dirty="0">
                <a:solidFill>
                  <a:schemeClr val="accent5"/>
                </a:solidFill>
              </a:rPr>
              <a:t>MODELO DE REAPERTURA MUNICIPAL SAN ISIDRO HEREDIA</a:t>
            </a:r>
            <a:endParaRPr sz="2400" dirty="0">
              <a:solidFill>
                <a:schemeClr val="accent5"/>
              </a:solidFill>
            </a:endParaRPr>
          </a:p>
        </p:txBody>
      </p:sp>
      <p:sp>
        <p:nvSpPr>
          <p:cNvPr id="39" name="Google Shape;5224;p37"/>
          <p:cNvSpPr txBox="1"/>
          <p:nvPr/>
        </p:nvSpPr>
        <p:spPr>
          <a:xfrm>
            <a:off x="0" y="1417886"/>
            <a:ext cx="6757785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0070C0"/>
                </a:solidFill>
                <a:latin typeface="Staatliches"/>
                <a:ea typeface="Staatliches"/>
                <a:cs typeface="Staatliches"/>
                <a:sym typeface="Staatliches"/>
              </a:rPr>
              <a:t>BASES DEL MODELO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70C0"/>
              </a:solidFill>
              <a:latin typeface="Staatliches"/>
              <a:ea typeface="Staatliches"/>
              <a:cs typeface="Staatliches"/>
              <a:sym typeface="Staatliches"/>
            </a:endParaRPr>
          </a:p>
        </p:txBody>
      </p:sp>
      <p:sp>
        <p:nvSpPr>
          <p:cNvPr id="40" name="Google Shape;5225;p37"/>
          <p:cNvSpPr txBox="1"/>
          <p:nvPr/>
        </p:nvSpPr>
        <p:spPr>
          <a:xfrm>
            <a:off x="0" y="1995686"/>
            <a:ext cx="2843808" cy="2808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-CR" sz="1000" dirty="0"/>
              <a:t>La ley de Ohm  (</a:t>
            </a:r>
            <a:r>
              <a:rPr lang="es-CR" sz="1000" dirty="0" err="1"/>
              <a:t>Georg</a:t>
            </a:r>
            <a:r>
              <a:rPr lang="es-CR" sz="1000" dirty="0"/>
              <a:t> </a:t>
            </a:r>
            <a:r>
              <a:rPr lang="es-CR" sz="1000" dirty="0" err="1"/>
              <a:t>Simon</a:t>
            </a:r>
            <a:r>
              <a:rPr lang="es-CR" sz="1000" dirty="0"/>
              <a:t> Ohm):</a:t>
            </a:r>
          </a:p>
          <a:p>
            <a:r>
              <a:rPr lang="es-CR" sz="1000" dirty="0"/>
              <a:t> "En un circuito eléctrico, la intensidad es inversamente proporcional a la resistencia que este presenta".</a:t>
            </a:r>
          </a:p>
          <a:p>
            <a:endParaRPr lang="es-CR" sz="1000" dirty="0"/>
          </a:p>
          <a:p>
            <a:r>
              <a:rPr lang="es-CR" sz="1000" dirty="0"/>
              <a:t>Circuito= el cantón .</a:t>
            </a:r>
          </a:p>
          <a:p>
            <a:endParaRPr lang="es-CR" sz="1000" dirty="0"/>
          </a:p>
          <a:p>
            <a:r>
              <a:rPr lang="es-CR" sz="1000" dirty="0"/>
              <a:t>Corriente= flujo de la economía y de circulación de personas.</a:t>
            </a:r>
          </a:p>
          <a:p>
            <a:endParaRPr lang="es-CR" sz="1000" dirty="0"/>
          </a:p>
          <a:p>
            <a:r>
              <a:rPr lang="es-CR" sz="1000" dirty="0"/>
              <a:t>Resistencia= Las medidas de restricción comercial y vehicular tomadas por las autoridades vienen a ser la resistencia del circuito.</a:t>
            </a:r>
            <a:endParaRPr lang="es-ES" sz="1000" dirty="0"/>
          </a:p>
        </p:txBody>
      </p:sp>
      <p:pic>
        <p:nvPicPr>
          <p:cNvPr id="41" name="40 Imagen"/>
          <p:cNvPicPr/>
          <p:nvPr/>
        </p:nvPicPr>
        <p:blipFill>
          <a:blip r:embed="rId3" cstate="print"/>
          <a:srcRect l="5173" t="31220" r="37934" b="19024"/>
          <a:stretch>
            <a:fillRect/>
          </a:stretch>
        </p:blipFill>
        <p:spPr bwMode="auto">
          <a:xfrm>
            <a:off x="3275856" y="1923678"/>
            <a:ext cx="4954192" cy="2443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Google Shape;5225;p37"/>
          <p:cNvSpPr txBox="1"/>
          <p:nvPr/>
        </p:nvSpPr>
        <p:spPr>
          <a:xfrm>
            <a:off x="3275856" y="4443958"/>
            <a:ext cx="5040560" cy="555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-CR" sz="1000" dirty="0"/>
              <a:t>Tiende a cero, quiebre técnico del circuito, LO QUE QUEREMOS EVITAR…. Pero sería el resultado con el camino de cierres que llevamos (las resistencias fallan).</a:t>
            </a:r>
            <a:endParaRPr lang="es-ES" sz="10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137 Título"/>
          <p:cNvSpPr>
            <a:spLocks noGrp="1"/>
          </p:cNvSpPr>
          <p:nvPr>
            <p:ph type="ctrTitle"/>
          </p:nvPr>
        </p:nvSpPr>
        <p:spPr>
          <a:xfrm>
            <a:off x="1259632" y="-20538"/>
            <a:ext cx="7952730" cy="504000"/>
          </a:xfrm>
        </p:spPr>
        <p:txBody>
          <a:bodyPr/>
          <a:lstStyle/>
          <a:p>
            <a:pPr algn="r"/>
            <a:r>
              <a:rPr lang="es-ES" sz="2400" dirty="0"/>
              <a:t>INFORME N° </a:t>
            </a:r>
            <a:r>
              <a:rPr lang="es-ES" sz="2400" b="1" dirty="0"/>
              <a:t>DFOE-EC-SGP-00001-2020</a:t>
            </a:r>
            <a:br>
              <a:rPr lang="es-ES" sz="2400" b="1" dirty="0"/>
            </a:br>
            <a:r>
              <a:rPr lang="es-ES" sz="2400" b="1" dirty="0"/>
              <a:t>CONTRALORÍA GENERAL DE LA REPUBLICA</a:t>
            </a:r>
            <a:endParaRPr lang="es-ES" sz="2400" dirty="0"/>
          </a:p>
        </p:txBody>
      </p:sp>
      <p:sp>
        <p:nvSpPr>
          <p:cNvPr id="4" name="3 CuadroTexto"/>
          <p:cNvSpPr txBox="1"/>
          <p:nvPr/>
        </p:nvSpPr>
        <p:spPr>
          <a:xfrm>
            <a:off x="6372200" y="1995686"/>
            <a:ext cx="24482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Font typeface="Arial" pitchFamily="34" charset="0"/>
              <a:buChar char="•"/>
            </a:pPr>
            <a:r>
              <a:rPr lang="es-ES" dirty="0"/>
              <a:t>¿Por qué plan de continuidad y el plan de recuperación se obtuvo puntaje de cero?</a:t>
            </a:r>
          </a:p>
          <a:p>
            <a:pPr algn="r">
              <a:buFont typeface="Arial" pitchFamily="34" charset="0"/>
              <a:buChar char="•"/>
            </a:pPr>
            <a:endParaRPr lang="es-ES" dirty="0"/>
          </a:p>
          <a:p>
            <a:pPr algn="r">
              <a:buFont typeface="Arial" pitchFamily="34" charset="0"/>
              <a:buChar char="•"/>
            </a:pPr>
            <a:r>
              <a:rPr lang="es-ES" dirty="0"/>
              <a:t>R/ Ver periodo que abarca el informe en la siguiente diapositiva.</a:t>
            </a:r>
          </a:p>
        </p:txBody>
      </p:sp>
      <p:cxnSp>
        <p:nvCxnSpPr>
          <p:cNvPr id="8" name="7 Conector recto de flecha"/>
          <p:cNvCxnSpPr/>
          <p:nvPr/>
        </p:nvCxnSpPr>
        <p:spPr>
          <a:xfrm>
            <a:off x="3923928" y="3939902"/>
            <a:ext cx="151216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 l="25177" t="13500" r="6197" b="11688"/>
          <a:stretch>
            <a:fillRect/>
          </a:stretch>
        </p:blipFill>
        <p:spPr bwMode="auto">
          <a:xfrm>
            <a:off x="179512" y="1399084"/>
            <a:ext cx="6109310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137 Título"/>
          <p:cNvSpPr>
            <a:spLocks noGrp="1"/>
          </p:cNvSpPr>
          <p:nvPr>
            <p:ph type="ctrTitle"/>
          </p:nvPr>
        </p:nvSpPr>
        <p:spPr>
          <a:xfrm>
            <a:off x="1259632" y="-20538"/>
            <a:ext cx="7952730" cy="504000"/>
          </a:xfrm>
        </p:spPr>
        <p:txBody>
          <a:bodyPr/>
          <a:lstStyle/>
          <a:p>
            <a:pPr algn="r"/>
            <a:r>
              <a:rPr lang="es-ES" sz="2400" dirty="0"/>
              <a:t>INFORME N° </a:t>
            </a:r>
            <a:r>
              <a:rPr lang="es-ES" sz="2400" b="1" dirty="0"/>
              <a:t>DFOE-EC-SGP-00001-2020</a:t>
            </a:r>
            <a:br>
              <a:rPr lang="es-ES" sz="2400" b="1" dirty="0"/>
            </a:br>
            <a:r>
              <a:rPr lang="es-ES" sz="2400" b="1" dirty="0"/>
              <a:t>CONTRALORÍA GENERAL DE LA REPUBLICA</a:t>
            </a:r>
            <a:endParaRPr lang="es-ES" sz="2400" dirty="0"/>
          </a:p>
        </p:txBody>
      </p:sp>
      <p:sp>
        <p:nvSpPr>
          <p:cNvPr id="267" name="266 CuadroTexto"/>
          <p:cNvSpPr txBox="1"/>
          <p:nvPr/>
        </p:nvSpPr>
        <p:spPr>
          <a:xfrm>
            <a:off x="-108520" y="4803998"/>
            <a:ext cx="94330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………………………………………………………………….………………………………………………………………….…</a:t>
            </a:r>
          </a:p>
        </p:txBody>
      </p:sp>
      <p:sp>
        <p:nvSpPr>
          <p:cNvPr id="268" name="267 Abrir llave"/>
          <p:cNvSpPr/>
          <p:nvPr/>
        </p:nvSpPr>
        <p:spPr>
          <a:xfrm rot="5400000">
            <a:off x="2195737" y="411511"/>
            <a:ext cx="792086" cy="4968552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9" name="Google Shape;727;p27"/>
          <p:cNvSpPr txBox="1">
            <a:spLocks/>
          </p:cNvSpPr>
          <p:nvPr/>
        </p:nvSpPr>
        <p:spPr>
          <a:xfrm flipH="1">
            <a:off x="0" y="987574"/>
            <a:ext cx="5076056" cy="158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s-ES" sz="1200" b="1" dirty="0"/>
              <a:t>El informe abarcó principalmente los meses de Marzo, Abril, Mayo y Junio.</a:t>
            </a:r>
          </a:p>
          <a:p>
            <a:r>
              <a:rPr kumimoji="0" lang="es-ES" sz="12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Staatliches"/>
                <a:ea typeface="Staatliches"/>
                <a:cs typeface="Staatliches"/>
                <a:sym typeface="Staatliches"/>
              </a:rPr>
              <a:t>En Junio inicia el periodo crítico</a:t>
            </a:r>
            <a:r>
              <a:rPr kumimoji="0" lang="es-ES" sz="1200" b="1" i="0" u="none" strike="noStrike" kern="0" cap="none" spc="0" normalizeH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Staatliches"/>
                <a:ea typeface="Staatliches"/>
                <a:cs typeface="Staatliches"/>
                <a:sym typeface="Staatliches"/>
              </a:rPr>
              <a:t> en el cantón. </a:t>
            </a:r>
          </a:p>
          <a:p>
            <a:r>
              <a:rPr kumimoji="0" lang="es-ES" sz="1200" b="1" i="0" u="none" strike="noStrike" kern="0" cap="none" spc="0" normalizeH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Staatliches"/>
                <a:ea typeface="Staatliches"/>
                <a:cs typeface="Staatliches"/>
                <a:sym typeface="Staatliches"/>
              </a:rPr>
              <a:t>La Municipalidad </a:t>
            </a:r>
            <a:r>
              <a:rPr lang="es-ES" sz="1200" b="1" dirty="0">
                <a:solidFill>
                  <a:schemeClr val="bg2"/>
                </a:solidFill>
                <a:latin typeface="Staatliches"/>
                <a:ea typeface="Staatliches"/>
                <a:cs typeface="Staatliches"/>
                <a:sym typeface="Staatliches"/>
              </a:rPr>
              <a:t>presenta </a:t>
            </a:r>
            <a:r>
              <a:rPr lang="es-ES" sz="1200" b="1" i="1" u="sng" dirty="0">
                <a:solidFill>
                  <a:schemeClr val="bg2"/>
                </a:solidFill>
                <a:latin typeface="Staatliches"/>
                <a:ea typeface="Staatliches"/>
                <a:cs typeface="Staatliches"/>
                <a:sym typeface="Staatliches"/>
              </a:rPr>
              <a:t>en la última semana de Julio </a:t>
            </a:r>
            <a:r>
              <a:rPr lang="es-ES" sz="1200" b="1" dirty="0">
                <a:solidFill>
                  <a:schemeClr val="bg2"/>
                </a:solidFill>
                <a:latin typeface="Staatliches"/>
                <a:ea typeface="Staatliches"/>
                <a:cs typeface="Staatliches"/>
                <a:sym typeface="Staatliches"/>
              </a:rPr>
              <a:t>(Menos de un mes de respuesta) :</a:t>
            </a:r>
            <a:endParaRPr kumimoji="0" lang="es-ES" sz="1200" b="1" i="0" u="none" strike="noStrike" kern="0" cap="none" spc="0" normalizeH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Staatliches"/>
              <a:ea typeface="Staatliches"/>
              <a:cs typeface="Staatliches"/>
              <a:sym typeface="Staatliches"/>
            </a:endParaRPr>
          </a:p>
          <a:p>
            <a:pPr>
              <a:buFont typeface="Arial" pitchFamily="34" charset="0"/>
              <a:buChar char="•"/>
            </a:pPr>
            <a:r>
              <a:rPr kumimoji="0" lang="es-ES" sz="1200" b="1" i="0" u="none" strike="noStrike" kern="0" cap="none" spc="0" normalizeH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Staatliches"/>
                <a:ea typeface="Staatliches"/>
                <a:cs typeface="Staatliches"/>
                <a:sym typeface="Staatliches"/>
              </a:rPr>
              <a:t>Plan de Manejo de Riesgo.</a:t>
            </a:r>
          </a:p>
          <a:p>
            <a:pPr>
              <a:buFont typeface="Arial" pitchFamily="34" charset="0"/>
              <a:buChar char="•"/>
            </a:pPr>
            <a:r>
              <a:rPr kumimoji="0" lang="es-ES" sz="1200" b="1" i="0" u="none" strike="noStrike" kern="0" cap="none" spc="0" normalizeH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Staatliches"/>
                <a:ea typeface="Staatliches"/>
                <a:cs typeface="Staatliches"/>
                <a:sym typeface="Staatliches"/>
              </a:rPr>
              <a:t>Plan de Recuperación (PESCA)</a:t>
            </a:r>
          </a:p>
          <a:p>
            <a:pPr>
              <a:buFont typeface="Arial" pitchFamily="34" charset="0"/>
              <a:buChar char="•"/>
            </a:pPr>
            <a:r>
              <a:rPr lang="es-ES" sz="1200" b="1" baseline="0" dirty="0">
                <a:solidFill>
                  <a:schemeClr val="bg2"/>
                </a:solidFill>
                <a:latin typeface="Staatliches"/>
                <a:ea typeface="Staatliches"/>
                <a:cs typeface="Staatliches"/>
                <a:sym typeface="Staatliches"/>
              </a:rPr>
              <a:t>Modelo de Reapertura.</a:t>
            </a:r>
            <a:endParaRPr kumimoji="0" lang="es-ES" sz="1200" b="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Staatliches"/>
              <a:ea typeface="Staatliches"/>
              <a:cs typeface="Staatliches"/>
              <a:sym typeface="Staatliches"/>
            </a:endParaRPr>
          </a:p>
        </p:txBody>
      </p:sp>
      <p:pic>
        <p:nvPicPr>
          <p:cNvPr id="7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00333" y="2760081"/>
            <a:ext cx="6240485" cy="2331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72201" y="2139702"/>
            <a:ext cx="2771800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20072" y="3219822"/>
            <a:ext cx="2409575" cy="1861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4" name="73 Conector recto de flecha"/>
          <p:cNvCxnSpPr/>
          <p:nvPr/>
        </p:nvCxnSpPr>
        <p:spPr>
          <a:xfrm>
            <a:off x="4716016" y="1707654"/>
            <a:ext cx="1944216" cy="13681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137 Título"/>
          <p:cNvSpPr>
            <a:spLocks noGrp="1"/>
          </p:cNvSpPr>
          <p:nvPr>
            <p:ph type="ctrTitle"/>
          </p:nvPr>
        </p:nvSpPr>
        <p:spPr>
          <a:xfrm>
            <a:off x="1259632" y="-20538"/>
            <a:ext cx="7952730" cy="504000"/>
          </a:xfrm>
        </p:spPr>
        <p:txBody>
          <a:bodyPr/>
          <a:lstStyle/>
          <a:p>
            <a:pPr algn="r"/>
            <a:r>
              <a:rPr lang="es-ES" sz="2400" dirty="0"/>
              <a:t>INFORME N° </a:t>
            </a:r>
            <a:r>
              <a:rPr lang="es-ES" sz="2400" b="1" dirty="0"/>
              <a:t>DFOE-EC-SGP-00001-2020</a:t>
            </a:r>
            <a:br>
              <a:rPr lang="es-ES" sz="2400" b="1" dirty="0"/>
            </a:br>
            <a:r>
              <a:rPr lang="es-ES" sz="2400" b="1" dirty="0"/>
              <a:t>CONTRALORÍA GENERAL DE LA REPUBLICA</a:t>
            </a:r>
            <a:endParaRPr lang="es-ES" sz="2400" dirty="0"/>
          </a:p>
        </p:txBody>
      </p:sp>
      <p:cxnSp>
        <p:nvCxnSpPr>
          <p:cNvPr id="8" name="7 Conector recto de flecha"/>
          <p:cNvCxnSpPr/>
          <p:nvPr/>
        </p:nvCxnSpPr>
        <p:spPr>
          <a:xfrm>
            <a:off x="3923928" y="3939902"/>
            <a:ext cx="151216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 l="24070" t="16453" r="5644" b="29688"/>
          <a:stretch>
            <a:fillRect/>
          </a:stretch>
        </p:blipFill>
        <p:spPr bwMode="auto">
          <a:xfrm>
            <a:off x="2051720" y="1419622"/>
            <a:ext cx="6372200" cy="2745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/>
          <p:cNvSpPr>
            <a:spLocks noGrp="1"/>
          </p:cNvSpPr>
          <p:nvPr>
            <p:ph type="ctrTitle"/>
          </p:nvPr>
        </p:nvSpPr>
        <p:spPr>
          <a:xfrm>
            <a:off x="1371798" y="411566"/>
            <a:ext cx="7448674" cy="504000"/>
          </a:xfrm>
        </p:spPr>
        <p:txBody>
          <a:bodyPr/>
          <a:lstStyle/>
          <a:p>
            <a:r>
              <a:rPr lang="es-ES" sz="2000" dirty="0"/>
              <a:t>EVOLUCION COVID-19 SAN ISIDRO DE HEREDIA</a:t>
            </a:r>
          </a:p>
        </p:txBody>
      </p:sp>
      <p:graphicFrame>
        <p:nvGraphicFramePr>
          <p:cNvPr id="8" name="Chart 6"/>
          <p:cNvGraphicFramePr/>
          <p:nvPr/>
        </p:nvGraphicFramePr>
        <p:xfrm>
          <a:off x="683568" y="843558"/>
          <a:ext cx="8208912" cy="4299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 flipH="1">
            <a:off x="4709856" y="987574"/>
            <a:ext cx="3966600" cy="896700"/>
          </a:xfrm>
        </p:spPr>
        <p:txBody>
          <a:bodyPr/>
          <a:lstStyle/>
          <a:p>
            <a:r>
              <a:rPr lang="es-ES" dirty="0"/>
              <a:t>Fin</a:t>
            </a:r>
          </a:p>
        </p:txBody>
      </p:sp>
      <p:grpSp>
        <p:nvGrpSpPr>
          <p:cNvPr id="2" name="Google Shape;153;p27"/>
          <p:cNvGrpSpPr/>
          <p:nvPr/>
        </p:nvGrpSpPr>
        <p:grpSpPr>
          <a:xfrm>
            <a:off x="5276579" y="2384821"/>
            <a:ext cx="3867421" cy="2758679"/>
            <a:chOff x="4571993" y="2104713"/>
            <a:chExt cx="3867421" cy="2758679"/>
          </a:xfrm>
        </p:grpSpPr>
        <p:grpSp>
          <p:nvGrpSpPr>
            <p:cNvPr id="3" name="Google Shape;154;p27"/>
            <p:cNvGrpSpPr/>
            <p:nvPr/>
          </p:nvGrpSpPr>
          <p:grpSpPr>
            <a:xfrm>
              <a:off x="6844133" y="2663685"/>
              <a:ext cx="519252" cy="2178188"/>
              <a:chOff x="6844133" y="2663685"/>
              <a:chExt cx="519252" cy="2178188"/>
            </a:xfrm>
          </p:grpSpPr>
          <p:sp>
            <p:nvSpPr>
              <p:cNvPr id="103" name="Google Shape;155;p27"/>
              <p:cNvSpPr/>
              <p:nvPr/>
            </p:nvSpPr>
            <p:spPr>
              <a:xfrm>
                <a:off x="6844133" y="2663685"/>
                <a:ext cx="519252" cy="2175772"/>
              </a:xfrm>
              <a:custGeom>
                <a:avLst/>
                <a:gdLst/>
                <a:ahLst/>
                <a:cxnLst/>
                <a:rect l="l" t="t" r="r" b="b"/>
                <a:pathLst>
                  <a:path w="28159" h="117992" extrusionOk="0">
                    <a:moveTo>
                      <a:pt x="13969" y="0"/>
                    </a:moveTo>
                    <a:cubicBezTo>
                      <a:pt x="12822" y="0"/>
                      <a:pt x="12430" y="1063"/>
                      <a:pt x="12407" y="1942"/>
                    </a:cubicBezTo>
                    <a:cubicBezTo>
                      <a:pt x="12383" y="2835"/>
                      <a:pt x="12359" y="4299"/>
                      <a:pt x="12252" y="5157"/>
                    </a:cubicBezTo>
                    <a:cubicBezTo>
                      <a:pt x="12145" y="6014"/>
                      <a:pt x="12049" y="8443"/>
                      <a:pt x="12049" y="9562"/>
                    </a:cubicBezTo>
                    <a:cubicBezTo>
                      <a:pt x="12061" y="10681"/>
                      <a:pt x="12442" y="13836"/>
                      <a:pt x="11609" y="13884"/>
                    </a:cubicBezTo>
                    <a:cubicBezTo>
                      <a:pt x="11603" y="13884"/>
                      <a:pt x="11596" y="13885"/>
                      <a:pt x="11590" y="13885"/>
                    </a:cubicBezTo>
                    <a:cubicBezTo>
                      <a:pt x="10762" y="13885"/>
                      <a:pt x="9869" y="10020"/>
                      <a:pt x="9597" y="9193"/>
                    </a:cubicBezTo>
                    <a:cubicBezTo>
                      <a:pt x="9323" y="8371"/>
                      <a:pt x="8882" y="6562"/>
                      <a:pt x="8597" y="5847"/>
                    </a:cubicBezTo>
                    <a:cubicBezTo>
                      <a:pt x="8341" y="5169"/>
                      <a:pt x="7939" y="2411"/>
                      <a:pt x="6538" y="2411"/>
                    </a:cubicBezTo>
                    <a:cubicBezTo>
                      <a:pt x="6439" y="2411"/>
                      <a:pt x="6336" y="2425"/>
                      <a:pt x="6227" y="2454"/>
                    </a:cubicBezTo>
                    <a:cubicBezTo>
                      <a:pt x="4560" y="2894"/>
                      <a:pt x="5049" y="4514"/>
                      <a:pt x="5287" y="5490"/>
                    </a:cubicBezTo>
                    <a:cubicBezTo>
                      <a:pt x="5513" y="6478"/>
                      <a:pt x="6430" y="10122"/>
                      <a:pt x="6727" y="11550"/>
                    </a:cubicBezTo>
                    <a:cubicBezTo>
                      <a:pt x="7025" y="12979"/>
                      <a:pt x="8335" y="17539"/>
                      <a:pt x="7728" y="19135"/>
                    </a:cubicBezTo>
                    <a:cubicBezTo>
                      <a:pt x="7455" y="19855"/>
                      <a:pt x="7248" y="20141"/>
                      <a:pt x="7033" y="20141"/>
                    </a:cubicBezTo>
                    <a:cubicBezTo>
                      <a:pt x="6957" y="20141"/>
                      <a:pt x="6880" y="20105"/>
                      <a:pt x="6799" y="20039"/>
                    </a:cubicBezTo>
                    <a:cubicBezTo>
                      <a:pt x="6799" y="20039"/>
                      <a:pt x="6799" y="20028"/>
                      <a:pt x="6799" y="20028"/>
                    </a:cubicBezTo>
                    <a:cubicBezTo>
                      <a:pt x="6620" y="19885"/>
                      <a:pt x="6430" y="19611"/>
                      <a:pt x="6192" y="19277"/>
                    </a:cubicBezTo>
                    <a:cubicBezTo>
                      <a:pt x="6168" y="19242"/>
                      <a:pt x="6144" y="19206"/>
                      <a:pt x="6120" y="19158"/>
                    </a:cubicBezTo>
                    <a:cubicBezTo>
                      <a:pt x="5394" y="18134"/>
                      <a:pt x="4620" y="16432"/>
                      <a:pt x="3394" y="15563"/>
                    </a:cubicBezTo>
                    <a:cubicBezTo>
                      <a:pt x="2989" y="15277"/>
                      <a:pt x="2370" y="14944"/>
                      <a:pt x="1751" y="14813"/>
                    </a:cubicBezTo>
                    <a:cubicBezTo>
                      <a:pt x="1667" y="14801"/>
                      <a:pt x="1584" y="14777"/>
                      <a:pt x="1501" y="14777"/>
                    </a:cubicBezTo>
                    <a:cubicBezTo>
                      <a:pt x="1417" y="14763"/>
                      <a:pt x="1333" y="14757"/>
                      <a:pt x="1252" y="14757"/>
                    </a:cubicBezTo>
                    <a:cubicBezTo>
                      <a:pt x="1194" y="14757"/>
                      <a:pt x="1138" y="14760"/>
                      <a:pt x="1084" y="14765"/>
                    </a:cubicBezTo>
                    <a:cubicBezTo>
                      <a:pt x="1012" y="14777"/>
                      <a:pt x="953" y="14777"/>
                      <a:pt x="881" y="14801"/>
                    </a:cubicBezTo>
                    <a:cubicBezTo>
                      <a:pt x="691" y="14836"/>
                      <a:pt x="512" y="14920"/>
                      <a:pt x="358" y="15051"/>
                    </a:cubicBezTo>
                    <a:cubicBezTo>
                      <a:pt x="96" y="15265"/>
                      <a:pt x="0" y="15444"/>
                      <a:pt x="0" y="15622"/>
                    </a:cubicBezTo>
                    <a:cubicBezTo>
                      <a:pt x="0" y="15658"/>
                      <a:pt x="12" y="15694"/>
                      <a:pt x="12" y="15717"/>
                    </a:cubicBezTo>
                    <a:cubicBezTo>
                      <a:pt x="12" y="15729"/>
                      <a:pt x="24" y="15741"/>
                      <a:pt x="24" y="15741"/>
                    </a:cubicBezTo>
                    <a:cubicBezTo>
                      <a:pt x="36" y="15789"/>
                      <a:pt x="60" y="15837"/>
                      <a:pt x="84" y="15884"/>
                    </a:cubicBezTo>
                    <a:cubicBezTo>
                      <a:pt x="96" y="15920"/>
                      <a:pt x="108" y="15944"/>
                      <a:pt x="131" y="15979"/>
                    </a:cubicBezTo>
                    <a:cubicBezTo>
                      <a:pt x="310" y="16253"/>
                      <a:pt x="631" y="16551"/>
                      <a:pt x="870" y="16968"/>
                    </a:cubicBezTo>
                    <a:cubicBezTo>
                      <a:pt x="1084" y="17349"/>
                      <a:pt x="1417" y="18051"/>
                      <a:pt x="1774" y="18789"/>
                    </a:cubicBezTo>
                    <a:cubicBezTo>
                      <a:pt x="1798" y="18837"/>
                      <a:pt x="1834" y="18896"/>
                      <a:pt x="1858" y="18944"/>
                    </a:cubicBezTo>
                    <a:cubicBezTo>
                      <a:pt x="1905" y="19051"/>
                      <a:pt x="1953" y="19158"/>
                      <a:pt x="2013" y="19266"/>
                    </a:cubicBezTo>
                    <a:cubicBezTo>
                      <a:pt x="2036" y="19313"/>
                      <a:pt x="2060" y="19373"/>
                      <a:pt x="2084" y="19420"/>
                    </a:cubicBezTo>
                    <a:cubicBezTo>
                      <a:pt x="2191" y="19635"/>
                      <a:pt x="2298" y="19837"/>
                      <a:pt x="2405" y="20039"/>
                    </a:cubicBezTo>
                    <a:cubicBezTo>
                      <a:pt x="2453" y="20135"/>
                      <a:pt x="2501" y="20230"/>
                      <a:pt x="2560" y="20325"/>
                    </a:cubicBezTo>
                    <a:cubicBezTo>
                      <a:pt x="2679" y="20551"/>
                      <a:pt x="2798" y="20766"/>
                      <a:pt x="2917" y="20932"/>
                    </a:cubicBezTo>
                    <a:cubicBezTo>
                      <a:pt x="2989" y="21040"/>
                      <a:pt x="3048" y="21135"/>
                      <a:pt x="3108" y="21218"/>
                    </a:cubicBezTo>
                    <a:cubicBezTo>
                      <a:pt x="3156" y="21266"/>
                      <a:pt x="3191" y="21325"/>
                      <a:pt x="3227" y="21385"/>
                    </a:cubicBezTo>
                    <a:cubicBezTo>
                      <a:pt x="3275" y="21456"/>
                      <a:pt x="3322" y="21540"/>
                      <a:pt x="3358" y="21623"/>
                    </a:cubicBezTo>
                    <a:cubicBezTo>
                      <a:pt x="3477" y="21825"/>
                      <a:pt x="3560" y="22052"/>
                      <a:pt x="3644" y="22278"/>
                    </a:cubicBezTo>
                    <a:cubicBezTo>
                      <a:pt x="3667" y="22361"/>
                      <a:pt x="3703" y="22445"/>
                      <a:pt x="3727" y="22528"/>
                    </a:cubicBezTo>
                    <a:cubicBezTo>
                      <a:pt x="3751" y="22599"/>
                      <a:pt x="3763" y="22659"/>
                      <a:pt x="3787" y="22730"/>
                    </a:cubicBezTo>
                    <a:cubicBezTo>
                      <a:pt x="3941" y="23266"/>
                      <a:pt x="4060" y="23790"/>
                      <a:pt x="4227" y="24123"/>
                    </a:cubicBezTo>
                    <a:cubicBezTo>
                      <a:pt x="4370" y="24397"/>
                      <a:pt x="4537" y="24683"/>
                      <a:pt x="4727" y="24957"/>
                    </a:cubicBezTo>
                    <a:cubicBezTo>
                      <a:pt x="5442" y="26040"/>
                      <a:pt x="6418" y="27124"/>
                      <a:pt x="6906" y="27826"/>
                    </a:cubicBezTo>
                    <a:cubicBezTo>
                      <a:pt x="6942" y="27874"/>
                      <a:pt x="6966" y="27921"/>
                      <a:pt x="7001" y="27969"/>
                    </a:cubicBezTo>
                    <a:cubicBezTo>
                      <a:pt x="7025" y="27993"/>
                      <a:pt x="7049" y="28029"/>
                      <a:pt x="7073" y="28064"/>
                    </a:cubicBezTo>
                    <a:cubicBezTo>
                      <a:pt x="7073" y="28076"/>
                      <a:pt x="7085" y="28088"/>
                      <a:pt x="7096" y="28088"/>
                    </a:cubicBezTo>
                    <a:cubicBezTo>
                      <a:pt x="7287" y="28362"/>
                      <a:pt x="7513" y="28660"/>
                      <a:pt x="7751" y="28957"/>
                    </a:cubicBezTo>
                    <a:lnTo>
                      <a:pt x="7739" y="28957"/>
                    </a:lnTo>
                    <a:cubicBezTo>
                      <a:pt x="7751" y="28969"/>
                      <a:pt x="7763" y="28981"/>
                      <a:pt x="7775" y="28993"/>
                    </a:cubicBezTo>
                    <a:cubicBezTo>
                      <a:pt x="7811" y="29041"/>
                      <a:pt x="7858" y="29100"/>
                      <a:pt x="7894" y="29148"/>
                    </a:cubicBezTo>
                    <a:cubicBezTo>
                      <a:pt x="7918" y="29183"/>
                      <a:pt x="7942" y="29207"/>
                      <a:pt x="7978" y="29243"/>
                    </a:cubicBezTo>
                    <a:cubicBezTo>
                      <a:pt x="8037" y="29326"/>
                      <a:pt x="8109" y="29398"/>
                      <a:pt x="8168" y="29481"/>
                    </a:cubicBezTo>
                    <a:cubicBezTo>
                      <a:pt x="8180" y="29493"/>
                      <a:pt x="8192" y="29505"/>
                      <a:pt x="8204" y="29517"/>
                    </a:cubicBezTo>
                    <a:cubicBezTo>
                      <a:pt x="8251" y="29588"/>
                      <a:pt x="8311" y="29648"/>
                      <a:pt x="8370" y="29719"/>
                    </a:cubicBezTo>
                    <a:cubicBezTo>
                      <a:pt x="8382" y="29731"/>
                      <a:pt x="8406" y="29755"/>
                      <a:pt x="8418" y="29767"/>
                    </a:cubicBezTo>
                    <a:cubicBezTo>
                      <a:pt x="8478" y="29838"/>
                      <a:pt x="8525" y="29898"/>
                      <a:pt x="8585" y="29957"/>
                    </a:cubicBezTo>
                    <a:cubicBezTo>
                      <a:pt x="8597" y="29969"/>
                      <a:pt x="8609" y="29981"/>
                      <a:pt x="8620" y="29993"/>
                    </a:cubicBezTo>
                    <a:cubicBezTo>
                      <a:pt x="8680" y="30053"/>
                      <a:pt x="8740" y="30124"/>
                      <a:pt x="8799" y="30184"/>
                    </a:cubicBezTo>
                    <a:cubicBezTo>
                      <a:pt x="8823" y="30195"/>
                      <a:pt x="8835" y="30207"/>
                      <a:pt x="8847" y="30219"/>
                    </a:cubicBezTo>
                    <a:cubicBezTo>
                      <a:pt x="8894" y="30267"/>
                      <a:pt x="8930" y="30315"/>
                      <a:pt x="8978" y="30350"/>
                    </a:cubicBezTo>
                    <a:cubicBezTo>
                      <a:pt x="9001" y="30362"/>
                      <a:pt x="9013" y="30386"/>
                      <a:pt x="9037" y="30398"/>
                    </a:cubicBezTo>
                    <a:cubicBezTo>
                      <a:pt x="9073" y="30434"/>
                      <a:pt x="9109" y="30457"/>
                      <a:pt x="9144" y="30493"/>
                    </a:cubicBezTo>
                    <a:cubicBezTo>
                      <a:pt x="9156" y="30505"/>
                      <a:pt x="9180" y="30517"/>
                      <a:pt x="9192" y="30529"/>
                    </a:cubicBezTo>
                    <a:cubicBezTo>
                      <a:pt x="9240" y="30565"/>
                      <a:pt x="9287" y="30588"/>
                      <a:pt x="9335" y="30612"/>
                    </a:cubicBezTo>
                    <a:cubicBezTo>
                      <a:pt x="9835" y="30886"/>
                      <a:pt x="6751" y="89322"/>
                      <a:pt x="5525" y="117921"/>
                    </a:cubicBezTo>
                    <a:lnTo>
                      <a:pt x="20134" y="117992"/>
                    </a:lnTo>
                    <a:lnTo>
                      <a:pt x="19681" y="30803"/>
                    </a:lnTo>
                    <a:cubicBezTo>
                      <a:pt x="19681" y="30374"/>
                      <a:pt x="19789" y="29898"/>
                      <a:pt x="19908" y="29624"/>
                    </a:cubicBezTo>
                    <a:cubicBezTo>
                      <a:pt x="20265" y="28731"/>
                      <a:pt x="21217" y="26290"/>
                      <a:pt x="21420" y="25254"/>
                    </a:cubicBezTo>
                    <a:cubicBezTo>
                      <a:pt x="21610" y="24207"/>
                      <a:pt x="22075" y="22635"/>
                      <a:pt x="22217" y="21837"/>
                    </a:cubicBezTo>
                    <a:cubicBezTo>
                      <a:pt x="22396" y="20766"/>
                      <a:pt x="22634" y="20039"/>
                      <a:pt x="22801" y="18777"/>
                    </a:cubicBezTo>
                    <a:cubicBezTo>
                      <a:pt x="22801" y="18777"/>
                      <a:pt x="24408" y="16170"/>
                      <a:pt x="25027" y="15289"/>
                    </a:cubicBezTo>
                    <a:cubicBezTo>
                      <a:pt x="25646" y="14408"/>
                      <a:pt x="27278" y="12050"/>
                      <a:pt x="27718" y="10979"/>
                    </a:cubicBezTo>
                    <a:cubicBezTo>
                      <a:pt x="28159" y="9907"/>
                      <a:pt x="27885" y="9157"/>
                      <a:pt x="27397" y="8919"/>
                    </a:cubicBezTo>
                    <a:cubicBezTo>
                      <a:pt x="27257" y="8849"/>
                      <a:pt x="27081" y="8801"/>
                      <a:pt x="26882" y="8801"/>
                    </a:cubicBezTo>
                    <a:cubicBezTo>
                      <a:pt x="26402" y="8801"/>
                      <a:pt x="25786" y="9081"/>
                      <a:pt x="25206" y="10014"/>
                    </a:cubicBezTo>
                    <a:cubicBezTo>
                      <a:pt x="24384" y="11348"/>
                      <a:pt x="22717" y="13658"/>
                      <a:pt x="22063" y="14455"/>
                    </a:cubicBezTo>
                    <a:cubicBezTo>
                      <a:pt x="21468" y="15191"/>
                      <a:pt x="20794" y="16202"/>
                      <a:pt x="20372" y="16202"/>
                    </a:cubicBezTo>
                    <a:cubicBezTo>
                      <a:pt x="20330" y="16202"/>
                      <a:pt x="20290" y="16192"/>
                      <a:pt x="20253" y="16170"/>
                    </a:cubicBezTo>
                    <a:cubicBezTo>
                      <a:pt x="19848" y="15932"/>
                      <a:pt x="20039" y="14515"/>
                      <a:pt x="20408" y="13479"/>
                    </a:cubicBezTo>
                    <a:cubicBezTo>
                      <a:pt x="20765" y="12443"/>
                      <a:pt x="21515" y="9955"/>
                      <a:pt x="21741" y="8764"/>
                    </a:cubicBezTo>
                    <a:cubicBezTo>
                      <a:pt x="21979" y="7574"/>
                      <a:pt x="22908" y="4799"/>
                      <a:pt x="23003" y="4204"/>
                    </a:cubicBezTo>
                    <a:cubicBezTo>
                      <a:pt x="23098" y="3609"/>
                      <a:pt x="22777" y="2966"/>
                      <a:pt x="22075" y="2680"/>
                    </a:cubicBezTo>
                    <a:cubicBezTo>
                      <a:pt x="21919" y="2619"/>
                      <a:pt x="21761" y="2586"/>
                      <a:pt x="21604" y="2586"/>
                    </a:cubicBezTo>
                    <a:cubicBezTo>
                      <a:pt x="21054" y="2586"/>
                      <a:pt x="20515" y="3000"/>
                      <a:pt x="20098" y="4121"/>
                    </a:cubicBezTo>
                    <a:cubicBezTo>
                      <a:pt x="19562" y="5573"/>
                      <a:pt x="19098" y="7502"/>
                      <a:pt x="18860" y="8359"/>
                    </a:cubicBezTo>
                    <a:cubicBezTo>
                      <a:pt x="18610" y="9205"/>
                      <a:pt x="16943" y="13574"/>
                      <a:pt x="16598" y="14170"/>
                    </a:cubicBezTo>
                    <a:cubicBezTo>
                      <a:pt x="16481" y="14366"/>
                      <a:pt x="16321" y="14456"/>
                      <a:pt x="16161" y="14456"/>
                    </a:cubicBezTo>
                    <a:cubicBezTo>
                      <a:pt x="15846" y="14456"/>
                      <a:pt x="15534" y="14107"/>
                      <a:pt x="15574" y="13539"/>
                    </a:cubicBezTo>
                    <a:cubicBezTo>
                      <a:pt x="15633" y="12681"/>
                      <a:pt x="15598" y="9919"/>
                      <a:pt x="15514" y="8717"/>
                    </a:cubicBezTo>
                    <a:cubicBezTo>
                      <a:pt x="15431" y="7514"/>
                      <a:pt x="15348" y="5383"/>
                      <a:pt x="15324" y="4597"/>
                    </a:cubicBezTo>
                    <a:cubicBezTo>
                      <a:pt x="15312" y="3811"/>
                      <a:pt x="15348" y="1978"/>
                      <a:pt x="15336" y="1501"/>
                    </a:cubicBezTo>
                    <a:cubicBezTo>
                      <a:pt x="15312" y="1013"/>
                      <a:pt x="15217" y="37"/>
                      <a:pt x="14026" y="1"/>
                    </a:cubicBezTo>
                    <a:cubicBezTo>
                      <a:pt x="14007" y="1"/>
                      <a:pt x="13988" y="0"/>
                      <a:pt x="13969" y="0"/>
                    </a:cubicBezTo>
                    <a:close/>
                  </a:path>
                </a:pathLst>
              </a:custGeom>
              <a:solidFill>
                <a:srgbClr val="DC66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56;p27"/>
              <p:cNvSpPr/>
              <p:nvPr/>
            </p:nvSpPr>
            <p:spPr>
              <a:xfrm>
                <a:off x="6937882" y="3393927"/>
                <a:ext cx="302342" cy="1447946"/>
              </a:xfrm>
              <a:custGeom>
                <a:avLst/>
                <a:gdLst/>
                <a:ahLst/>
                <a:cxnLst/>
                <a:rect l="l" t="t" r="r" b="b"/>
                <a:pathLst>
                  <a:path w="16396" h="78522" extrusionOk="0">
                    <a:moveTo>
                      <a:pt x="3810" y="0"/>
                    </a:moveTo>
                    <a:lnTo>
                      <a:pt x="0" y="78272"/>
                    </a:lnTo>
                    <a:lnTo>
                      <a:pt x="16395" y="78522"/>
                    </a:lnTo>
                    <a:lnTo>
                      <a:pt x="15026" y="24"/>
                    </a:lnTo>
                    <a:cubicBezTo>
                      <a:pt x="15026" y="24"/>
                      <a:pt x="12106" y="769"/>
                      <a:pt x="8802" y="769"/>
                    </a:cubicBezTo>
                    <a:cubicBezTo>
                      <a:pt x="7127" y="769"/>
                      <a:pt x="5353" y="577"/>
                      <a:pt x="3810" y="0"/>
                    </a:cubicBezTo>
                    <a:close/>
                  </a:path>
                </a:pathLst>
              </a:custGeom>
              <a:solidFill>
                <a:srgbClr val="F378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57;p27"/>
              <p:cNvSpPr/>
              <p:nvPr/>
            </p:nvSpPr>
            <p:spPr>
              <a:xfrm>
                <a:off x="6999139" y="3348472"/>
                <a:ext cx="226812" cy="79292"/>
              </a:xfrm>
              <a:custGeom>
                <a:avLst/>
                <a:gdLst/>
                <a:ahLst/>
                <a:cxnLst/>
                <a:rect l="l" t="t" r="r" b="b"/>
                <a:pathLst>
                  <a:path w="12300" h="4300" extrusionOk="0">
                    <a:moveTo>
                      <a:pt x="11775" y="1"/>
                    </a:moveTo>
                    <a:cubicBezTo>
                      <a:pt x="9348" y="415"/>
                      <a:pt x="6936" y="532"/>
                      <a:pt x="4984" y="532"/>
                    </a:cubicBezTo>
                    <a:cubicBezTo>
                      <a:pt x="2448" y="532"/>
                      <a:pt x="691" y="334"/>
                      <a:pt x="691" y="334"/>
                    </a:cubicBezTo>
                    <a:lnTo>
                      <a:pt x="0" y="3382"/>
                    </a:lnTo>
                    <a:cubicBezTo>
                      <a:pt x="1860" y="4069"/>
                      <a:pt x="3830" y="4299"/>
                      <a:pt x="5635" y="4299"/>
                    </a:cubicBezTo>
                    <a:cubicBezTo>
                      <a:pt x="9308" y="4299"/>
                      <a:pt x="12299" y="3346"/>
                      <a:pt x="12299" y="3346"/>
                    </a:cubicBezTo>
                    <a:lnTo>
                      <a:pt x="11775" y="1"/>
                    </a:lnTo>
                    <a:close/>
                  </a:path>
                </a:pathLst>
              </a:custGeom>
              <a:solidFill>
                <a:srgbClr val="F99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" name="Google Shape;158;p27"/>
            <p:cNvGrpSpPr/>
            <p:nvPr/>
          </p:nvGrpSpPr>
          <p:grpSpPr>
            <a:xfrm>
              <a:off x="4571993" y="3047034"/>
              <a:ext cx="456021" cy="1816358"/>
              <a:chOff x="4571993" y="3047034"/>
              <a:chExt cx="456021" cy="1816358"/>
            </a:xfrm>
          </p:grpSpPr>
          <p:sp>
            <p:nvSpPr>
              <p:cNvPr id="97" name="Google Shape;159;p27"/>
              <p:cNvSpPr/>
              <p:nvPr/>
            </p:nvSpPr>
            <p:spPr>
              <a:xfrm>
                <a:off x="4636754" y="3233960"/>
                <a:ext cx="358326" cy="509516"/>
              </a:xfrm>
              <a:custGeom>
                <a:avLst/>
                <a:gdLst/>
                <a:ahLst/>
                <a:cxnLst/>
                <a:rect l="l" t="t" r="r" b="b"/>
                <a:pathLst>
                  <a:path w="19432" h="27631" extrusionOk="0">
                    <a:moveTo>
                      <a:pt x="6888" y="1"/>
                    </a:moveTo>
                    <a:cubicBezTo>
                      <a:pt x="6424" y="1"/>
                      <a:pt x="4600" y="5213"/>
                      <a:pt x="4116" y="5213"/>
                    </a:cubicBezTo>
                    <a:cubicBezTo>
                      <a:pt x="4083" y="5213"/>
                      <a:pt x="4057" y="5189"/>
                      <a:pt x="4037" y="5139"/>
                    </a:cubicBezTo>
                    <a:cubicBezTo>
                      <a:pt x="2751" y="4580"/>
                      <a:pt x="1001" y="4080"/>
                      <a:pt x="1" y="3615"/>
                    </a:cubicBezTo>
                    <a:lnTo>
                      <a:pt x="1" y="3615"/>
                    </a:lnTo>
                    <a:cubicBezTo>
                      <a:pt x="1" y="3615"/>
                      <a:pt x="3513" y="7461"/>
                      <a:pt x="1930" y="14664"/>
                    </a:cubicBezTo>
                    <a:cubicBezTo>
                      <a:pt x="2418" y="15248"/>
                      <a:pt x="2835" y="15700"/>
                      <a:pt x="3049" y="15855"/>
                    </a:cubicBezTo>
                    <a:cubicBezTo>
                      <a:pt x="3358" y="16069"/>
                      <a:pt x="3049" y="18986"/>
                      <a:pt x="2477" y="26892"/>
                    </a:cubicBezTo>
                    <a:cubicBezTo>
                      <a:pt x="3415" y="27081"/>
                      <a:pt x="6348" y="27631"/>
                      <a:pt x="9477" y="27631"/>
                    </a:cubicBezTo>
                    <a:cubicBezTo>
                      <a:pt x="11273" y="27631"/>
                      <a:pt x="13133" y="27450"/>
                      <a:pt x="14717" y="26916"/>
                    </a:cubicBezTo>
                    <a:cubicBezTo>
                      <a:pt x="14419" y="21832"/>
                      <a:pt x="14217" y="18522"/>
                      <a:pt x="14241" y="18355"/>
                    </a:cubicBezTo>
                    <a:cubicBezTo>
                      <a:pt x="14348" y="17593"/>
                      <a:pt x="14705" y="16260"/>
                      <a:pt x="15312" y="15188"/>
                    </a:cubicBezTo>
                    <a:cubicBezTo>
                      <a:pt x="15908" y="14128"/>
                      <a:pt x="17479" y="11176"/>
                      <a:pt x="17932" y="9902"/>
                    </a:cubicBezTo>
                    <a:cubicBezTo>
                      <a:pt x="18813" y="7485"/>
                      <a:pt x="19230" y="5437"/>
                      <a:pt x="19432" y="4044"/>
                    </a:cubicBezTo>
                    <a:lnTo>
                      <a:pt x="19432" y="4044"/>
                    </a:lnTo>
                    <a:cubicBezTo>
                      <a:pt x="19384" y="4155"/>
                      <a:pt x="19285" y="4183"/>
                      <a:pt x="19169" y="4183"/>
                    </a:cubicBezTo>
                    <a:cubicBezTo>
                      <a:pt x="19052" y="4183"/>
                      <a:pt x="18919" y="4155"/>
                      <a:pt x="18802" y="4155"/>
                    </a:cubicBezTo>
                    <a:cubicBezTo>
                      <a:pt x="18686" y="4155"/>
                      <a:pt x="18587" y="4183"/>
                      <a:pt x="18539" y="4294"/>
                    </a:cubicBezTo>
                    <a:cubicBezTo>
                      <a:pt x="17515" y="6556"/>
                      <a:pt x="16182" y="8735"/>
                      <a:pt x="15003" y="8794"/>
                    </a:cubicBezTo>
                    <a:cubicBezTo>
                      <a:pt x="14998" y="8795"/>
                      <a:pt x="14994" y="8795"/>
                      <a:pt x="14990" y="8795"/>
                    </a:cubicBezTo>
                    <a:cubicBezTo>
                      <a:pt x="14175" y="8795"/>
                      <a:pt x="15907" y="4215"/>
                      <a:pt x="15860" y="2841"/>
                    </a:cubicBezTo>
                    <a:lnTo>
                      <a:pt x="15860" y="2841"/>
                    </a:lnTo>
                    <a:cubicBezTo>
                      <a:pt x="15706" y="2959"/>
                      <a:pt x="15521" y="3008"/>
                      <a:pt x="15315" y="3008"/>
                    </a:cubicBezTo>
                    <a:cubicBezTo>
                      <a:pt x="14172" y="3008"/>
                      <a:pt x="12366" y="1479"/>
                      <a:pt x="11375" y="1479"/>
                    </a:cubicBezTo>
                    <a:cubicBezTo>
                      <a:pt x="11166" y="1479"/>
                      <a:pt x="10994" y="1546"/>
                      <a:pt x="10871" y="1710"/>
                    </a:cubicBezTo>
                    <a:cubicBezTo>
                      <a:pt x="10201" y="2597"/>
                      <a:pt x="9717" y="2938"/>
                      <a:pt x="9325" y="2938"/>
                    </a:cubicBezTo>
                    <a:cubicBezTo>
                      <a:pt x="8423" y="2938"/>
                      <a:pt x="8009" y="1132"/>
                      <a:pt x="6930" y="20"/>
                    </a:cubicBezTo>
                    <a:cubicBezTo>
                      <a:pt x="6918" y="7"/>
                      <a:pt x="6904" y="1"/>
                      <a:pt x="6888" y="1"/>
                    </a:cubicBezTo>
                    <a:close/>
                  </a:path>
                </a:pathLst>
              </a:custGeom>
              <a:solidFill>
                <a:srgbClr val="FFC0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160;p27"/>
              <p:cNvSpPr/>
              <p:nvPr/>
            </p:nvSpPr>
            <p:spPr>
              <a:xfrm>
                <a:off x="4661796" y="3047034"/>
                <a:ext cx="215840" cy="324489"/>
              </a:xfrm>
              <a:custGeom>
                <a:avLst/>
                <a:gdLst/>
                <a:ahLst/>
                <a:cxnLst/>
                <a:rect l="l" t="t" r="r" b="b"/>
                <a:pathLst>
                  <a:path w="11705" h="17597" extrusionOk="0">
                    <a:moveTo>
                      <a:pt x="4080" y="0"/>
                    </a:moveTo>
                    <a:cubicBezTo>
                      <a:pt x="2057" y="0"/>
                      <a:pt x="1189" y="1373"/>
                      <a:pt x="965" y="1727"/>
                    </a:cubicBezTo>
                    <a:cubicBezTo>
                      <a:pt x="917" y="1786"/>
                      <a:pt x="893" y="2013"/>
                      <a:pt x="869" y="2358"/>
                    </a:cubicBezTo>
                    <a:cubicBezTo>
                      <a:pt x="786" y="3489"/>
                      <a:pt x="762" y="5977"/>
                      <a:pt x="619" y="8585"/>
                    </a:cubicBezTo>
                    <a:cubicBezTo>
                      <a:pt x="560" y="9811"/>
                      <a:pt x="476" y="11050"/>
                      <a:pt x="346" y="12193"/>
                    </a:cubicBezTo>
                    <a:cubicBezTo>
                      <a:pt x="322" y="12395"/>
                      <a:pt x="310" y="12574"/>
                      <a:pt x="298" y="12752"/>
                    </a:cubicBezTo>
                    <a:cubicBezTo>
                      <a:pt x="0" y="13645"/>
                      <a:pt x="846" y="15645"/>
                      <a:pt x="846" y="15645"/>
                    </a:cubicBezTo>
                    <a:cubicBezTo>
                      <a:pt x="1257" y="16245"/>
                      <a:pt x="1849" y="16468"/>
                      <a:pt x="2436" y="16468"/>
                    </a:cubicBezTo>
                    <a:cubicBezTo>
                      <a:pt x="2817" y="16468"/>
                      <a:pt x="3197" y="16374"/>
                      <a:pt x="3524" y="16229"/>
                    </a:cubicBezTo>
                    <a:cubicBezTo>
                      <a:pt x="4715" y="15705"/>
                      <a:pt x="5453" y="13252"/>
                      <a:pt x="5882" y="10561"/>
                    </a:cubicBezTo>
                    <a:lnTo>
                      <a:pt x="5882" y="10561"/>
                    </a:lnTo>
                    <a:cubicBezTo>
                      <a:pt x="5810" y="11371"/>
                      <a:pt x="5727" y="12157"/>
                      <a:pt x="5632" y="12871"/>
                    </a:cubicBezTo>
                    <a:cubicBezTo>
                      <a:pt x="5501" y="13859"/>
                      <a:pt x="4775" y="15931"/>
                      <a:pt x="4977" y="16455"/>
                    </a:cubicBezTo>
                    <a:cubicBezTo>
                      <a:pt x="5299" y="17302"/>
                      <a:pt x="5956" y="17596"/>
                      <a:pt x="6619" y="17596"/>
                    </a:cubicBezTo>
                    <a:cubicBezTo>
                      <a:pt x="6963" y="17596"/>
                      <a:pt x="7308" y="17517"/>
                      <a:pt x="7608" y="17396"/>
                    </a:cubicBezTo>
                    <a:cubicBezTo>
                      <a:pt x="8823" y="16884"/>
                      <a:pt x="10323" y="12955"/>
                      <a:pt x="10668" y="10430"/>
                    </a:cubicBezTo>
                    <a:cubicBezTo>
                      <a:pt x="10728" y="10061"/>
                      <a:pt x="10775" y="9680"/>
                      <a:pt x="10823" y="9311"/>
                    </a:cubicBezTo>
                    <a:cubicBezTo>
                      <a:pt x="11109" y="7168"/>
                      <a:pt x="11704" y="2906"/>
                      <a:pt x="11609" y="2513"/>
                    </a:cubicBezTo>
                    <a:cubicBezTo>
                      <a:pt x="11490" y="2051"/>
                      <a:pt x="11207" y="870"/>
                      <a:pt x="9421" y="870"/>
                    </a:cubicBezTo>
                    <a:cubicBezTo>
                      <a:pt x="9412" y="870"/>
                      <a:pt x="9403" y="870"/>
                      <a:pt x="9394" y="870"/>
                    </a:cubicBezTo>
                    <a:cubicBezTo>
                      <a:pt x="8204" y="870"/>
                      <a:pt x="7370" y="1286"/>
                      <a:pt x="6953" y="1560"/>
                    </a:cubicBezTo>
                    <a:cubicBezTo>
                      <a:pt x="6953" y="1560"/>
                      <a:pt x="6743" y="2145"/>
                      <a:pt x="6674" y="2145"/>
                    </a:cubicBezTo>
                    <a:cubicBezTo>
                      <a:pt x="6666" y="2145"/>
                      <a:pt x="6659" y="2137"/>
                      <a:pt x="6656" y="2120"/>
                    </a:cubicBezTo>
                    <a:cubicBezTo>
                      <a:pt x="6572" y="1691"/>
                      <a:pt x="6180" y="24"/>
                      <a:pt x="4132" y="1"/>
                    </a:cubicBezTo>
                    <a:cubicBezTo>
                      <a:pt x="4114" y="0"/>
                      <a:pt x="4097" y="0"/>
                      <a:pt x="4080" y="0"/>
                    </a:cubicBezTo>
                    <a:close/>
                  </a:path>
                </a:pathLst>
              </a:custGeom>
              <a:solidFill>
                <a:srgbClr val="F69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161;p27"/>
              <p:cNvSpPr/>
              <p:nvPr/>
            </p:nvSpPr>
            <p:spPr>
              <a:xfrm>
                <a:off x="4636754" y="3574178"/>
                <a:ext cx="320358" cy="1289214"/>
              </a:xfrm>
              <a:custGeom>
                <a:avLst/>
                <a:gdLst/>
                <a:ahLst/>
                <a:cxnLst/>
                <a:rect l="l" t="t" r="r" b="b"/>
                <a:pathLst>
                  <a:path w="17373" h="69914" extrusionOk="0">
                    <a:moveTo>
                      <a:pt x="15205" y="0"/>
                    </a:moveTo>
                    <a:cubicBezTo>
                      <a:pt x="15098" y="48"/>
                      <a:pt x="14979" y="84"/>
                      <a:pt x="14848" y="131"/>
                    </a:cubicBezTo>
                    <a:cubicBezTo>
                      <a:pt x="13263" y="665"/>
                      <a:pt x="11404" y="846"/>
                      <a:pt x="9609" y="846"/>
                    </a:cubicBezTo>
                    <a:cubicBezTo>
                      <a:pt x="6481" y="846"/>
                      <a:pt x="3551" y="297"/>
                      <a:pt x="2620" y="108"/>
                    </a:cubicBezTo>
                    <a:cubicBezTo>
                      <a:pt x="2418" y="60"/>
                      <a:pt x="2311" y="36"/>
                      <a:pt x="2311" y="36"/>
                    </a:cubicBezTo>
                    <a:cubicBezTo>
                      <a:pt x="1989" y="3215"/>
                      <a:pt x="1" y="69807"/>
                      <a:pt x="1" y="69807"/>
                    </a:cubicBezTo>
                    <a:lnTo>
                      <a:pt x="1680" y="69914"/>
                    </a:lnTo>
                    <a:lnTo>
                      <a:pt x="17372" y="69866"/>
                    </a:lnTo>
                    <a:cubicBezTo>
                      <a:pt x="17146" y="62830"/>
                      <a:pt x="15205" y="0"/>
                      <a:pt x="15205" y="0"/>
                    </a:cubicBezTo>
                    <a:close/>
                  </a:path>
                </a:pathLst>
              </a:custGeom>
              <a:solidFill>
                <a:srgbClr val="F99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62;p27"/>
              <p:cNvSpPr/>
              <p:nvPr/>
            </p:nvSpPr>
            <p:spPr>
              <a:xfrm>
                <a:off x="4672767" y="3565401"/>
                <a:ext cx="252499" cy="91997"/>
              </a:xfrm>
              <a:custGeom>
                <a:avLst/>
                <a:gdLst/>
                <a:ahLst/>
                <a:cxnLst/>
                <a:rect l="l" t="t" r="r" b="b"/>
                <a:pathLst>
                  <a:path w="13693" h="4989" extrusionOk="0">
                    <a:moveTo>
                      <a:pt x="179" y="0"/>
                    </a:moveTo>
                    <a:cubicBezTo>
                      <a:pt x="143" y="572"/>
                      <a:pt x="84" y="2274"/>
                      <a:pt x="1" y="4798"/>
                    </a:cubicBezTo>
                    <a:lnTo>
                      <a:pt x="13693" y="4989"/>
                    </a:lnTo>
                    <a:cubicBezTo>
                      <a:pt x="13574" y="2584"/>
                      <a:pt x="13383" y="131"/>
                      <a:pt x="13383" y="131"/>
                    </a:cubicBezTo>
                    <a:cubicBezTo>
                      <a:pt x="13264" y="191"/>
                      <a:pt x="13145" y="238"/>
                      <a:pt x="13026" y="286"/>
                    </a:cubicBezTo>
                    <a:cubicBezTo>
                      <a:pt x="11494" y="891"/>
                      <a:pt x="9703" y="1102"/>
                      <a:pt x="7953" y="1102"/>
                    </a:cubicBezTo>
                    <a:cubicBezTo>
                      <a:pt x="4643" y="1102"/>
                      <a:pt x="1482" y="348"/>
                      <a:pt x="501" y="83"/>
                    </a:cubicBezTo>
                    <a:cubicBezTo>
                      <a:pt x="298" y="36"/>
                      <a:pt x="179" y="0"/>
                      <a:pt x="179" y="0"/>
                    </a:cubicBez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63;p27"/>
              <p:cNvSpPr/>
              <p:nvPr/>
            </p:nvSpPr>
            <p:spPr>
              <a:xfrm>
                <a:off x="4805369" y="3100583"/>
                <a:ext cx="222645" cy="309423"/>
              </a:xfrm>
              <a:custGeom>
                <a:avLst/>
                <a:gdLst/>
                <a:ahLst/>
                <a:cxnLst/>
                <a:rect l="l" t="t" r="r" b="b"/>
                <a:pathLst>
                  <a:path w="12074" h="16780" extrusionOk="0">
                    <a:moveTo>
                      <a:pt x="6142" y="1"/>
                    </a:moveTo>
                    <a:cubicBezTo>
                      <a:pt x="5084" y="1"/>
                      <a:pt x="4388" y="616"/>
                      <a:pt x="4156" y="811"/>
                    </a:cubicBezTo>
                    <a:cubicBezTo>
                      <a:pt x="4109" y="859"/>
                      <a:pt x="4013" y="1061"/>
                      <a:pt x="3894" y="1371"/>
                    </a:cubicBezTo>
                    <a:cubicBezTo>
                      <a:pt x="3501" y="2419"/>
                      <a:pt x="2763" y="4740"/>
                      <a:pt x="1894" y="7157"/>
                    </a:cubicBezTo>
                    <a:cubicBezTo>
                      <a:pt x="1489" y="8276"/>
                      <a:pt x="1061" y="9419"/>
                      <a:pt x="620" y="10455"/>
                    </a:cubicBezTo>
                    <a:cubicBezTo>
                      <a:pt x="549" y="10634"/>
                      <a:pt x="477" y="10801"/>
                      <a:pt x="418" y="10967"/>
                    </a:cubicBezTo>
                    <a:cubicBezTo>
                      <a:pt x="370" y="10955"/>
                      <a:pt x="322" y="10932"/>
                      <a:pt x="287" y="10908"/>
                    </a:cubicBezTo>
                    <a:cubicBezTo>
                      <a:pt x="239" y="10991"/>
                      <a:pt x="191" y="11074"/>
                      <a:pt x="144" y="11158"/>
                    </a:cubicBezTo>
                    <a:cubicBezTo>
                      <a:pt x="144" y="11158"/>
                      <a:pt x="132" y="11170"/>
                      <a:pt x="132" y="11182"/>
                    </a:cubicBezTo>
                    <a:cubicBezTo>
                      <a:pt x="214" y="11065"/>
                      <a:pt x="250" y="11019"/>
                      <a:pt x="256" y="11019"/>
                    </a:cubicBezTo>
                    <a:cubicBezTo>
                      <a:pt x="270" y="11019"/>
                      <a:pt x="160" y="11212"/>
                      <a:pt x="72" y="11372"/>
                    </a:cubicBezTo>
                    <a:cubicBezTo>
                      <a:pt x="37" y="11467"/>
                      <a:pt x="13" y="11563"/>
                      <a:pt x="1" y="11634"/>
                    </a:cubicBezTo>
                    <a:cubicBezTo>
                      <a:pt x="1" y="11682"/>
                      <a:pt x="1" y="11729"/>
                      <a:pt x="13" y="11789"/>
                    </a:cubicBezTo>
                    <a:cubicBezTo>
                      <a:pt x="25" y="12122"/>
                      <a:pt x="49" y="12456"/>
                      <a:pt x="60" y="12789"/>
                    </a:cubicBezTo>
                    <a:cubicBezTo>
                      <a:pt x="84" y="13194"/>
                      <a:pt x="561" y="13908"/>
                      <a:pt x="549" y="14289"/>
                    </a:cubicBezTo>
                    <a:cubicBezTo>
                      <a:pt x="846" y="15293"/>
                      <a:pt x="1686" y="15653"/>
                      <a:pt x="2443" y="15653"/>
                    </a:cubicBezTo>
                    <a:cubicBezTo>
                      <a:pt x="2502" y="15653"/>
                      <a:pt x="2562" y="15651"/>
                      <a:pt x="2620" y="15646"/>
                    </a:cubicBezTo>
                    <a:cubicBezTo>
                      <a:pt x="3775" y="15551"/>
                      <a:pt x="4621" y="13170"/>
                      <a:pt x="5752" y="10777"/>
                    </a:cubicBezTo>
                    <a:lnTo>
                      <a:pt x="5752" y="10777"/>
                    </a:lnTo>
                    <a:cubicBezTo>
                      <a:pt x="5466" y="11515"/>
                      <a:pt x="5168" y="12229"/>
                      <a:pt x="4882" y="12872"/>
                    </a:cubicBezTo>
                    <a:cubicBezTo>
                      <a:pt x="4490" y="13753"/>
                      <a:pt x="4335" y="14456"/>
                      <a:pt x="4359" y="15004"/>
                    </a:cubicBezTo>
                    <a:cubicBezTo>
                      <a:pt x="4393" y="16333"/>
                      <a:pt x="5387" y="16780"/>
                      <a:pt x="6204" y="16780"/>
                    </a:cubicBezTo>
                    <a:cubicBezTo>
                      <a:pt x="6236" y="16780"/>
                      <a:pt x="6268" y="16779"/>
                      <a:pt x="6299" y="16778"/>
                    </a:cubicBezTo>
                    <a:cubicBezTo>
                      <a:pt x="7478" y="16718"/>
                      <a:pt x="8812" y="14527"/>
                      <a:pt x="9835" y="12277"/>
                    </a:cubicBezTo>
                    <a:cubicBezTo>
                      <a:pt x="9990" y="11944"/>
                      <a:pt x="10145" y="11610"/>
                      <a:pt x="10288" y="11277"/>
                    </a:cubicBezTo>
                    <a:cubicBezTo>
                      <a:pt x="11145" y="9360"/>
                      <a:pt x="11919" y="7574"/>
                      <a:pt x="11943" y="7169"/>
                    </a:cubicBezTo>
                    <a:cubicBezTo>
                      <a:pt x="11979" y="6693"/>
                      <a:pt x="12074" y="5479"/>
                      <a:pt x="10562" y="4883"/>
                    </a:cubicBezTo>
                    <a:cubicBezTo>
                      <a:pt x="10020" y="4667"/>
                      <a:pt x="9533" y="4597"/>
                      <a:pt x="9131" y="4597"/>
                    </a:cubicBezTo>
                    <a:cubicBezTo>
                      <a:pt x="8783" y="4597"/>
                      <a:pt x="8499" y="4649"/>
                      <a:pt x="8300" y="4705"/>
                    </a:cubicBezTo>
                    <a:cubicBezTo>
                      <a:pt x="8621" y="3871"/>
                      <a:pt x="8823" y="3276"/>
                      <a:pt x="8847" y="3109"/>
                    </a:cubicBezTo>
                    <a:cubicBezTo>
                      <a:pt x="8907" y="2681"/>
                      <a:pt x="9050" y="966"/>
                      <a:pt x="7335" y="252"/>
                    </a:cubicBezTo>
                    <a:cubicBezTo>
                      <a:pt x="6899" y="71"/>
                      <a:pt x="6500" y="1"/>
                      <a:pt x="6142" y="1"/>
                    </a:cubicBezTo>
                    <a:close/>
                  </a:path>
                </a:pathLst>
              </a:custGeom>
              <a:solidFill>
                <a:srgbClr val="F69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64;p27"/>
              <p:cNvSpPr/>
              <p:nvPr/>
            </p:nvSpPr>
            <p:spPr>
              <a:xfrm>
                <a:off x="4571993" y="3218802"/>
                <a:ext cx="256021" cy="285580"/>
              </a:xfrm>
              <a:custGeom>
                <a:avLst/>
                <a:gdLst/>
                <a:ahLst/>
                <a:cxnLst/>
                <a:rect l="l" t="t" r="r" b="b"/>
                <a:pathLst>
                  <a:path w="13884" h="15487" extrusionOk="0">
                    <a:moveTo>
                      <a:pt x="4375" y="1"/>
                    </a:moveTo>
                    <a:cubicBezTo>
                      <a:pt x="4033" y="1"/>
                      <a:pt x="3735" y="56"/>
                      <a:pt x="3394" y="115"/>
                    </a:cubicBezTo>
                    <a:cubicBezTo>
                      <a:pt x="2370" y="282"/>
                      <a:pt x="1286" y="580"/>
                      <a:pt x="560" y="3437"/>
                    </a:cubicBezTo>
                    <a:cubicBezTo>
                      <a:pt x="1" y="5664"/>
                      <a:pt x="1108" y="9176"/>
                      <a:pt x="2334" y="11533"/>
                    </a:cubicBezTo>
                    <a:cubicBezTo>
                      <a:pt x="3715" y="14177"/>
                      <a:pt x="5442" y="15486"/>
                      <a:pt x="5442" y="15486"/>
                    </a:cubicBezTo>
                    <a:cubicBezTo>
                      <a:pt x="10430" y="9628"/>
                      <a:pt x="4228" y="5211"/>
                      <a:pt x="4227" y="5211"/>
                    </a:cubicBezTo>
                    <a:lnTo>
                      <a:pt x="4227" y="5211"/>
                    </a:lnTo>
                    <a:cubicBezTo>
                      <a:pt x="5227" y="5675"/>
                      <a:pt x="6442" y="6449"/>
                      <a:pt x="7728" y="7009"/>
                    </a:cubicBezTo>
                    <a:cubicBezTo>
                      <a:pt x="8525" y="7366"/>
                      <a:pt x="9335" y="7628"/>
                      <a:pt x="10145" y="7711"/>
                    </a:cubicBezTo>
                    <a:cubicBezTo>
                      <a:pt x="10334" y="7729"/>
                      <a:pt x="10545" y="7740"/>
                      <a:pt x="10770" y="7740"/>
                    </a:cubicBezTo>
                    <a:cubicBezTo>
                      <a:pt x="11296" y="7740"/>
                      <a:pt x="11896" y="7683"/>
                      <a:pt x="12455" y="7533"/>
                    </a:cubicBezTo>
                    <a:cubicBezTo>
                      <a:pt x="12455" y="7533"/>
                      <a:pt x="13598" y="7259"/>
                      <a:pt x="13740" y="5902"/>
                    </a:cubicBezTo>
                    <a:cubicBezTo>
                      <a:pt x="13883" y="4532"/>
                      <a:pt x="13574" y="5140"/>
                      <a:pt x="13455" y="4783"/>
                    </a:cubicBezTo>
                    <a:cubicBezTo>
                      <a:pt x="13324" y="4711"/>
                      <a:pt x="13193" y="4640"/>
                      <a:pt x="13062" y="4556"/>
                    </a:cubicBezTo>
                    <a:cubicBezTo>
                      <a:pt x="12812" y="4449"/>
                      <a:pt x="12526" y="4342"/>
                      <a:pt x="12252" y="4175"/>
                    </a:cubicBezTo>
                    <a:cubicBezTo>
                      <a:pt x="11419" y="3687"/>
                      <a:pt x="9692" y="2461"/>
                      <a:pt x="8240" y="1544"/>
                    </a:cubicBezTo>
                    <a:cubicBezTo>
                      <a:pt x="7549" y="1103"/>
                      <a:pt x="6918" y="734"/>
                      <a:pt x="6478" y="544"/>
                    </a:cubicBezTo>
                    <a:cubicBezTo>
                      <a:pt x="6025" y="353"/>
                      <a:pt x="5668" y="222"/>
                      <a:pt x="5346" y="139"/>
                    </a:cubicBezTo>
                    <a:cubicBezTo>
                      <a:pt x="4962" y="38"/>
                      <a:pt x="4654" y="1"/>
                      <a:pt x="4375" y="1"/>
                    </a:cubicBezTo>
                    <a:close/>
                  </a:path>
                </a:pathLst>
              </a:custGeom>
              <a:solidFill>
                <a:srgbClr val="FFC0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" name="Google Shape;165;p27"/>
            <p:cNvGrpSpPr/>
            <p:nvPr/>
          </p:nvGrpSpPr>
          <p:grpSpPr>
            <a:xfrm>
              <a:off x="6425877" y="3127819"/>
              <a:ext cx="476674" cy="1712302"/>
              <a:chOff x="6425877" y="3127819"/>
              <a:chExt cx="476674" cy="1712302"/>
            </a:xfrm>
          </p:grpSpPr>
          <p:sp>
            <p:nvSpPr>
              <p:cNvPr id="94" name="Google Shape;166;p27"/>
              <p:cNvSpPr/>
              <p:nvPr/>
            </p:nvSpPr>
            <p:spPr>
              <a:xfrm>
                <a:off x="6425877" y="3127819"/>
                <a:ext cx="476674" cy="1712302"/>
              </a:xfrm>
              <a:custGeom>
                <a:avLst/>
                <a:gdLst/>
                <a:ahLst/>
                <a:cxnLst/>
                <a:rect l="l" t="t" r="r" b="b"/>
                <a:pathLst>
                  <a:path w="25850" h="92858" extrusionOk="0">
                    <a:moveTo>
                      <a:pt x="13117" y="1"/>
                    </a:moveTo>
                    <a:cubicBezTo>
                      <a:pt x="13111" y="1"/>
                      <a:pt x="13104" y="1"/>
                      <a:pt x="13098" y="1"/>
                    </a:cubicBezTo>
                    <a:cubicBezTo>
                      <a:pt x="12002" y="25"/>
                      <a:pt x="11907" y="918"/>
                      <a:pt x="11883" y="1358"/>
                    </a:cubicBezTo>
                    <a:cubicBezTo>
                      <a:pt x="11860" y="1811"/>
                      <a:pt x="11883" y="3490"/>
                      <a:pt x="11860" y="4216"/>
                    </a:cubicBezTo>
                    <a:cubicBezTo>
                      <a:pt x="11836" y="4942"/>
                      <a:pt x="11729" y="6895"/>
                      <a:pt x="11645" y="8002"/>
                    </a:cubicBezTo>
                    <a:cubicBezTo>
                      <a:pt x="11562" y="9097"/>
                      <a:pt x="11490" y="11645"/>
                      <a:pt x="11538" y="12431"/>
                    </a:cubicBezTo>
                    <a:cubicBezTo>
                      <a:pt x="11569" y="12957"/>
                      <a:pt x="11286" y="13275"/>
                      <a:pt x="11000" y="13275"/>
                    </a:cubicBezTo>
                    <a:cubicBezTo>
                      <a:pt x="10852" y="13275"/>
                      <a:pt x="10703" y="13190"/>
                      <a:pt x="10598" y="13003"/>
                    </a:cubicBezTo>
                    <a:cubicBezTo>
                      <a:pt x="10288" y="12455"/>
                      <a:pt x="8800" y="8419"/>
                      <a:pt x="8573" y="7633"/>
                    </a:cubicBezTo>
                    <a:cubicBezTo>
                      <a:pt x="8359" y="6847"/>
                      <a:pt x="7954" y="5073"/>
                      <a:pt x="7478" y="3740"/>
                    </a:cubicBezTo>
                    <a:cubicBezTo>
                      <a:pt x="7104" y="2693"/>
                      <a:pt x="6606" y="2299"/>
                      <a:pt x="6098" y="2299"/>
                    </a:cubicBezTo>
                    <a:cubicBezTo>
                      <a:pt x="5958" y="2299"/>
                      <a:pt x="5818" y="2329"/>
                      <a:pt x="5680" y="2382"/>
                    </a:cubicBezTo>
                    <a:cubicBezTo>
                      <a:pt x="5025" y="2644"/>
                      <a:pt x="4728" y="3228"/>
                      <a:pt x="4811" y="3775"/>
                    </a:cubicBezTo>
                    <a:cubicBezTo>
                      <a:pt x="4883" y="4323"/>
                      <a:pt x="5716" y="6895"/>
                      <a:pt x="5918" y="7990"/>
                    </a:cubicBezTo>
                    <a:cubicBezTo>
                      <a:pt x="6121" y="9085"/>
                      <a:pt x="6788" y="11371"/>
                      <a:pt x="7109" y="12336"/>
                    </a:cubicBezTo>
                    <a:cubicBezTo>
                      <a:pt x="7430" y="13288"/>
                      <a:pt x="7585" y="14598"/>
                      <a:pt x="7216" y="14812"/>
                    </a:cubicBezTo>
                    <a:cubicBezTo>
                      <a:pt x="7184" y="14830"/>
                      <a:pt x="7149" y="14838"/>
                      <a:pt x="7112" y="14838"/>
                    </a:cubicBezTo>
                    <a:cubicBezTo>
                      <a:pt x="6722" y="14838"/>
                      <a:pt x="6117" y="13903"/>
                      <a:pt x="5573" y="13217"/>
                    </a:cubicBezTo>
                    <a:cubicBezTo>
                      <a:pt x="4978" y="12467"/>
                      <a:pt x="3466" y="10324"/>
                      <a:pt x="2727" y="9097"/>
                    </a:cubicBezTo>
                    <a:cubicBezTo>
                      <a:pt x="2201" y="8231"/>
                      <a:pt x="1625" y="7970"/>
                      <a:pt x="1179" y="7970"/>
                    </a:cubicBezTo>
                    <a:cubicBezTo>
                      <a:pt x="1000" y="7970"/>
                      <a:pt x="841" y="8012"/>
                      <a:pt x="715" y="8073"/>
                    </a:cubicBezTo>
                    <a:cubicBezTo>
                      <a:pt x="275" y="8288"/>
                      <a:pt x="1" y="8978"/>
                      <a:pt x="406" y="9967"/>
                    </a:cubicBezTo>
                    <a:cubicBezTo>
                      <a:pt x="799" y="10955"/>
                      <a:pt x="2275" y="13134"/>
                      <a:pt x="2835" y="13943"/>
                    </a:cubicBezTo>
                    <a:cubicBezTo>
                      <a:pt x="3394" y="14765"/>
                      <a:pt x="4847" y="17182"/>
                      <a:pt x="4847" y="17182"/>
                    </a:cubicBezTo>
                    <a:cubicBezTo>
                      <a:pt x="5002" y="18337"/>
                      <a:pt x="5204" y="19015"/>
                      <a:pt x="5359" y="20003"/>
                    </a:cubicBezTo>
                    <a:cubicBezTo>
                      <a:pt x="5478" y="20730"/>
                      <a:pt x="5883" y="22182"/>
                      <a:pt x="6061" y="23147"/>
                    </a:cubicBezTo>
                    <a:cubicBezTo>
                      <a:pt x="6240" y="24099"/>
                      <a:pt x="7085" y="26361"/>
                      <a:pt x="7407" y="27183"/>
                    </a:cubicBezTo>
                    <a:cubicBezTo>
                      <a:pt x="7514" y="27421"/>
                      <a:pt x="7585" y="28945"/>
                      <a:pt x="7645" y="29338"/>
                    </a:cubicBezTo>
                    <a:cubicBezTo>
                      <a:pt x="7597" y="36958"/>
                      <a:pt x="7371" y="76606"/>
                      <a:pt x="7157" y="92715"/>
                    </a:cubicBezTo>
                    <a:lnTo>
                      <a:pt x="18849" y="92858"/>
                    </a:lnTo>
                    <a:cubicBezTo>
                      <a:pt x="18003" y="66545"/>
                      <a:pt x="16658" y="28433"/>
                      <a:pt x="17122" y="28195"/>
                    </a:cubicBezTo>
                    <a:cubicBezTo>
                      <a:pt x="17146" y="28183"/>
                      <a:pt x="17158" y="28171"/>
                      <a:pt x="17182" y="28159"/>
                    </a:cubicBezTo>
                    <a:cubicBezTo>
                      <a:pt x="17205" y="28147"/>
                      <a:pt x="17229" y="28124"/>
                      <a:pt x="17253" y="28112"/>
                    </a:cubicBezTo>
                    <a:cubicBezTo>
                      <a:pt x="17265" y="28100"/>
                      <a:pt x="17277" y="28088"/>
                      <a:pt x="17301" y="28076"/>
                    </a:cubicBezTo>
                    <a:cubicBezTo>
                      <a:pt x="17325" y="28052"/>
                      <a:pt x="17360" y="28028"/>
                      <a:pt x="17396" y="27993"/>
                    </a:cubicBezTo>
                    <a:cubicBezTo>
                      <a:pt x="17420" y="27981"/>
                      <a:pt x="17432" y="27969"/>
                      <a:pt x="17456" y="27945"/>
                    </a:cubicBezTo>
                    <a:cubicBezTo>
                      <a:pt x="17491" y="27921"/>
                      <a:pt x="17527" y="27874"/>
                      <a:pt x="17575" y="27838"/>
                    </a:cubicBezTo>
                    <a:cubicBezTo>
                      <a:pt x="17586" y="27826"/>
                      <a:pt x="17598" y="27814"/>
                      <a:pt x="17610" y="27802"/>
                    </a:cubicBezTo>
                    <a:cubicBezTo>
                      <a:pt x="17670" y="27743"/>
                      <a:pt x="17729" y="27683"/>
                      <a:pt x="17789" y="27623"/>
                    </a:cubicBezTo>
                    <a:cubicBezTo>
                      <a:pt x="17801" y="27612"/>
                      <a:pt x="17801" y="27600"/>
                      <a:pt x="17813" y="27588"/>
                    </a:cubicBezTo>
                    <a:cubicBezTo>
                      <a:pt x="17872" y="27540"/>
                      <a:pt x="17920" y="27481"/>
                      <a:pt x="17967" y="27421"/>
                    </a:cubicBezTo>
                    <a:cubicBezTo>
                      <a:pt x="17991" y="27409"/>
                      <a:pt x="18003" y="27385"/>
                      <a:pt x="18015" y="27373"/>
                    </a:cubicBezTo>
                    <a:cubicBezTo>
                      <a:pt x="18063" y="27314"/>
                      <a:pt x="18122" y="27254"/>
                      <a:pt x="18170" y="27195"/>
                    </a:cubicBezTo>
                    <a:cubicBezTo>
                      <a:pt x="18182" y="27183"/>
                      <a:pt x="18194" y="27171"/>
                      <a:pt x="18206" y="27159"/>
                    </a:cubicBezTo>
                    <a:cubicBezTo>
                      <a:pt x="18265" y="27088"/>
                      <a:pt x="18337" y="27004"/>
                      <a:pt x="18396" y="26933"/>
                    </a:cubicBezTo>
                    <a:cubicBezTo>
                      <a:pt x="18408" y="26921"/>
                      <a:pt x="18408" y="26909"/>
                      <a:pt x="18420" y="26909"/>
                    </a:cubicBezTo>
                    <a:cubicBezTo>
                      <a:pt x="18479" y="26838"/>
                      <a:pt x="18527" y="26766"/>
                      <a:pt x="18587" y="26695"/>
                    </a:cubicBezTo>
                    <a:cubicBezTo>
                      <a:pt x="18587" y="26695"/>
                      <a:pt x="18599" y="26683"/>
                      <a:pt x="18599" y="26683"/>
                    </a:cubicBezTo>
                    <a:cubicBezTo>
                      <a:pt x="18813" y="26409"/>
                      <a:pt x="19027" y="26135"/>
                      <a:pt x="19206" y="25897"/>
                    </a:cubicBezTo>
                    <a:cubicBezTo>
                      <a:pt x="19218" y="25885"/>
                      <a:pt x="19218" y="25873"/>
                      <a:pt x="19230" y="25861"/>
                    </a:cubicBezTo>
                    <a:cubicBezTo>
                      <a:pt x="19277" y="25790"/>
                      <a:pt x="19337" y="25718"/>
                      <a:pt x="19384" y="25647"/>
                    </a:cubicBezTo>
                    <a:cubicBezTo>
                      <a:pt x="19444" y="25564"/>
                      <a:pt x="19503" y="25480"/>
                      <a:pt x="19575" y="25397"/>
                    </a:cubicBezTo>
                    <a:cubicBezTo>
                      <a:pt x="20146" y="24647"/>
                      <a:pt x="21123" y="23563"/>
                      <a:pt x="21718" y="22551"/>
                    </a:cubicBezTo>
                    <a:cubicBezTo>
                      <a:pt x="21777" y="22456"/>
                      <a:pt x="21825" y="22361"/>
                      <a:pt x="21873" y="22278"/>
                    </a:cubicBezTo>
                    <a:cubicBezTo>
                      <a:pt x="22194" y="21658"/>
                      <a:pt x="22325" y="20373"/>
                      <a:pt x="22932" y="19611"/>
                    </a:cubicBezTo>
                    <a:cubicBezTo>
                      <a:pt x="23409" y="19015"/>
                      <a:pt x="24135" y="17467"/>
                      <a:pt x="24659" y="16444"/>
                    </a:cubicBezTo>
                    <a:cubicBezTo>
                      <a:pt x="24695" y="16348"/>
                      <a:pt x="24742" y="16277"/>
                      <a:pt x="24778" y="16194"/>
                    </a:cubicBezTo>
                    <a:cubicBezTo>
                      <a:pt x="24837" y="16086"/>
                      <a:pt x="24885" y="15991"/>
                      <a:pt x="24933" y="15908"/>
                    </a:cubicBezTo>
                    <a:cubicBezTo>
                      <a:pt x="24968" y="15836"/>
                      <a:pt x="25004" y="15777"/>
                      <a:pt x="25040" y="15729"/>
                    </a:cubicBezTo>
                    <a:cubicBezTo>
                      <a:pt x="25087" y="15634"/>
                      <a:pt x="25147" y="15551"/>
                      <a:pt x="25206" y="15467"/>
                    </a:cubicBezTo>
                    <a:cubicBezTo>
                      <a:pt x="25218" y="15455"/>
                      <a:pt x="25218" y="15443"/>
                      <a:pt x="25230" y="15432"/>
                    </a:cubicBezTo>
                    <a:cubicBezTo>
                      <a:pt x="25421" y="15181"/>
                      <a:pt x="25623" y="14979"/>
                      <a:pt x="25742" y="14789"/>
                    </a:cubicBezTo>
                    <a:cubicBezTo>
                      <a:pt x="25754" y="14777"/>
                      <a:pt x="25766" y="14753"/>
                      <a:pt x="25766" y="14741"/>
                    </a:cubicBezTo>
                    <a:cubicBezTo>
                      <a:pt x="25778" y="14717"/>
                      <a:pt x="25790" y="14693"/>
                      <a:pt x="25802" y="14670"/>
                    </a:cubicBezTo>
                    <a:cubicBezTo>
                      <a:pt x="25826" y="14610"/>
                      <a:pt x="25838" y="14562"/>
                      <a:pt x="25849" y="14503"/>
                    </a:cubicBezTo>
                    <a:cubicBezTo>
                      <a:pt x="25849" y="14336"/>
                      <a:pt x="25766" y="14169"/>
                      <a:pt x="25528" y="13967"/>
                    </a:cubicBezTo>
                    <a:cubicBezTo>
                      <a:pt x="25292" y="13770"/>
                      <a:pt x="24999" y="13696"/>
                      <a:pt x="24690" y="13696"/>
                    </a:cubicBezTo>
                    <a:cubicBezTo>
                      <a:pt x="24624" y="13696"/>
                      <a:pt x="24558" y="13699"/>
                      <a:pt x="24492" y="13705"/>
                    </a:cubicBezTo>
                    <a:cubicBezTo>
                      <a:pt x="24361" y="13717"/>
                      <a:pt x="24218" y="13741"/>
                      <a:pt x="24087" y="13777"/>
                    </a:cubicBezTo>
                    <a:cubicBezTo>
                      <a:pt x="23897" y="13824"/>
                      <a:pt x="23706" y="13884"/>
                      <a:pt x="23516" y="13967"/>
                    </a:cubicBezTo>
                    <a:cubicBezTo>
                      <a:pt x="23218" y="14098"/>
                      <a:pt x="22944" y="14265"/>
                      <a:pt x="22730" y="14408"/>
                    </a:cubicBezTo>
                    <a:cubicBezTo>
                      <a:pt x="22587" y="14503"/>
                      <a:pt x="22456" y="14610"/>
                      <a:pt x="22337" y="14729"/>
                    </a:cubicBezTo>
                    <a:cubicBezTo>
                      <a:pt x="22325" y="14729"/>
                      <a:pt x="22325" y="14729"/>
                      <a:pt x="22313" y="14741"/>
                    </a:cubicBezTo>
                    <a:cubicBezTo>
                      <a:pt x="22123" y="14920"/>
                      <a:pt x="21944" y="15122"/>
                      <a:pt x="21766" y="15324"/>
                    </a:cubicBezTo>
                    <a:cubicBezTo>
                      <a:pt x="21706" y="15396"/>
                      <a:pt x="21658" y="15479"/>
                      <a:pt x="21599" y="15551"/>
                    </a:cubicBezTo>
                    <a:cubicBezTo>
                      <a:pt x="21492" y="15693"/>
                      <a:pt x="21385" y="15848"/>
                      <a:pt x="21277" y="15991"/>
                    </a:cubicBezTo>
                    <a:cubicBezTo>
                      <a:pt x="21230" y="16074"/>
                      <a:pt x="21182" y="16146"/>
                      <a:pt x="21135" y="16217"/>
                    </a:cubicBezTo>
                    <a:cubicBezTo>
                      <a:pt x="20789" y="16753"/>
                      <a:pt x="20480" y="17289"/>
                      <a:pt x="20182" y="17694"/>
                    </a:cubicBezTo>
                    <a:cubicBezTo>
                      <a:pt x="19837" y="18182"/>
                      <a:pt x="19599" y="18551"/>
                      <a:pt x="19372" y="18575"/>
                    </a:cubicBezTo>
                    <a:cubicBezTo>
                      <a:pt x="19361" y="18575"/>
                      <a:pt x="19361" y="18575"/>
                      <a:pt x="19361" y="18587"/>
                    </a:cubicBezTo>
                    <a:cubicBezTo>
                      <a:pt x="19356" y="18587"/>
                      <a:pt x="19351" y="18587"/>
                      <a:pt x="19347" y="18587"/>
                    </a:cubicBezTo>
                    <a:cubicBezTo>
                      <a:pt x="19149" y="18587"/>
                      <a:pt x="18950" y="18333"/>
                      <a:pt x="18706" y="17646"/>
                    </a:cubicBezTo>
                    <a:cubicBezTo>
                      <a:pt x="18170" y="16182"/>
                      <a:pt x="19408" y="12003"/>
                      <a:pt x="19694" y="10693"/>
                    </a:cubicBezTo>
                    <a:cubicBezTo>
                      <a:pt x="19980" y="9383"/>
                      <a:pt x="20861" y="6026"/>
                      <a:pt x="21087" y="5133"/>
                    </a:cubicBezTo>
                    <a:cubicBezTo>
                      <a:pt x="21313" y="4240"/>
                      <a:pt x="21766" y="2751"/>
                      <a:pt x="20253" y="2323"/>
                    </a:cubicBezTo>
                    <a:cubicBezTo>
                      <a:pt x="20151" y="2295"/>
                      <a:pt x="20053" y="2281"/>
                      <a:pt x="19960" y="2281"/>
                    </a:cubicBezTo>
                    <a:cubicBezTo>
                      <a:pt x="18672" y="2281"/>
                      <a:pt x="18282" y="4808"/>
                      <a:pt x="18027" y="5418"/>
                    </a:cubicBezTo>
                    <a:cubicBezTo>
                      <a:pt x="17765" y="6085"/>
                      <a:pt x="17348" y="7740"/>
                      <a:pt x="17086" y="8502"/>
                    </a:cubicBezTo>
                    <a:cubicBezTo>
                      <a:pt x="16827" y="9246"/>
                      <a:pt x="15970" y="12789"/>
                      <a:pt x="15200" y="12789"/>
                    </a:cubicBezTo>
                    <a:cubicBezTo>
                      <a:pt x="15194" y="12789"/>
                      <a:pt x="15188" y="12789"/>
                      <a:pt x="15181" y="12788"/>
                    </a:cubicBezTo>
                    <a:cubicBezTo>
                      <a:pt x="14419" y="12729"/>
                      <a:pt x="14800" y="9836"/>
                      <a:pt x="14824" y="8812"/>
                    </a:cubicBezTo>
                    <a:cubicBezTo>
                      <a:pt x="14836" y="7776"/>
                      <a:pt x="14765" y="5549"/>
                      <a:pt x="14681" y="4752"/>
                    </a:cubicBezTo>
                    <a:cubicBezTo>
                      <a:pt x="14598" y="3966"/>
                      <a:pt x="14586" y="2620"/>
                      <a:pt x="14574" y="1799"/>
                    </a:cubicBezTo>
                    <a:cubicBezTo>
                      <a:pt x="14562" y="982"/>
                      <a:pt x="14198" y="1"/>
                      <a:pt x="13117" y="1"/>
                    </a:cubicBezTo>
                    <a:close/>
                  </a:path>
                </a:pathLst>
              </a:custGeom>
              <a:solidFill>
                <a:srgbClr val="AD77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167;p27"/>
              <p:cNvSpPr/>
              <p:nvPr/>
            </p:nvSpPr>
            <p:spPr>
              <a:xfrm>
                <a:off x="6535005" y="3798556"/>
                <a:ext cx="245916" cy="1040901"/>
              </a:xfrm>
              <a:custGeom>
                <a:avLst/>
                <a:gdLst/>
                <a:ahLst/>
                <a:cxnLst/>
                <a:rect l="l" t="t" r="r" b="b"/>
                <a:pathLst>
                  <a:path w="13336" h="56448" extrusionOk="0">
                    <a:moveTo>
                      <a:pt x="1215" y="1"/>
                    </a:moveTo>
                    <a:lnTo>
                      <a:pt x="0" y="56448"/>
                    </a:lnTo>
                    <a:lnTo>
                      <a:pt x="13335" y="56448"/>
                    </a:lnTo>
                    <a:lnTo>
                      <a:pt x="11514" y="84"/>
                    </a:lnTo>
                    <a:cubicBezTo>
                      <a:pt x="10154" y="578"/>
                      <a:pt x="8603" y="746"/>
                      <a:pt x="7125" y="746"/>
                    </a:cubicBezTo>
                    <a:cubicBezTo>
                      <a:pt x="4009" y="746"/>
                      <a:pt x="1215" y="1"/>
                      <a:pt x="1215" y="1"/>
                    </a:cubicBezTo>
                    <a:close/>
                  </a:path>
                </a:pathLst>
              </a:custGeom>
              <a:solidFill>
                <a:srgbClr val="006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168;p27"/>
              <p:cNvSpPr/>
              <p:nvPr/>
            </p:nvSpPr>
            <p:spPr>
              <a:xfrm>
                <a:off x="6547083" y="3756402"/>
                <a:ext cx="208593" cy="73963"/>
              </a:xfrm>
              <a:custGeom>
                <a:avLst/>
                <a:gdLst/>
                <a:ahLst/>
                <a:cxnLst/>
                <a:rect l="l" t="t" r="r" b="b"/>
                <a:pathLst>
                  <a:path w="11312" h="4011" extrusionOk="0">
                    <a:moveTo>
                      <a:pt x="500" y="1"/>
                    </a:moveTo>
                    <a:lnTo>
                      <a:pt x="0" y="3072"/>
                    </a:lnTo>
                    <a:cubicBezTo>
                      <a:pt x="0" y="3072"/>
                      <a:pt x="2842" y="4011"/>
                      <a:pt x="6306" y="4011"/>
                    </a:cubicBezTo>
                    <a:cubicBezTo>
                      <a:pt x="7914" y="4011"/>
                      <a:pt x="9657" y="3808"/>
                      <a:pt x="11311" y="3215"/>
                    </a:cubicBezTo>
                    <a:lnTo>
                      <a:pt x="10704" y="417"/>
                    </a:lnTo>
                    <a:cubicBezTo>
                      <a:pt x="10704" y="417"/>
                      <a:pt x="9309" y="558"/>
                      <a:pt x="7242" y="558"/>
                    </a:cubicBezTo>
                    <a:cubicBezTo>
                      <a:pt x="5368" y="558"/>
                      <a:pt x="2941" y="442"/>
                      <a:pt x="500" y="1"/>
                    </a:cubicBezTo>
                    <a:close/>
                  </a:path>
                </a:pathLst>
              </a:custGeom>
              <a:solidFill>
                <a:srgbClr val="FFE3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" name="Google Shape;169;p27"/>
            <p:cNvGrpSpPr/>
            <p:nvPr/>
          </p:nvGrpSpPr>
          <p:grpSpPr>
            <a:xfrm>
              <a:off x="7299472" y="2906945"/>
              <a:ext cx="646820" cy="1935370"/>
              <a:chOff x="7299472" y="2906945"/>
              <a:chExt cx="646820" cy="1935370"/>
            </a:xfrm>
          </p:grpSpPr>
          <p:sp>
            <p:nvSpPr>
              <p:cNvPr id="35" name="Google Shape;170;p27"/>
              <p:cNvSpPr/>
              <p:nvPr/>
            </p:nvSpPr>
            <p:spPr>
              <a:xfrm>
                <a:off x="7527593" y="3673625"/>
                <a:ext cx="240" cy="3983"/>
              </a:xfrm>
              <a:custGeom>
                <a:avLst/>
                <a:gdLst/>
                <a:ahLst/>
                <a:cxnLst/>
                <a:rect l="l" t="t" r="r" b="b"/>
                <a:pathLst>
                  <a:path w="13" h="216" extrusionOk="0">
                    <a:moveTo>
                      <a:pt x="12" y="215"/>
                    </a:moveTo>
                    <a:cubicBezTo>
                      <a:pt x="12" y="144"/>
                      <a:pt x="1" y="72"/>
                      <a:pt x="1" y="1"/>
                    </a:cubicBezTo>
                    <a:cubicBezTo>
                      <a:pt x="1" y="72"/>
                      <a:pt x="12" y="144"/>
                      <a:pt x="12" y="215"/>
                    </a:cubicBezTo>
                    <a:close/>
                  </a:path>
                </a:pathLst>
              </a:custGeom>
              <a:solidFill>
                <a:srgbClr val="FFC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71;p27"/>
              <p:cNvSpPr/>
              <p:nvPr/>
            </p:nvSpPr>
            <p:spPr>
              <a:xfrm>
                <a:off x="7505852" y="4146980"/>
                <a:ext cx="904" cy="12318"/>
              </a:xfrm>
              <a:custGeom>
                <a:avLst/>
                <a:gdLst/>
                <a:ahLst/>
                <a:cxnLst/>
                <a:rect l="l" t="t" r="r" b="b"/>
                <a:pathLst>
                  <a:path w="49" h="668" extrusionOk="0">
                    <a:moveTo>
                      <a:pt x="1" y="667"/>
                    </a:moveTo>
                    <a:cubicBezTo>
                      <a:pt x="13" y="441"/>
                      <a:pt x="25" y="227"/>
                      <a:pt x="48" y="1"/>
                    </a:cubicBezTo>
                    <a:cubicBezTo>
                      <a:pt x="25" y="227"/>
                      <a:pt x="13" y="441"/>
                      <a:pt x="1" y="667"/>
                    </a:cubicBezTo>
                    <a:close/>
                  </a:path>
                </a:pathLst>
              </a:custGeom>
              <a:solidFill>
                <a:srgbClr val="FFC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72;p27"/>
              <p:cNvSpPr/>
              <p:nvPr/>
            </p:nvSpPr>
            <p:spPr>
              <a:xfrm>
                <a:off x="7507180" y="4124372"/>
                <a:ext cx="1106" cy="13848"/>
              </a:xfrm>
              <a:custGeom>
                <a:avLst/>
                <a:gdLst/>
                <a:ahLst/>
                <a:cxnLst/>
                <a:rect l="l" t="t" r="r" b="b"/>
                <a:pathLst>
                  <a:path w="60" h="751" extrusionOk="0">
                    <a:moveTo>
                      <a:pt x="0" y="750"/>
                    </a:moveTo>
                    <a:cubicBezTo>
                      <a:pt x="24" y="489"/>
                      <a:pt x="36" y="250"/>
                      <a:pt x="60" y="0"/>
                    </a:cubicBezTo>
                    <a:cubicBezTo>
                      <a:pt x="36" y="250"/>
                      <a:pt x="24" y="489"/>
                      <a:pt x="0" y="750"/>
                    </a:cubicBezTo>
                    <a:close/>
                  </a:path>
                </a:pathLst>
              </a:custGeom>
              <a:solidFill>
                <a:srgbClr val="FFC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73;p27"/>
              <p:cNvSpPr/>
              <p:nvPr/>
            </p:nvSpPr>
            <p:spPr>
              <a:xfrm>
                <a:off x="7523425" y="3880890"/>
                <a:ext cx="461" cy="7044"/>
              </a:xfrm>
              <a:custGeom>
                <a:avLst/>
                <a:gdLst/>
                <a:ahLst/>
                <a:cxnLst/>
                <a:rect l="l" t="t" r="r" b="b"/>
                <a:pathLst>
                  <a:path w="25" h="382" extrusionOk="0">
                    <a:moveTo>
                      <a:pt x="0" y="381"/>
                    </a:moveTo>
                    <a:cubicBezTo>
                      <a:pt x="0" y="250"/>
                      <a:pt x="12" y="131"/>
                      <a:pt x="24" y="0"/>
                    </a:cubicBezTo>
                    <a:cubicBezTo>
                      <a:pt x="12" y="131"/>
                      <a:pt x="0" y="250"/>
                      <a:pt x="0" y="381"/>
                    </a:cubicBezTo>
                    <a:close/>
                  </a:path>
                </a:pathLst>
              </a:custGeom>
              <a:solidFill>
                <a:srgbClr val="FFC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74;p27"/>
              <p:cNvSpPr/>
              <p:nvPr/>
            </p:nvSpPr>
            <p:spPr>
              <a:xfrm>
                <a:off x="7528035" y="3681978"/>
                <a:ext cx="240" cy="4186"/>
              </a:xfrm>
              <a:custGeom>
                <a:avLst/>
                <a:gdLst/>
                <a:ahLst/>
                <a:cxnLst/>
                <a:rect l="l" t="t" r="r" b="b"/>
                <a:pathLst>
                  <a:path w="13" h="227" extrusionOk="0">
                    <a:moveTo>
                      <a:pt x="12" y="227"/>
                    </a:moveTo>
                    <a:cubicBezTo>
                      <a:pt x="12" y="143"/>
                      <a:pt x="0" y="72"/>
                      <a:pt x="0" y="0"/>
                    </a:cubicBezTo>
                    <a:cubicBezTo>
                      <a:pt x="0" y="72"/>
                      <a:pt x="12" y="143"/>
                      <a:pt x="12" y="227"/>
                    </a:cubicBezTo>
                    <a:close/>
                  </a:path>
                </a:pathLst>
              </a:custGeom>
              <a:solidFill>
                <a:srgbClr val="FFC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175;p27"/>
              <p:cNvSpPr/>
              <p:nvPr/>
            </p:nvSpPr>
            <p:spPr>
              <a:xfrm>
                <a:off x="7508710" y="4107684"/>
                <a:ext cx="682" cy="9017"/>
              </a:xfrm>
              <a:custGeom>
                <a:avLst/>
                <a:gdLst/>
                <a:ahLst/>
                <a:cxnLst/>
                <a:rect l="l" t="t" r="r" b="b"/>
                <a:pathLst>
                  <a:path w="37" h="489" extrusionOk="0">
                    <a:moveTo>
                      <a:pt x="1" y="489"/>
                    </a:moveTo>
                    <a:cubicBezTo>
                      <a:pt x="12" y="322"/>
                      <a:pt x="24" y="167"/>
                      <a:pt x="36" y="1"/>
                    </a:cubicBezTo>
                    <a:cubicBezTo>
                      <a:pt x="24" y="167"/>
                      <a:pt x="12" y="322"/>
                      <a:pt x="1" y="489"/>
                    </a:cubicBezTo>
                    <a:close/>
                  </a:path>
                </a:pathLst>
              </a:custGeom>
              <a:solidFill>
                <a:srgbClr val="FFC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76;p27"/>
              <p:cNvSpPr/>
              <p:nvPr/>
            </p:nvSpPr>
            <p:spPr>
              <a:xfrm>
                <a:off x="7528902" y="3752235"/>
                <a:ext cx="18" cy="5495"/>
              </a:xfrm>
              <a:custGeom>
                <a:avLst/>
                <a:gdLst/>
                <a:ahLst/>
                <a:cxnLst/>
                <a:rect l="l" t="t" r="r" b="b"/>
                <a:pathLst>
                  <a:path w="1" h="298" extrusionOk="0">
                    <a:moveTo>
                      <a:pt x="1" y="298"/>
                    </a:moveTo>
                    <a:cubicBezTo>
                      <a:pt x="1" y="203"/>
                      <a:pt x="1" y="96"/>
                      <a:pt x="1" y="0"/>
                    </a:cubicBezTo>
                    <a:cubicBezTo>
                      <a:pt x="1" y="96"/>
                      <a:pt x="1" y="203"/>
                      <a:pt x="1" y="298"/>
                    </a:cubicBezTo>
                    <a:close/>
                  </a:path>
                </a:pathLst>
              </a:custGeom>
              <a:solidFill>
                <a:srgbClr val="FFC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177;p27"/>
              <p:cNvSpPr/>
              <p:nvPr/>
            </p:nvSpPr>
            <p:spPr>
              <a:xfrm>
                <a:off x="7499269" y="4249506"/>
                <a:ext cx="682" cy="9902"/>
              </a:xfrm>
              <a:custGeom>
                <a:avLst/>
                <a:gdLst/>
                <a:ahLst/>
                <a:cxnLst/>
                <a:rect l="l" t="t" r="r" b="b"/>
                <a:pathLst>
                  <a:path w="37" h="537" extrusionOk="0">
                    <a:moveTo>
                      <a:pt x="1" y="537"/>
                    </a:moveTo>
                    <a:cubicBezTo>
                      <a:pt x="13" y="358"/>
                      <a:pt x="24" y="180"/>
                      <a:pt x="36" y="1"/>
                    </a:cubicBezTo>
                    <a:cubicBezTo>
                      <a:pt x="24" y="180"/>
                      <a:pt x="13" y="358"/>
                      <a:pt x="1" y="537"/>
                    </a:cubicBezTo>
                    <a:close/>
                  </a:path>
                </a:pathLst>
              </a:custGeom>
              <a:solidFill>
                <a:srgbClr val="FFC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78;p27"/>
              <p:cNvSpPr/>
              <p:nvPr/>
            </p:nvSpPr>
            <p:spPr>
              <a:xfrm>
                <a:off x="7511126" y="4078272"/>
                <a:ext cx="240" cy="1106"/>
              </a:xfrm>
              <a:custGeom>
                <a:avLst/>
                <a:gdLst/>
                <a:ahLst/>
                <a:cxnLst/>
                <a:rect l="l" t="t" r="r" b="b"/>
                <a:pathLst>
                  <a:path w="13" h="60" extrusionOk="0">
                    <a:moveTo>
                      <a:pt x="1" y="60"/>
                    </a:moveTo>
                    <a:cubicBezTo>
                      <a:pt x="1" y="36"/>
                      <a:pt x="12" y="12"/>
                      <a:pt x="12" y="0"/>
                    </a:cubicBezTo>
                    <a:cubicBezTo>
                      <a:pt x="12" y="12"/>
                      <a:pt x="1" y="36"/>
                      <a:pt x="1" y="60"/>
                    </a:cubicBezTo>
                    <a:close/>
                  </a:path>
                </a:pathLst>
              </a:custGeom>
              <a:solidFill>
                <a:srgbClr val="FFC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179;p27"/>
              <p:cNvSpPr/>
              <p:nvPr/>
            </p:nvSpPr>
            <p:spPr>
              <a:xfrm>
                <a:off x="7526284" y="3658043"/>
                <a:ext cx="443" cy="3540"/>
              </a:xfrm>
              <a:custGeom>
                <a:avLst/>
                <a:gdLst/>
                <a:ahLst/>
                <a:cxnLst/>
                <a:rect l="l" t="t" r="r" b="b"/>
                <a:pathLst>
                  <a:path w="24" h="192" extrusionOk="0">
                    <a:moveTo>
                      <a:pt x="24" y="191"/>
                    </a:moveTo>
                    <a:cubicBezTo>
                      <a:pt x="12" y="132"/>
                      <a:pt x="0" y="60"/>
                      <a:pt x="0" y="1"/>
                    </a:cubicBezTo>
                    <a:cubicBezTo>
                      <a:pt x="0" y="60"/>
                      <a:pt x="12" y="132"/>
                      <a:pt x="24" y="191"/>
                    </a:cubicBezTo>
                    <a:close/>
                  </a:path>
                </a:pathLst>
              </a:custGeom>
              <a:solidFill>
                <a:srgbClr val="FFC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80;p27"/>
              <p:cNvSpPr/>
              <p:nvPr/>
            </p:nvSpPr>
            <p:spPr>
              <a:xfrm>
                <a:off x="7497739" y="4272999"/>
                <a:ext cx="664" cy="10787"/>
              </a:xfrm>
              <a:custGeom>
                <a:avLst/>
                <a:gdLst/>
                <a:ahLst/>
                <a:cxnLst/>
                <a:rect l="l" t="t" r="r" b="b"/>
                <a:pathLst>
                  <a:path w="36" h="585" extrusionOk="0">
                    <a:moveTo>
                      <a:pt x="0" y="584"/>
                    </a:moveTo>
                    <a:cubicBezTo>
                      <a:pt x="12" y="394"/>
                      <a:pt x="24" y="203"/>
                      <a:pt x="36" y="1"/>
                    </a:cubicBezTo>
                    <a:cubicBezTo>
                      <a:pt x="24" y="203"/>
                      <a:pt x="12" y="394"/>
                      <a:pt x="0" y="584"/>
                    </a:cubicBezTo>
                    <a:close/>
                  </a:path>
                </a:pathLst>
              </a:custGeom>
              <a:solidFill>
                <a:srgbClr val="FFC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81;p27"/>
              <p:cNvSpPr/>
              <p:nvPr/>
            </p:nvSpPr>
            <p:spPr>
              <a:xfrm>
                <a:off x="7524292" y="3865954"/>
                <a:ext cx="240" cy="6399"/>
              </a:xfrm>
              <a:custGeom>
                <a:avLst/>
                <a:gdLst/>
                <a:ahLst/>
                <a:cxnLst/>
                <a:rect l="l" t="t" r="r" b="b"/>
                <a:pathLst>
                  <a:path w="13" h="347" extrusionOk="0">
                    <a:moveTo>
                      <a:pt x="1" y="346"/>
                    </a:moveTo>
                    <a:cubicBezTo>
                      <a:pt x="1" y="227"/>
                      <a:pt x="13" y="120"/>
                      <a:pt x="13" y="1"/>
                    </a:cubicBezTo>
                    <a:cubicBezTo>
                      <a:pt x="13" y="120"/>
                      <a:pt x="1" y="227"/>
                      <a:pt x="1" y="346"/>
                    </a:cubicBezTo>
                    <a:close/>
                  </a:path>
                </a:pathLst>
              </a:custGeom>
              <a:solidFill>
                <a:srgbClr val="FFC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82;p27"/>
              <p:cNvSpPr/>
              <p:nvPr/>
            </p:nvSpPr>
            <p:spPr>
              <a:xfrm>
                <a:off x="7526929" y="3665511"/>
                <a:ext cx="461" cy="3965"/>
              </a:xfrm>
              <a:custGeom>
                <a:avLst/>
                <a:gdLst/>
                <a:ahLst/>
                <a:cxnLst/>
                <a:rect l="l" t="t" r="r" b="b"/>
                <a:pathLst>
                  <a:path w="25" h="215" extrusionOk="0">
                    <a:moveTo>
                      <a:pt x="25" y="215"/>
                    </a:moveTo>
                    <a:cubicBezTo>
                      <a:pt x="13" y="143"/>
                      <a:pt x="13" y="72"/>
                      <a:pt x="1" y="0"/>
                    </a:cubicBezTo>
                    <a:cubicBezTo>
                      <a:pt x="13" y="72"/>
                      <a:pt x="13" y="143"/>
                      <a:pt x="25" y="215"/>
                    </a:cubicBezTo>
                    <a:close/>
                  </a:path>
                </a:pathLst>
              </a:custGeom>
              <a:solidFill>
                <a:srgbClr val="FFC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183;p27"/>
              <p:cNvSpPr/>
              <p:nvPr/>
            </p:nvSpPr>
            <p:spPr>
              <a:xfrm>
                <a:off x="7500800" y="4226235"/>
                <a:ext cx="682" cy="9238"/>
              </a:xfrm>
              <a:custGeom>
                <a:avLst/>
                <a:gdLst/>
                <a:ahLst/>
                <a:cxnLst/>
                <a:rect l="l" t="t" r="r" b="b"/>
                <a:pathLst>
                  <a:path w="37" h="501" extrusionOk="0">
                    <a:moveTo>
                      <a:pt x="1" y="501"/>
                    </a:moveTo>
                    <a:cubicBezTo>
                      <a:pt x="13" y="334"/>
                      <a:pt x="25" y="168"/>
                      <a:pt x="37" y="1"/>
                    </a:cubicBezTo>
                    <a:cubicBezTo>
                      <a:pt x="25" y="168"/>
                      <a:pt x="13" y="334"/>
                      <a:pt x="1" y="501"/>
                    </a:cubicBezTo>
                    <a:close/>
                  </a:path>
                </a:pathLst>
              </a:custGeom>
              <a:solidFill>
                <a:srgbClr val="FFC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184;p27"/>
              <p:cNvSpPr/>
              <p:nvPr/>
            </p:nvSpPr>
            <p:spPr>
              <a:xfrm>
                <a:off x="7502791" y="4203849"/>
                <a:ext cx="18" cy="1106"/>
              </a:xfrm>
              <a:custGeom>
                <a:avLst/>
                <a:gdLst/>
                <a:ahLst/>
                <a:cxnLst/>
                <a:rect l="l" t="t" r="r" b="b"/>
                <a:pathLst>
                  <a:path w="1" h="60" extrusionOk="0">
                    <a:moveTo>
                      <a:pt x="0" y="60"/>
                    </a:moveTo>
                    <a:cubicBezTo>
                      <a:pt x="0" y="36"/>
                      <a:pt x="0" y="24"/>
                      <a:pt x="0" y="0"/>
                    </a:cubicBezTo>
                    <a:cubicBezTo>
                      <a:pt x="0" y="24"/>
                      <a:pt x="0" y="36"/>
                      <a:pt x="0" y="60"/>
                    </a:cubicBezTo>
                    <a:close/>
                  </a:path>
                </a:pathLst>
              </a:custGeom>
              <a:solidFill>
                <a:srgbClr val="FFC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185;p27"/>
              <p:cNvSpPr/>
              <p:nvPr/>
            </p:nvSpPr>
            <p:spPr>
              <a:xfrm>
                <a:off x="7528902" y="3746297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FFC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186;p27"/>
              <p:cNvSpPr/>
              <p:nvPr/>
            </p:nvSpPr>
            <p:spPr>
              <a:xfrm>
                <a:off x="7518373" y="3963668"/>
                <a:ext cx="461" cy="7689"/>
              </a:xfrm>
              <a:custGeom>
                <a:avLst/>
                <a:gdLst/>
                <a:ahLst/>
                <a:cxnLst/>
                <a:rect l="l" t="t" r="r" b="b"/>
                <a:pathLst>
                  <a:path w="25" h="417" extrusionOk="0">
                    <a:moveTo>
                      <a:pt x="0" y="417"/>
                    </a:moveTo>
                    <a:cubicBezTo>
                      <a:pt x="12" y="274"/>
                      <a:pt x="12" y="143"/>
                      <a:pt x="24" y="0"/>
                    </a:cubicBezTo>
                    <a:cubicBezTo>
                      <a:pt x="12" y="143"/>
                      <a:pt x="12" y="274"/>
                      <a:pt x="0" y="417"/>
                    </a:cubicBezTo>
                    <a:close/>
                  </a:path>
                </a:pathLst>
              </a:custGeom>
              <a:solidFill>
                <a:srgbClr val="FFC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187;p27"/>
              <p:cNvSpPr/>
              <p:nvPr/>
            </p:nvSpPr>
            <p:spPr>
              <a:xfrm>
                <a:off x="7521452" y="3912718"/>
                <a:ext cx="443" cy="7487"/>
              </a:xfrm>
              <a:custGeom>
                <a:avLst/>
                <a:gdLst/>
                <a:ahLst/>
                <a:cxnLst/>
                <a:rect l="l" t="t" r="r" b="b"/>
                <a:pathLst>
                  <a:path w="24" h="406" extrusionOk="0">
                    <a:moveTo>
                      <a:pt x="0" y="406"/>
                    </a:moveTo>
                    <a:cubicBezTo>
                      <a:pt x="12" y="263"/>
                      <a:pt x="24" y="132"/>
                      <a:pt x="24" y="1"/>
                    </a:cubicBezTo>
                    <a:cubicBezTo>
                      <a:pt x="24" y="132"/>
                      <a:pt x="12" y="263"/>
                      <a:pt x="0" y="406"/>
                    </a:cubicBezTo>
                    <a:close/>
                  </a:path>
                </a:pathLst>
              </a:custGeom>
              <a:solidFill>
                <a:srgbClr val="FFC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188;p27"/>
              <p:cNvSpPr/>
              <p:nvPr/>
            </p:nvSpPr>
            <p:spPr>
              <a:xfrm>
                <a:off x="7517267" y="3981444"/>
                <a:ext cx="461" cy="7929"/>
              </a:xfrm>
              <a:custGeom>
                <a:avLst/>
                <a:gdLst/>
                <a:ahLst/>
                <a:cxnLst/>
                <a:rect l="l" t="t" r="r" b="b"/>
                <a:pathLst>
                  <a:path w="25" h="430" extrusionOk="0">
                    <a:moveTo>
                      <a:pt x="1" y="429"/>
                    </a:moveTo>
                    <a:cubicBezTo>
                      <a:pt x="1" y="286"/>
                      <a:pt x="13" y="143"/>
                      <a:pt x="25" y="0"/>
                    </a:cubicBezTo>
                    <a:cubicBezTo>
                      <a:pt x="13" y="143"/>
                      <a:pt x="1" y="286"/>
                      <a:pt x="1" y="429"/>
                    </a:cubicBezTo>
                    <a:close/>
                  </a:path>
                </a:pathLst>
              </a:custGeom>
              <a:solidFill>
                <a:srgbClr val="FFC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189;p27"/>
              <p:cNvSpPr/>
              <p:nvPr/>
            </p:nvSpPr>
            <p:spPr>
              <a:xfrm>
                <a:off x="7520567" y="3928964"/>
                <a:ext cx="461" cy="7929"/>
              </a:xfrm>
              <a:custGeom>
                <a:avLst/>
                <a:gdLst/>
                <a:ahLst/>
                <a:cxnLst/>
                <a:rect l="l" t="t" r="r" b="b"/>
                <a:pathLst>
                  <a:path w="25" h="430" extrusionOk="0">
                    <a:moveTo>
                      <a:pt x="1" y="429"/>
                    </a:moveTo>
                    <a:cubicBezTo>
                      <a:pt x="1" y="287"/>
                      <a:pt x="12" y="144"/>
                      <a:pt x="24" y="1"/>
                    </a:cubicBezTo>
                    <a:cubicBezTo>
                      <a:pt x="12" y="144"/>
                      <a:pt x="1" y="287"/>
                      <a:pt x="1" y="429"/>
                    </a:cubicBezTo>
                    <a:close/>
                  </a:path>
                </a:pathLst>
              </a:custGeom>
              <a:solidFill>
                <a:srgbClr val="FFC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190;p27"/>
              <p:cNvSpPr/>
              <p:nvPr/>
            </p:nvSpPr>
            <p:spPr>
              <a:xfrm>
                <a:off x="7519461" y="3946094"/>
                <a:ext cx="461" cy="7929"/>
              </a:xfrm>
              <a:custGeom>
                <a:avLst/>
                <a:gdLst/>
                <a:ahLst/>
                <a:cxnLst/>
                <a:rect l="l" t="t" r="r" b="b"/>
                <a:pathLst>
                  <a:path w="25" h="430" extrusionOk="0">
                    <a:moveTo>
                      <a:pt x="1" y="429"/>
                    </a:moveTo>
                    <a:cubicBezTo>
                      <a:pt x="13" y="286"/>
                      <a:pt x="13" y="143"/>
                      <a:pt x="25" y="1"/>
                    </a:cubicBezTo>
                    <a:cubicBezTo>
                      <a:pt x="13" y="143"/>
                      <a:pt x="13" y="286"/>
                      <a:pt x="1" y="429"/>
                    </a:cubicBezTo>
                    <a:close/>
                  </a:path>
                </a:pathLst>
              </a:custGeom>
              <a:solidFill>
                <a:srgbClr val="FFC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191;p27"/>
              <p:cNvSpPr/>
              <p:nvPr/>
            </p:nvSpPr>
            <p:spPr>
              <a:xfrm>
                <a:off x="7512232" y="4057195"/>
                <a:ext cx="443" cy="6602"/>
              </a:xfrm>
              <a:custGeom>
                <a:avLst/>
                <a:gdLst/>
                <a:ahLst/>
                <a:cxnLst/>
                <a:rect l="l" t="t" r="r" b="b"/>
                <a:pathLst>
                  <a:path w="24" h="358" extrusionOk="0">
                    <a:moveTo>
                      <a:pt x="0" y="357"/>
                    </a:moveTo>
                    <a:cubicBezTo>
                      <a:pt x="12" y="238"/>
                      <a:pt x="12" y="119"/>
                      <a:pt x="24" y="0"/>
                    </a:cubicBezTo>
                    <a:cubicBezTo>
                      <a:pt x="12" y="119"/>
                      <a:pt x="12" y="238"/>
                      <a:pt x="0" y="357"/>
                    </a:cubicBezTo>
                    <a:close/>
                  </a:path>
                </a:pathLst>
              </a:custGeom>
              <a:solidFill>
                <a:srgbClr val="FFC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192;p27"/>
              <p:cNvSpPr/>
              <p:nvPr/>
            </p:nvSpPr>
            <p:spPr>
              <a:xfrm>
                <a:off x="7513542" y="4037206"/>
                <a:ext cx="461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25" h="465" extrusionOk="0">
                    <a:moveTo>
                      <a:pt x="1" y="465"/>
                    </a:moveTo>
                    <a:cubicBezTo>
                      <a:pt x="1" y="310"/>
                      <a:pt x="12" y="155"/>
                      <a:pt x="24" y="1"/>
                    </a:cubicBezTo>
                    <a:cubicBezTo>
                      <a:pt x="12" y="155"/>
                      <a:pt x="1" y="310"/>
                      <a:pt x="1" y="465"/>
                    </a:cubicBezTo>
                    <a:close/>
                  </a:path>
                </a:pathLst>
              </a:custGeom>
              <a:solidFill>
                <a:srgbClr val="FFC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193;p27"/>
              <p:cNvSpPr/>
              <p:nvPr/>
            </p:nvSpPr>
            <p:spPr>
              <a:xfrm>
                <a:off x="7528478" y="3690756"/>
                <a:ext cx="240" cy="4407"/>
              </a:xfrm>
              <a:custGeom>
                <a:avLst/>
                <a:gdLst/>
                <a:ahLst/>
                <a:cxnLst/>
                <a:rect l="l" t="t" r="r" b="b"/>
                <a:pathLst>
                  <a:path w="13" h="239" extrusionOk="0">
                    <a:moveTo>
                      <a:pt x="12" y="239"/>
                    </a:moveTo>
                    <a:cubicBezTo>
                      <a:pt x="0" y="155"/>
                      <a:pt x="0" y="72"/>
                      <a:pt x="0" y="1"/>
                    </a:cubicBezTo>
                    <a:cubicBezTo>
                      <a:pt x="0" y="72"/>
                      <a:pt x="0" y="155"/>
                      <a:pt x="12" y="239"/>
                    </a:cubicBezTo>
                    <a:close/>
                  </a:path>
                </a:pathLst>
              </a:custGeom>
              <a:solidFill>
                <a:srgbClr val="FFC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194;p27"/>
              <p:cNvSpPr/>
              <p:nvPr/>
            </p:nvSpPr>
            <p:spPr>
              <a:xfrm>
                <a:off x="7522540" y="3896472"/>
                <a:ext cx="461" cy="7265"/>
              </a:xfrm>
              <a:custGeom>
                <a:avLst/>
                <a:gdLst/>
                <a:ahLst/>
                <a:cxnLst/>
                <a:rect l="l" t="t" r="r" b="b"/>
                <a:pathLst>
                  <a:path w="25" h="394" extrusionOk="0">
                    <a:moveTo>
                      <a:pt x="1" y="394"/>
                    </a:moveTo>
                    <a:cubicBezTo>
                      <a:pt x="1" y="263"/>
                      <a:pt x="13" y="132"/>
                      <a:pt x="24" y="1"/>
                    </a:cubicBezTo>
                    <a:cubicBezTo>
                      <a:pt x="13" y="132"/>
                      <a:pt x="1" y="263"/>
                      <a:pt x="1" y="394"/>
                    </a:cubicBezTo>
                    <a:close/>
                  </a:path>
                </a:pathLst>
              </a:custGeom>
              <a:solidFill>
                <a:srgbClr val="FFC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95;p27"/>
              <p:cNvSpPr/>
              <p:nvPr/>
            </p:nvSpPr>
            <p:spPr>
              <a:xfrm>
                <a:off x="7496190" y="4296934"/>
                <a:ext cx="682" cy="11433"/>
              </a:xfrm>
              <a:custGeom>
                <a:avLst/>
                <a:gdLst/>
                <a:ahLst/>
                <a:cxnLst/>
                <a:rect l="l" t="t" r="r" b="b"/>
                <a:pathLst>
                  <a:path w="37" h="620" extrusionOk="0">
                    <a:moveTo>
                      <a:pt x="1" y="620"/>
                    </a:moveTo>
                    <a:cubicBezTo>
                      <a:pt x="13" y="417"/>
                      <a:pt x="25" y="215"/>
                      <a:pt x="37" y="1"/>
                    </a:cubicBezTo>
                    <a:cubicBezTo>
                      <a:pt x="25" y="215"/>
                      <a:pt x="13" y="417"/>
                      <a:pt x="1" y="620"/>
                    </a:cubicBezTo>
                    <a:close/>
                  </a:path>
                </a:pathLst>
              </a:custGeom>
              <a:solidFill>
                <a:srgbClr val="FFC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196;p27"/>
              <p:cNvSpPr/>
              <p:nvPr/>
            </p:nvSpPr>
            <p:spPr>
              <a:xfrm>
                <a:off x="7515957" y="3999663"/>
                <a:ext cx="461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25" h="465" extrusionOk="0">
                    <a:moveTo>
                      <a:pt x="0" y="465"/>
                    </a:moveTo>
                    <a:cubicBezTo>
                      <a:pt x="12" y="298"/>
                      <a:pt x="24" y="144"/>
                      <a:pt x="24" y="1"/>
                    </a:cubicBezTo>
                    <a:cubicBezTo>
                      <a:pt x="24" y="144"/>
                      <a:pt x="12" y="298"/>
                      <a:pt x="0" y="465"/>
                    </a:cubicBezTo>
                    <a:close/>
                  </a:path>
                </a:pathLst>
              </a:custGeom>
              <a:solidFill>
                <a:srgbClr val="FFC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197;p27"/>
              <p:cNvSpPr/>
              <p:nvPr/>
            </p:nvSpPr>
            <p:spPr>
              <a:xfrm>
                <a:off x="7528699" y="3699976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FFC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98;p27"/>
              <p:cNvSpPr/>
              <p:nvPr/>
            </p:nvSpPr>
            <p:spPr>
              <a:xfrm>
                <a:off x="7514648" y="4017881"/>
                <a:ext cx="664" cy="9238"/>
              </a:xfrm>
              <a:custGeom>
                <a:avLst/>
                <a:gdLst/>
                <a:ahLst/>
                <a:cxnLst/>
                <a:rect l="l" t="t" r="r" b="b"/>
                <a:pathLst>
                  <a:path w="36" h="501" extrusionOk="0">
                    <a:moveTo>
                      <a:pt x="0" y="501"/>
                    </a:moveTo>
                    <a:cubicBezTo>
                      <a:pt x="12" y="334"/>
                      <a:pt x="24" y="168"/>
                      <a:pt x="36" y="1"/>
                    </a:cubicBezTo>
                    <a:cubicBezTo>
                      <a:pt x="24" y="168"/>
                      <a:pt x="12" y="334"/>
                      <a:pt x="0" y="501"/>
                    </a:cubicBezTo>
                    <a:close/>
                  </a:path>
                </a:pathLst>
              </a:custGeom>
              <a:solidFill>
                <a:srgbClr val="FFC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199;p27"/>
              <p:cNvSpPr/>
              <p:nvPr/>
            </p:nvSpPr>
            <p:spPr>
              <a:xfrm>
                <a:off x="7521010" y="3626861"/>
                <a:ext cx="682" cy="2434"/>
              </a:xfrm>
              <a:custGeom>
                <a:avLst/>
                <a:gdLst/>
                <a:ahLst/>
                <a:cxnLst/>
                <a:rect l="l" t="t" r="r" b="b"/>
                <a:pathLst>
                  <a:path w="37" h="132" extrusionOk="0">
                    <a:moveTo>
                      <a:pt x="36" y="132"/>
                    </a:moveTo>
                    <a:cubicBezTo>
                      <a:pt x="24" y="84"/>
                      <a:pt x="12" y="37"/>
                      <a:pt x="0" y="1"/>
                    </a:cubicBezTo>
                    <a:cubicBezTo>
                      <a:pt x="12" y="37"/>
                      <a:pt x="24" y="84"/>
                      <a:pt x="36" y="132"/>
                    </a:cubicBezTo>
                    <a:close/>
                  </a:path>
                </a:pathLst>
              </a:custGeom>
              <a:solidFill>
                <a:srgbClr val="FFC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00;p27"/>
              <p:cNvSpPr/>
              <p:nvPr/>
            </p:nvSpPr>
            <p:spPr>
              <a:xfrm>
                <a:off x="7525399" y="3651017"/>
                <a:ext cx="461" cy="3319"/>
              </a:xfrm>
              <a:custGeom>
                <a:avLst/>
                <a:gdLst/>
                <a:ahLst/>
                <a:cxnLst/>
                <a:rect l="l" t="t" r="r" b="b"/>
                <a:pathLst>
                  <a:path w="25" h="180" extrusionOk="0">
                    <a:moveTo>
                      <a:pt x="24" y="179"/>
                    </a:moveTo>
                    <a:cubicBezTo>
                      <a:pt x="12" y="120"/>
                      <a:pt x="12" y="60"/>
                      <a:pt x="0" y="1"/>
                    </a:cubicBezTo>
                    <a:cubicBezTo>
                      <a:pt x="12" y="60"/>
                      <a:pt x="12" y="120"/>
                      <a:pt x="24" y="179"/>
                    </a:cubicBezTo>
                    <a:close/>
                  </a:path>
                </a:pathLst>
              </a:custGeom>
              <a:solidFill>
                <a:srgbClr val="FFC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01;p27"/>
              <p:cNvSpPr/>
              <p:nvPr/>
            </p:nvSpPr>
            <p:spPr>
              <a:xfrm>
                <a:off x="7475777" y="4641633"/>
                <a:ext cx="904" cy="13185"/>
              </a:xfrm>
              <a:custGeom>
                <a:avLst/>
                <a:gdLst/>
                <a:ahLst/>
                <a:cxnLst/>
                <a:rect l="l" t="t" r="r" b="b"/>
                <a:pathLst>
                  <a:path w="49" h="715" extrusionOk="0">
                    <a:moveTo>
                      <a:pt x="1" y="715"/>
                    </a:moveTo>
                    <a:cubicBezTo>
                      <a:pt x="13" y="477"/>
                      <a:pt x="24" y="239"/>
                      <a:pt x="48" y="0"/>
                    </a:cubicBezTo>
                    <a:cubicBezTo>
                      <a:pt x="24" y="239"/>
                      <a:pt x="13" y="477"/>
                      <a:pt x="1" y="715"/>
                    </a:cubicBezTo>
                    <a:close/>
                  </a:path>
                </a:pathLst>
              </a:custGeom>
              <a:solidFill>
                <a:srgbClr val="FFC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02;p27"/>
              <p:cNvSpPr/>
              <p:nvPr/>
            </p:nvSpPr>
            <p:spPr>
              <a:xfrm>
                <a:off x="7477307" y="4613309"/>
                <a:ext cx="682" cy="13185"/>
              </a:xfrm>
              <a:custGeom>
                <a:avLst/>
                <a:gdLst/>
                <a:ahLst/>
                <a:cxnLst/>
                <a:rect l="l" t="t" r="r" b="b"/>
                <a:pathLst>
                  <a:path w="37" h="715" extrusionOk="0">
                    <a:moveTo>
                      <a:pt x="1" y="715"/>
                    </a:moveTo>
                    <a:cubicBezTo>
                      <a:pt x="13" y="477"/>
                      <a:pt x="25" y="239"/>
                      <a:pt x="37" y="1"/>
                    </a:cubicBezTo>
                    <a:cubicBezTo>
                      <a:pt x="25" y="239"/>
                      <a:pt x="13" y="477"/>
                      <a:pt x="1" y="715"/>
                    </a:cubicBezTo>
                    <a:close/>
                  </a:path>
                </a:pathLst>
              </a:custGeom>
              <a:solidFill>
                <a:srgbClr val="FFC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03;p27"/>
              <p:cNvSpPr/>
              <p:nvPr/>
            </p:nvSpPr>
            <p:spPr>
              <a:xfrm>
                <a:off x="7528257" y="3776170"/>
                <a:ext cx="240" cy="5716"/>
              </a:xfrm>
              <a:custGeom>
                <a:avLst/>
                <a:gdLst/>
                <a:ahLst/>
                <a:cxnLst/>
                <a:rect l="l" t="t" r="r" b="b"/>
                <a:pathLst>
                  <a:path w="13" h="310" extrusionOk="0">
                    <a:moveTo>
                      <a:pt x="0" y="310"/>
                    </a:moveTo>
                    <a:cubicBezTo>
                      <a:pt x="0" y="203"/>
                      <a:pt x="0" y="95"/>
                      <a:pt x="12" y="0"/>
                    </a:cubicBezTo>
                    <a:cubicBezTo>
                      <a:pt x="0" y="95"/>
                      <a:pt x="0" y="203"/>
                      <a:pt x="0" y="310"/>
                    </a:cubicBezTo>
                    <a:close/>
                  </a:path>
                </a:pathLst>
              </a:custGeom>
              <a:solidFill>
                <a:srgbClr val="FFC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04;p27"/>
              <p:cNvSpPr/>
              <p:nvPr/>
            </p:nvSpPr>
            <p:spPr>
              <a:xfrm>
                <a:off x="7526487" y="3825349"/>
                <a:ext cx="18" cy="3079"/>
              </a:xfrm>
              <a:custGeom>
                <a:avLst/>
                <a:gdLst/>
                <a:ahLst/>
                <a:cxnLst/>
                <a:rect l="l" t="t" r="r" b="b"/>
                <a:pathLst>
                  <a:path w="1" h="167" extrusionOk="0">
                    <a:moveTo>
                      <a:pt x="1" y="167"/>
                    </a:moveTo>
                    <a:cubicBezTo>
                      <a:pt x="1" y="107"/>
                      <a:pt x="1" y="60"/>
                      <a:pt x="1" y="0"/>
                    </a:cubicBezTo>
                    <a:cubicBezTo>
                      <a:pt x="1" y="60"/>
                      <a:pt x="1" y="107"/>
                      <a:pt x="1" y="167"/>
                    </a:cubicBezTo>
                    <a:close/>
                  </a:path>
                </a:pathLst>
              </a:custGeom>
              <a:solidFill>
                <a:srgbClr val="FFC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05;p27"/>
              <p:cNvSpPr/>
              <p:nvPr/>
            </p:nvSpPr>
            <p:spPr>
              <a:xfrm>
                <a:off x="7470281" y="4760405"/>
                <a:ext cx="461" cy="12097"/>
              </a:xfrm>
              <a:custGeom>
                <a:avLst/>
                <a:gdLst/>
                <a:ahLst/>
                <a:cxnLst/>
                <a:rect l="l" t="t" r="r" b="b"/>
                <a:pathLst>
                  <a:path w="25" h="656" extrusionOk="0">
                    <a:moveTo>
                      <a:pt x="1" y="656"/>
                    </a:moveTo>
                    <a:cubicBezTo>
                      <a:pt x="13" y="429"/>
                      <a:pt x="13" y="215"/>
                      <a:pt x="25" y="1"/>
                    </a:cubicBezTo>
                    <a:cubicBezTo>
                      <a:pt x="13" y="215"/>
                      <a:pt x="13" y="429"/>
                      <a:pt x="1" y="656"/>
                    </a:cubicBezTo>
                    <a:close/>
                  </a:path>
                </a:pathLst>
              </a:custGeom>
              <a:solidFill>
                <a:srgbClr val="FFC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06;p27"/>
              <p:cNvSpPr/>
              <p:nvPr/>
            </p:nvSpPr>
            <p:spPr>
              <a:xfrm>
                <a:off x="7478856" y="4585428"/>
                <a:ext cx="682" cy="12963"/>
              </a:xfrm>
              <a:custGeom>
                <a:avLst/>
                <a:gdLst/>
                <a:ahLst/>
                <a:cxnLst/>
                <a:rect l="l" t="t" r="r" b="b"/>
                <a:pathLst>
                  <a:path w="37" h="703" extrusionOk="0">
                    <a:moveTo>
                      <a:pt x="0" y="703"/>
                    </a:moveTo>
                    <a:cubicBezTo>
                      <a:pt x="12" y="477"/>
                      <a:pt x="24" y="239"/>
                      <a:pt x="36" y="0"/>
                    </a:cubicBezTo>
                    <a:cubicBezTo>
                      <a:pt x="24" y="239"/>
                      <a:pt x="12" y="477"/>
                      <a:pt x="0" y="703"/>
                    </a:cubicBezTo>
                    <a:close/>
                  </a:path>
                </a:pathLst>
              </a:custGeom>
              <a:solidFill>
                <a:srgbClr val="FFC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07;p27"/>
              <p:cNvSpPr/>
              <p:nvPr/>
            </p:nvSpPr>
            <p:spPr>
              <a:xfrm>
                <a:off x="7527814" y="3788672"/>
                <a:ext cx="240" cy="5514"/>
              </a:xfrm>
              <a:custGeom>
                <a:avLst/>
                <a:gdLst/>
                <a:ahLst/>
                <a:cxnLst/>
                <a:rect l="l" t="t" r="r" b="b"/>
                <a:pathLst>
                  <a:path w="13" h="299" extrusionOk="0">
                    <a:moveTo>
                      <a:pt x="0" y="298"/>
                    </a:moveTo>
                    <a:cubicBezTo>
                      <a:pt x="0" y="191"/>
                      <a:pt x="12" y="96"/>
                      <a:pt x="12" y="1"/>
                    </a:cubicBezTo>
                    <a:cubicBezTo>
                      <a:pt x="12" y="96"/>
                      <a:pt x="0" y="191"/>
                      <a:pt x="0" y="298"/>
                    </a:cubicBezTo>
                    <a:close/>
                  </a:path>
                </a:pathLst>
              </a:custGeom>
              <a:solidFill>
                <a:srgbClr val="FFC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08;p27"/>
              <p:cNvSpPr/>
              <p:nvPr/>
            </p:nvSpPr>
            <p:spPr>
              <a:xfrm>
                <a:off x="7468972" y="4791845"/>
                <a:ext cx="461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25" h="606" extrusionOk="0">
                    <a:moveTo>
                      <a:pt x="24" y="0"/>
                    </a:moveTo>
                    <a:cubicBezTo>
                      <a:pt x="12" y="202"/>
                      <a:pt x="1" y="392"/>
                      <a:pt x="1" y="606"/>
                    </a:cubicBezTo>
                    <a:cubicBezTo>
                      <a:pt x="1" y="404"/>
                      <a:pt x="12" y="202"/>
                      <a:pt x="24" y="0"/>
                    </a:cubicBezTo>
                    <a:close/>
                  </a:path>
                </a:pathLst>
              </a:custGeom>
              <a:solidFill>
                <a:srgbClr val="FFC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09;p27"/>
              <p:cNvSpPr/>
              <p:nvPr/>
            </p:nvSpPr>
            <p:spPr>
              <a:xfrm>
                <a:off x="7527372" y="3801635"/>
                <a:ext cx="240" cy="4407"/>
              </a:xfrm>
              <a:custGeom>
                <a:avLst/>
                <a:gdLst/>
                <a:ahLst/>
                <a:cxnLst/>
                <a:rect l="l" t="t" r="r" b="b"/>
                <a:pathLst>
                  <a:path w="13" h="239" extrusionOk="0">
                    <a:moveTo>
                      <a:pt x="1" y="238"/>
                    </a:moveTo>
                    <a:cubicBezTo>
                      <a:pt x="1" y="155"/>
                      <a:pt x="13" y="84"/>
                      <a:pt x="13" y="0"/>
                    </a:cubicBezTo>
                    <a:cubicBezTo>
                      <a:pt x="13" y="84"/>
                      <a:pt x="1" y="155"/>
                      <a:pt x="1" y="238"/>
                    </a:cubicBezTo>
                    <a:close/>
                  </a:path>
                </a:pathLst>
              </a:custGeom>
              <a:solidFill>
                <a:srgbClr val="FFC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10;p27"/>
              <p:cNvSpPr/>
              <p:nvPr/>
            </p:nvSpPr>
            <p:spPr>
              <a:xfrm>
                <a:off x="7471609" y="4729444"/>
                <a:ext cx="682" cy="12982"/>
              </a:xfrm>
              <a:custGeom>
                <a:avLst/>
                <a:gdLst/>
                <a:ahLst/>
                <a:cxnLst/>
                <a:rect l="l" t="t" r="r" b="b"/>
                <a:pathLst>
                  <a:path w="37" h="704" extrusionOk="0">
                    <a:moveTo>
                      <a:pt x="0" y="703"/>
                    </a:moveTo>
                    <a:cubicBezTo>
                      <a:pt x="12" y="465"/>
                      <a:pt x="24" y="239"/>
                      <a:pt x="36" y="1"/>
                    </a:cubicBezTo>
                    <a:cubicBezTo>
                      <a:pt x="24" y="239"/>
                      <a:pt x="12" y="465"/>
                      <a:pt x="0" y="703"/>
                    </a:cubicBezTo>
                    <a:close/>
                  </a:path>
                </a:pathLst>
              </a:custGeom>
              <a:solidFill>
                <a:srgbClr val="FFC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211;p27"/>
              <p:cNvSpPr/>
              <p:nvPr/>
            </p:nvSpPr>
            <p:spPr>
              <a:xfrm>
                <a:off x="7472918" y="4699147"/>
                <a:ext cx="682" cy="13848"/>
              </a:xfrm>
              <a:custGeom>
                <a:avLst/>
                <a:gdLst/>
                <a:ahLst/>
                <a:cxnLst/>
                <a:rect l="l" t="t" r="r" b="b"/>
                <a:pathLst>
                  <a:path w="37" h="751" extrusionOk="0">
                    <a:moveTo>
                      <a:pt x="1" y="751"/>
                    </a:moveTo>
                    <a:cubicBezTo>
                      <a:pt x="13" y="501"/>
                      <a:pt x="25" y="251"/>
                      <a:pt x="37" y="1"/>
                    </a:cubicBezTo>
                    <a:cubicBezTo>
                      <a:pt x="25" y="251"/>
                      <a:pt x="13" y="501"/>
                      <a:pt x="1" y="751"/>
                    </a:cubicBezTo>
                    <a:close/>
                  </a:path>
                </a:pathLst>
              </a:custGeom>
              <a:solidFill>
                <a:srgbClr val="FFC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212;p27"/>
              <p:cNvSpPr/>
              <p:nvPr/>
            </p:nvSpPr>
            <p:spPr>
              <a:xfrm>
                <a:off x="7474467" y="4669957"/>
                <a:ext cx="664" cy="13848"/>
              </a:xfrm>
              <a:custGeom>
                <a:avLst/>
                <a:gdLst/>
                <a:ahLst/>
                <a:cxnLst/>
                <a:rect l="l" t="t" r="r" b="b"/>
                <a:pathLst>
                  <a:path w="36" h="751" extrusionOk="0">
                    <a:moveTo>
                      <a:pt x="0" y="750"/>
                    </a:moveTo>
                    <a:cubicBezTo>
                      <a:pt x="12" y="500"/>
                      <a:pt x="24" y="250"/>
                      <a:pt x="36" y="0"/>
                    </a:cubicBezTo>
                    <a:cubicBezTo>
                      <a:pt x="24" y="250"/>
                      <a:pt x="12" y="500"/>
                      <a:pt x="0" y="750"/>
                    </a:cubicBezTo>
                    <a:close/>
                  </a:path>
                </a:pathLst>
              </a:custGeom>
              <a:solidFill>
                <a:srgbClr val="FFC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13;p27"/>
              <p:cNvSpPr/>
              <p:nvPr/>
            </p:nvSpPr>
            <p:spPr>
              <a:xfrm>
                <a:off x="7528478" y="3764092"/>
                <a:ext cx="240" cy="5495"/>
              </a:xfrm>
              <a:custGeom>
                <a:avLst/>
                <a:gdLst/>
                <a:ahLst/>
                <a:cxnLst/>
                <a:rect l="l" t="t" r="r" b="b"/>
                <a:pathLst>
                  <a:path w="13" h="298" extrusionOk="0">
                    <a:moveTo>
                      <a:pt x="0" y="298"/>
                    </a:moveTo>
                    <a:cubicBezTo>
                      <a:pt x="12" y="191"/>
                      <a:pt x="12" y="96"/>
                      <a:pt x="12" y="0"/>
                    </a:cubicBezTo>
                    <a:cubicBezTo>
                      <a:pt x="12" y="96"/>
                      <a:pt x="12" y="191"/>
                      <a:pt x="0" y="298"/>
                    </a:cubicBezTo>
                    <a:close/>
                  </a:path>
                </a:pathLst>
              </a:custGeom>
              <a:solidFill>
                <a:srgbClr val="FFC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14;p27"/>
              <p:cNvSpPr/>
              <p:nvPr/>
            </p:nvSpPr>
            <p:spPr>
              <a:xfrm>
                <a:off x="7490049" y="4397266"/>
                <a:ext cx="682" cy="12539"/>
              </a:xfrm>
              <a:custGeom>
                <a:avLst/>
                <a:gdLst/>
                <a:ahLst/>
                <a:cxnLst/>
                <a:rect l="l" t="t" r="r" b="b"/>
                <a:pathLst>
                  <a:path w="37" h="680" extrusionOk="0">
                    <a:moveTo>
                      <a:pt x="1" y="679"/>
                    </a:moveTo>
                    <a:cubicBezTo>
                      <a:pt x="12" y="453"/>
                      <a:pt x="24" y="227"/>
                      <a:pt x="36" y="1"/>
                    </a:cubicBezTo>
                    <a:cubicBezTo>
                      <a:pt x="24" y="227"/>
                      <a:pt x="12" y="453"/>
                      <a:pt x="1" y="679"/>
                    </a:cubicBezTo>
                    <a:close/>
                  </a:path>
                </a:pathLst>
              </a:custGeom>
              <a:solidFill>
                <a:srgbClr val="FFC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215;p27"/>
              <p:cNvSpPr/>
              <p:nvPr/>
            </p:nvSpPr>
            <p:spPr>
              <a:xfrm>
                <a:off x="7491580" y="4371579"/>
                <a:ext cx="682" cy="12318"/>
              </a:xfrm>
              <a:custGeom>
                <a:avLst/>
                <a:gdLst/>
                <a:ahLst/>
                <a:cxnLst/>
                <a:rect l="l" t="t" r="r" b="b"/>
                <a:pathLst>
                  <a:path w="37" h="668" extrusionOk="0">
                    <a:moveTo>
                      <a:pt x="1" y="668"/>
                    </a:moveTo>
                    <a:cubicBezTo>
                      <a:pt x="13" y="441"/>
                      <a:pt x="25" y="227"/>
                      <a:pt x="37" y="1"/>
                    </a:cubicBezTo>
                    <a:cubicBezTo>
                      <a:pt x="25" y="227"/>
                      <a:pt x="13" y="441"/>
                      <a:pt x="1" y="668"/>
                    </a:cubicBezTo>
                    <a:close/>
                  </a:path>
                </a:pathLst>
              </a:custGeom>
              <a:solidFill>
                <a:srgbClr val="FFC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216;p27"/>
              <p:cNvSpPr/>
              <p:nvPr/>
            </p:nvSpPr>
            <p:spPr>
              <a:xfrm>
                <a:off x="7524956" y="3850815"/>
                <a:ext cx="461" cy="6602"/>
              </a:xfrm>
              <a:custGeom>
                <a:avLst/>
                <a:gdLst/>
                <a:ahLst/>
                <a:cxnLst/>
                <a:rect l="l" t="t" r="r" b="b"/>
                <a:pathLst>
                  <a:path w="25" h="358" extrusionOk="0">
                    <a:moveTo>
                      <a:pt x="1" y="357"/>
                    </a:moveTo>
                    <a:cubicBezTo>
                      <a:pt x="13" y="238"/>
                      <a:pt x="13" y="119"/>
                      <a:pt x="24" y="0"/>
                    </a:cubicBezTo>
                    <a:cubicBezTo>
                      <a:pt x="13" y="119"/>
                      <a:pt x="13" y="238"/>
                      <a:pt x="1" y="357"/>
                    </a:cubicBezTo>
                    <a:close/>
                  </a:path>
                </a:pathLst>
              </a:custGeom>
              <a:solidFill>
                <a:srgbClr val="FFC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217;p27"/>
              <p:cNvSpPr/>
              <p:nvPr/>
            </p:nvSpPr>
            <p:spPr>
              <a:xfrm>
                <a:off x="7494659" y="4321311"/>
                <a:ext cx="682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37" h="644" extrusionOk="0">
                    <a:moveTo>
                      <a:pt x="1" y="643"/>
                    </a:moveTo>
                    <a:cubicBezTo>
                      <a:pt x="12" y="429"/>
                      <a:pt x="24" y="215"/>
                      <a:pt x="36" y="0"/>
                    </a:cubicBezTo>
                    <a:cubicBezTo>
                      <a:pt x="24" y="215"/>
                      <a:pt x="12" y="429"/>
                      <a:pt x="1" y="643"/>
                    </a:cubicBezTo>
                    <a:close/>
                  </a:path>
                </a:pathLst>
              </a:custGeom>
              <a:solidFill>
                <a:srgbClr val="FFC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218;p27"/>
              <p:cNvSpPr/>
              <p:nvPr/>
            </p:nvSpPr>
            <p:spPr>
              <a:xfrm>
                <a:off x="7523425" y="3638073"/>
                <a:ext cx="664" cy="2858"/>
              </a:xfrm>
              <a:custGeom>
                <a:avLst/>
                <a:gdLst/>
                <a:ahLst/>
                <a:cxnLst/>
                <a:rect l="l" t="t" r="r" b="b"/>
                <a:pathLst>
                  <a:path w="36" h="155" extrusionOk="0">
                    <a:moveTo>
                      <a:pt x="36" y="155"/>
                    </a:moveTo>
                    <a:cubicBezTo>
                      <a:pt x="24" y="107"/>
                      <a:pt x="12" y="48"/>
                      <a:pt x="0" y="0"/>
                    </a:cubicBezTo>
                    <a:cubicBezTo>
                      <a:pt x="12" y="48"/>
                      <a:pt x="24" y="107"/>
                      <a:pt x="36" y="155"/>
                    </a:cubicBezTo>
                    <a:close/>
                  </a:path>
                </a:pathLst>
              </a:custGeom>
              <a:solidFill>
                <a:srgbClr val="FFC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219;p27"/>
              <p:cNvSpPr/>
              <p:nvPr/>
            </p:nvSpPr>
            <p:spPr>
              <a:xfrm>
                <a:off x="7524513" y="3644213"/>
                <a:ext cx="461" cy="3319"/>
              </a:xfrm>
              <a:custGeom>
                <a:avLst/>
                <a:gdLst/>
                <a:ahLst/>
                <a:cxnLst/>
                <a:rect l="l" t="t" r="r" b="b"/>
                <a:pathLst>
                  <a:path w="25" h="180" extrusionOk="0">
                    <a:moveTo>
                      <a:pt x="25" y="179"/>
                    </a:moveTo>
                    <a:cubicBezTo>
                      <a:pt x="13" y="120"/>
                      <a:pt x="13" y="60"/>
                      <a:pt x="1" y="0"/>
                    </a:cubicBezTo>
                    <a:cubicBezTo>
                      <a:pt x="13" y="60"/>
                      <a:pt x="13" y="120"/>
                      <a:pt x="25" y="179"/>
                    </a:cubicBezTo>
                    <a:close/>
                  </a:path>
                </a:pathLst>
              </a:custGeom>
              <a:solidFill>
                <a:srgbClr val="FFC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220;p27"/>
              <p:cNvSpPr/>
              <p:nvPr/>
            </p:nvSpPr>
            <p:spPr>
              <a:xfrm>
                <a:off x="7493129" y="4346335"/>
                <a:ext cx="664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36" h="644" extrusionOk="0">
                    <a:moveTo>
                      <a:pt x="0" y="644"/>
                    </a:moveTo>
                    <a:cubicBezTo>
                      <a:pt x="12" y="429"/>
                      <a:pt x="24" y="215"/>
                      <a:pt x="36" y="1"/>
                    </a:cubicBezTo>
                    <a:cubicBezTo>
                      <a:pt x="24" y="215"/>
                      <a:pt x="12" y="429"/>
                      <a:pt x="0" y="644"/>
                    </a:cubicBezTo>
                    <a:close/>
                  </a:path>
                </a:pathLst>
              </a:custGeom>
              <a:solidFill>
                <a:srgbClr val="FFC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221;p27"/>
              <p:cNvSpPr/>
              <p:nvPr/>
            </p:nvSpPr>
            <p:spPr>
              <a:xfrm>
                <a:off x="7522319" y="3632135"/>
                <a:ext cx="682" cy="2655"/>
              </a:xfrm>
              <a:custGeom>
                <a:avLst/>
                <a:gdLst/>
                <a:ahLst/>
                <a:cxnLst/>
                <a:rect l="l" t="t" r="r" b="b"/>
                <a:pathLst>
                  <a:path w="37" h="144" extrusionOk="0">
                    <a:moveTo>
                      <a:pt x="36" y="144"/>
                    </a:moveTo>
                    <a:cubicBezTo>
                      <a:pt x="25" y="96"/>
                      <a:pt x="13" y="48"/>
                      <a:pt x="1" y="1"/>
                    </a:cubicBezTo>
                    <a:cubicBezTo>
                      <a:pt x="13" y="48"/>
                      <a:pt x="25" y="96"/>
                      <a:pt x="36" y="144"/>
                    </a:cubicBezTo>
                    <a:close/>
                  </a:path>
                </a:pathLst>
              </a:custGeom>
              <a:solidFill>
                <a:srgbClr val="FFC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222;p27"/>
              <p:cNvSpPr/>
              <p:nvPr/>
            </p:nvSpPr>
            <p:spPr>
              <a:xfrm>
                <a:off x="7480387" y="4557768"/>
                <a:ext cx="682" cy="13406"/>
              </a:xfrm>
              <a:custGeom>
                <a:avLst/>
                <a:gdLst/>
                <a:ahLst/>
                <a:cxnLst/>
                <a:rect l="l" t="t" r="r" b="b"/>
                <a:pathLst>
                  <a:path w="37" h="727" extrusionOk="0">
                    <a:moveTo>
                      <a:pt x="1" y="727"/>
                    </a:moveTo>
                    <a:cubicBezTo>
                      <a:pt x="13" y="477"/>
                      <a:pt x="24" y="238"/>
                      <a:pt x="36" y="0"/>
                    </a:cubicBezTo>
                    <a:cubicBezTo>
                      <a:pt x="24" y="238"/>
                      <a:pt x="13" y="477"/>
                      <a:pt x="1" y="727"/>
                    </a:cubicBezTo>
                    <a:close/>
                  </a:path>
                </a:pathLst>
              </a:custGeom>
              <a:solidFill>
                <a:srgbClr val="FFC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223;p27"/>
              <p:cNvSpPr/>
              <p:nvPr/>
            </p:nvSpPr>
            <p:spPr>
              <a:xfrm>
                <a:off x="7488519" y="4423617"/>
                <a:ext cx="664" cy="12318"/>
              </a:xfrm>
              <a:custGeom>
                <a:avLst/>
                <a:gdLst/>
                <a:ahLst/>
                <a:cxnLst/>
                <a:rect l="l" t="t" r="r" b="b"/>
                <a:pathLst>
                  <a:path w="36" h="668" extrusionOk="0">
                    <a:moveTo>
                      <a:pt x="0" y="667"/>
                    </a:moveTo>
                    <a:cubicBezTo>
                      <a:pt x="12" y="441"/>
                      <a:pt x="24" y="215"/>
                      <a:pt x="36" y="1"/>
                    </a:cubicBezTo>
                    <a:cubicBezTo>
                      <a:pt x="24" y="215"/>
                      <a:pt x="12" y="441"/>
                      <a:pt x="0" y="667"/>
                    </a:cubicBezTo>
                    <a:close/>
                  </a:path>
                </a:pathLst>
              </a:custGeom>
              <a:solidFill>
                <a:srgbClr val="FFC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224;p27"/>
              <p:cNvSpPr/>
              <p:nvPr/>
            </p:nvSpPr>
            <p:spPr>
              <a:xfrm>
                <a:off x="7486970" y="4449967"/>
                <a:ext cx="682" cy="12963"/>
              </a:xfrm>
              <a:custGeom>
                <a:avLst/>
                <a:gdLst/>
                <a:ahLst/>
                <a:cxnLst/>
                <a:rect l="l" t="t" r="r" b="b"/>
                <a:pathLst>
                  <a:path w="37" h="703" extrusionOk="0">
                    <a:moveTo>
                      <a:pt x="1" y="703"/>
                    </a:moveTo>
                    <a:cubicBezTo>
                      <a:pt x="13" y="465"/>
                      <a:pt x="25" y="238"/>
                      <a:pt x="37" y="0"/>
                    </a:cubicBezTo>
                    <a:cubicBezTo>
                      <a:pt x="25" y="238"/>
                      <a:pt x="13" y="465"/>
                      <a:pt x="1" y="703"/>
                    </a:cubicBezTo>
                    <a:close/>
                  </a:path>
                </a:pathLst>
              </a:custGeom>
              <a:solidFill>
                <a:srgbClr val="FFC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225;p27"/>
              <p:cNvSpPr/>
              <p:nvPr/>
            </p:nvSpPr>
            <p:spPr>
              <a:xfrm>
                <a:off x="7525841" y="3836985"/>
                <a:ext cx="240" cy="5716"/>
              </a:xfrm>
              <a:custGeom>
                <a:avLst/>
                <a:gdLst/>
                <a:ahLst/>
                <a:cxnLst/>
                <a:rect l="l" t="t" r="r" b="b"/>
                <a:pathLst>
                  <a:path w="13" h="310" extrusionOk="0">
                    <a:moveTo>
                      <a:pt x="0" y="310"/>
                    </a:moveTo>
                    <a:cubicBezTo>
                      <a:pt x="0" y="203"/>
                      <a:pt x="0" y="107"/>
                      <a:pt x="12" y="0"/>
                    </a:cubicBezTo>
                    <a:cubicBezTo>
                      <a:pt x="0" y="107"/>
                      <a:pt x="0" y="203"/>
                      <a:pt x="0" y="310"/>
                    </a:cubicBezTo>
                    <a:close/>
                  </a:path>
                </a:pathLst>
              </a:custGeom>
              <a:solidFill>
                <a:srgbClr val="FFCC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226;p27"/>
              <p:cNvSpPr/>
              <p:nvPr/>
            </p:nvSpPr>
            <p:spPr>
              <a:xfrm>
                <a:off x="7299472" y="2906945"/>
                <a:ext cx="646820" cy="1928566"/>
              </a:xfrm>
              <a:custGeom>
                <a:avLst/>
                <a:gdLst/>
                <a:ahLst/>
                <a:cxnLst/>
                <a:rect l="l" t="t" r="r" b="b"/>
                <a:pathLst>
                  <a:path w="35077" h="104586" extrusionOk="0">
                    <a:moveTo>
                      <a:pt x="17350" y="1"/>
                    </a:moveTo>
                    <a:cubicBezTo>
                      <a:pt x="15907" y="1"/>
                      <a:pt x="15419" y="1326"/>
                      <a:pt x="15396" y="2430"/>
                    </a:cubicBezTo>
                    <a:cubicBezTo>
                      <a:pt x="15372" y="3549"/>
                      <a:pt x="15348" y="5359"/>
                      <a:pt x="15229" y="6431"/>
                    </a:cubicBezTo>
                    <a:cubicBezTo>
                      <a:pt x="15098" y="7502"/>
                      <a:pt x="14979" y="10526"/>
                      <a:pt x="15003" y="11920"/>
                    </a:cubicBezTo>
                    <a:cubicBezTo>
                      <a:pt x="15015" y="13324"/>
                      <a:pt x="15503" y="17242"/>
                      <a:pt x="14467" y="17313"/>
                    </a:cubicBezTo>
                    <a:cubicBezTo>
                      <a:pt x="14459" y="17314"/>
                      <a:pt x="14452" y="17314"/>
                      <a:pt x="14444" y="17314"/>
                    </a:cubicBezTo>
                    <a:cubicBezTo>
                      <a:pt x="13415" y="17314"/>
                      <a:pt x="12286" y="12507"/>
                      <a:pt x="11931" y="11479"/>
                    </a:cubicBezTo>
                    <a:cubicBezTo>
                      <a:pt x="11586" y="10443"/>
                      <a:pt x="11026" y="8205"/>
                      <a:pt x="10681" y="7312"/>
                    </a:cubicBezTo>
                    <a:cubicBezTo>
                      <a:pt x="10347" y="6478"/>
                      <a:pt x="9827" y="3042"/>
                      <a:pt x="8085" y="3042"/>
                    </a:cubicBezTo>
                    <a:cubicBezTo>
                      <a:pt x="7961" y="3042"/>
                      <a:pt x="7830" y="3060"/>
                      <a:pt x="7692" y="3097"/>
                    </a:cubicBezTo>
                    <a:cubicBezTo>
                      <a:pt x="5633" y="3657"/>
                      <a:pt x="6240" y="5669"/>
                      <a:pt x="6537" y="6895"/>
                    </a:cubicBezTo>
                    <a:cubicBezTo>
                      <a:pt x="6835" y="8110"/>
                      <a:pt x="7990" y="12658"/>
                      <a:pt x="8371" y="14432"/>
                    </a:cubicBezTo>
                    <a:cubicBezTo>
                      <a:pt x="8752" y="16206"/>
                      <a:pt x="10395" y="21885"/>
                      <a:pt x="9657" y="23873"/>
                    </a:cubicBezTo>
                    <a:cubicBezTo>
                      <a:pt x="9323" y="24772"/>
                      <a:pt x="9067" y="25126"/>
                      <a:pt x="8803" y="25126"/>
                    </a:cubicBezTo>
                    <a:cubicBezTo>
                      <a:pt x="8605" y="25126"/>
                      <a:pt x="8401" y="24928"/>
                      <a:pt x="8157" y="24612"/>
                    </a:cubicBezTo>
                    <a:lnTo>
                      <a:pt x="8145" y="24612"/>
                    </a:lnTo>
                    <a:cubicBezTo>
                      <a:pt x="8002" y="24409"/>
                      <a:pt x="7835" y="24183"/>
                      <a:pt x="7657" y="23921"/>
                    </a:cubicBezTo>
                    <a:cubicBezTo>
                      <a:pt x="7502" y="23707"/>
                      <a:pt x="7359" y="23469"/>
                      <a:pt x="7204" y="23230"/>
                    </a:cubicBezTo>
                    <a:cubicBezTo>
                      <a:pt x="6645" y="22349"/>
                      <a:pt x="6049" y="21290"/>
                      <a:pt x="5287" y="20421"/>
                    </a:cubicBezTo>
                    <a:cubicBezTo>
                      <a:pt x="5133" y="20230"/>
                      <a:pt x="4966" y="20051"/>
                      <a:pt x="4787" y="19897"/>
                    </a:cubicBezTo>
                    <a:cubicBezTo>
                      <a:pt x="4609" y="19730"/>
                      <a:pt x="4430" y="19575"/>
                      <a:pt x="4240" y="19444"/>
                    </a:cubicBezTo>
                    <a:cubicBezTo>
                      <a:pt x="4037" y="19301"/>
                      <a:pt x="3799" y="19147"/>
                      <a:pt x="3525" y="19016"/>
                    </a:cubicBezTo>
                    <a:cubicBezTo>
                      <a:pt x="3466" y="18980"/>
                      <a:pt x="3406" y="18956"/>
                      <a:pt x="3347" y="18920"/>
                    </a:cubicBezTo>
                    <a:cubicBezTo>
                      <a:pt x="2803" y="18663"/>
                      <a:pt x="2166" y="18454"/>
                      <a:pt x="1578" y="18454"/>
                    </a:cubicBezTo>
                    <a:cubicBezTo>
                      <a:pt x="1161" y="18454"/>
                      <a:pt x="769" y="18558"/>
                      <a:pt x="453" y="18825"/>
                    </a:cubicBezTo>
                    <a:cubicBezTo>
                      <a:pt x="132" y="19087"/>
                      <a:pt x="1" y="19313"/>
                      <a:pt x="13" y="19539"/>
                    </a:cubicBezTo>
                    <a:cubicBezTo>
                      <a:pt x="13" y="19587"/>
                      <a:pt x="25" y="19623"/>
                      <a:pt x="37" y="19670"/>
                    </a:cubicBezTo>
                    <a:cubicBezTo>
                      <a:pt x="49" y="19730"/>
                      <a:pt x="72" y="19801"/>
                      <a:pt x="108" y="19861"/>
                    </a:cubicBezTo>
                    <a:cubicBezTo>
                      <a:pt x="132" y="19909"/>
                      <a:pt x="156" y="19956"/>
                      <a:pt x="191" y="20004"/>
                    </a:cubicBezTo>
                    <a:cubicBezTo>
                      <a:pt x="203" y="20016"/>
                      <a:pt x="227" y="20040"/>
                      <a:pt x="239" y="20063"/>
                    </a:cubicBezTo>
                    <a:cubicBezTo>
                      <a:pt x="465" y="20385"/>
                      <a:pt x="822" y="20730"/>
                      <a:pt x="1096" y="21206"/>
                    </a:cubicBezTo>
                    <a:cubicBezTo>
                      <a:pt x="1584" y="22064"/>
                      <a:pt x="2537" y="24171"/>
                      <a:pt x="3311" y="25552"/>
                    </a:cubicBezTo>
                    <a:cubicBezTo>
                      <a:pt x="3370" y="25635"/>
                      <a:pt x="3418" y="25719"/>
                      <a:pt x="3466" y="25802"/>
                    </a:cubicBezTo>
                    <a:cubicBezTo>
                      <a:pt x="3525" y="25897"/>
                      <a:pt x="3585" y="25993"/>
                      <a:pt x="3632" y="26088"/>
                    </a:cubicBezTo>
                    <a:cubicBezTo>
                      <a:pt x="3739" y="26243"/>
                      <a:pt x="3835" y="26374"/>
                      <a:pt x="3918" y="26493"/>
                    </a:cubicBezTo>
                    <a:cubicBezTo>
                      <a:pt x="4001" y="26600"/>
                      <a:pt x="4073" y="26707"/>
                      <a:pt x="4144" y="26826"/>
                    </a:cubicBezTo>
                    <a:cubicBezTo>
                      <a:pt x="4180" y="26886"/>
                      <a:pt x="4216" y="26957"/>
                      <a:pt x="4251" y="27017"/>
                    </a:cubicBezTo>
                    <a:cubicBezTo>
                      <a:pt x="4287" y="27100"/>
                      <a:pt x="4323" y="27171"/>
                      <a:pt x="4359" y="27243"/>
                    </a:cubicBezTo>
                    <a:cubicBezTo>
                      <a:pt x="4454" y="27445"/>
                      <a:pt x="4537" y="27660"/>
                      <a:pt x="4609" y="27874"/>
                    </a:cubicBezTo>
                    <a:cubicBezTo>
                      <a:pt x="4632" y="27957"/>
                      <a:pt x="4668" y="28041"/>
                      <a:pt x="4692" y="28124"/>
                    </a:cubicBezTo>
                    <a:cubicBezTo>
                      <a:pt x="4847" y="28624"/>
                      <a:pt x="4978" y="29136"/>
                      <a:pt x="5109" y="29553"/>
                    </a:cubicBezTo>
                    <a:cubicBezTo>
                      <a:pt x="5180" y="29767"/>
                      <a:pt x="5252" y="29946"/>
                      <a:pt x="5323" y="30112"/>
                    </a:cubicBezTo>
                    <a:cubicBezTo>
                      <a:pt x="5740" y="30922"/>
                      <a:pt x="6383" y="31791"/>
                      <a:pt x="7026" y="32601"/>
                    </a:cubicBezTo>
                    <a:cubicBezTo>
                      <a:pt x="7121" y="32732"/>
                      <a:pt x="7216" y="32851"/>
                      <a:pt x="7311" y="32958"/>
                    </a:cubicBezTo>
                    <a:cubicBezTo>
                      <a:pt x="7442" y="33136"/>
                      <a:pt x="7585" y="33315"/>
                      <a:pt x="7728" y="33482"/>
                    </a:cubicBezTo>
                    <a:cubicBezTo>
                      <a:pt x="8097" y="33946"/>
                      <a:pt x="8431" y="34363"/>
                      <a:pt x="8669" y="34696"/>
                    </a:cubicBezTo>
                    <a:cubicBezTo>
                      <a:pt x="8764" y="34839"/>
                      <a:pt x="8883" y="34982"/>
                      <a:pt x="9014" y="35137"/>
                    </a:cubicBezTo>
                    <a:cubicBezTo>
                      <a:pt x="9109" y="35244"/>
                      <a:pt x="9204" y="35363"/>
                      <a:pt x="9312" y="35482"/>
                    </a:cubicBezTo>
                    <a:cubicBezTo>
                      <a:pt x="9383" y="35553"/>
                      <a:pt x="9454" y="35637"/>
                      <a:pt x="9538" y="35720"/>
                    </a:cubicBezTo>
                    <a:cubicBezTo>
                      <a:pt x="9609" y="35791"/>
                      <a:pt x="9681" y="35875"/>
                      <a:pt x="9764" y="35958"/>
                    </a:cubicBezTo>
                    <a:cubicBezTo>
                      <a:pt x="10574" y="36804"/>
                      <a:pt x="11479" y="37673"/>
                      <a:pt x="11717" y="38173"/>
                    </a:cubicBezTo>
                    <a:cubicBezTo>
                      <a:pt x="11800" y="38339"/>
                      <a:pt x="11871" y="38518"/>
                      <a:pt x="11931" y="38732"/>
                    </a:cubicBezTo>
                    <a:cubicBezTo>
                      <a:pt x="11943" y="38780"/>
                      <a:pt x="11967" y="38839"/>
                      <a:pt x="11979" y="38887"/>
                    </a:cubicBezTo>
                    <a:cubicBezTo>
                      <a:pt x="11991" y="38935"/>
                      <a:pt x="12002" y="38994"/>
                      <a:pt x="12014" y="39042"/>
                    </a:cubicBezTo>
                    <a:cubicBezTo>
                      <a:pt x="12026" y="39078"/>
                      <a:pt x="12038" y="39125"/>
                      <a:pt x="12050" y="39173"/>
                    </a:cubicBezTo>
                    <a:cubicBezTo>
                      <a:pt x="12062" y="39220"/>
                      <a:pt x="12074" y="39280"/>
                      <a:pt x="12086" y="39328"/>
                    </a:cubicBezTo>
                    <a:cubicBezTo>
                      <a:pt x="12098" y="39375"/>
                      <a:pt x="12110" y="39423"/>
                      <a:pt x="12121" y="39482"/>
                    </a:cubicBezTo>
                    <a:cubicBezTo>
                      <a:pt x="12121" y="39530"/>
                      <a:pt x="12133" y="39590"/>
                      <a:pt x="12145" y="39649"/>
                    </a:cubicBezTo>
                    <a:cubicBezTo>
                      <a:pt x="12157" y="39697"/>
                      <a:pt x="12169" y="39756"/>
                      <a:pt x="12181" y="39804"/>
                    </a:cubicBezTo>
                    <a:cubicBezTo>
                      <a:pt x="12181" y="39863"/>
                      <a:pt x="12193" y="39923"/>
                      <a:pt x="12205" y="39982"/>
                    </a:cubicBezTo>
                    <a:cubicBezTo>
                      <a:pt x="12217" y="40042"/>
                      <a:pt x="12217" y="40102"/>
                      <a:pt x="12229" y="40161"/>
                    </a:cubicBezTo>
                    <a:cubicBezTo>
                      <a:pt x="12241" y="40221"/>
                      <a:pt x="12241" y="40280"/>
                      <a:pt x="12252" y="40352"/>
                    </a:cubicBezTo>
                    <a:cubicBezTo>
                      <a:pt x="12264" y="40411"/>
                      <a:pt x="12264" y="40471"/>
                      <a:pt x="12276" y="40530"/>
                    </a:cubicBezTo>
                    <a:cubicBezTo>
                      <a:pt x="12288" y="40602"/>
                      <a:pt x="12288" y="40661"/>
                      <a:pt x="12300" y="40733"/>
                    </a:cubicBezTo>
                    <a:cubicBezTo>
                      <a:pt x="12300" y="40792"/>
                      <a:pt x="12312" y="40864"/>
                      <a:pt x="12312" y="40923"/>
                    </a:cubicBezTo>
                    <a:cubicBezTo>
                      <a:pt x="12324" y="40995"/>
                      <a:pt x="12336" y="41066"/>
                      <a:pt x="12336" y="41137"/>
                    </a:cubicBezTo>
                    <a:cubicBezTo>
                      <a:pt x="12348" y="41209"/>
                      <a:pt x="12348" y="41280"/>
                      <a:pt x="12348" y="41352"/>
                    </a:cubicBezTo>
                    <a:cubicBezTo>
                      <a:pt x="12360" y="41423"/>
                      <a:pt x="12360" y="41495"/>
                      <a:pt x="12372" y="41578"/>
                    </a:cubicBezTo>
                    <a:cubicBezTo>
                      <a:pt x="12372" y="41649"/>
                      <a:pt x="12383" y="41721"/>
                      <a:pt x="12383" y="41792"/>
                    </a:cubicBezTo>
                    <a:cubicBezTo>
                      <a:pt x="12383" y="41864"/>
                      <a:pt x="12395" y="41947"/>
                      <a:pt x="12395" y="42030"/>
                    </a:cubicBezTo>
                    <a:cubicBezTo>
                      <a:pt x="12395" y="42102"/>
                      <a:pt x="12407" y="42173"/>
                      <a:pt x="12407" y="42257"/>
                    </a:cubicBezTo>
                    <a:cubicBezTo>
                      <a:pt x="12407" y="42340"/>
                      <a:pt x="12419" y="42423"/>
                      <a:pt x="12419" y="42507"/>
                    </a:cubicBezTo>
                    <a:cubicBezTo>
                      <a:pt x="12419" y="42578"/>
                      <a:pt x="12419" y="42661"/>
                      <a:pt x="12431" y="42745"/>
                    </a:cubicBezTo>
                    <a:cubicBezTo>
                      <a:pt x="12431" y="42828"/>
                      <a:pt x="12431" y="42911"/>
                      <a:pt x="12431" y="43007"/>
                    </a:cubicBezTo>
                    <a:lnTo>
                      <a:pt x="12431" y="45519"/>
                    </a:lnTo>
                    <a:cubicBezTo>
                      <a:pt x="12431" y="45626"/>
                      <a:pt x="12443" y="45733"/>
                      <a:pt x="12431" y="45840"/>
                    </a:cubicBezTo>
                    <a:cubicBezTo>
                      <a:pt x="12431" y="45936"/>
                      <a:pt x="12431" y="46043"/>
                      <a:pt x="12431" y="46138"/>
                    </a:cubicBezTo>
                    <a:cubicBezTo>
                      <a:pt x="12431" y="46257"/>
                      <a:pt x="12431" y="46364"/>
                      <a:pt x="12431" y="46483"/>
                    </a:cubicBezTo>
                    <a:cubicBezTo>
                      <a:pt x="12431" y="46579"/>
                      <a:pt x="12419" y="46674"/>
                      <a:pt x="12419" y="46781"/>
                    </a:cubicBezTo>
                    <a:cubicBezTo>
                      <a:pt x="12419" y="46900"/>
                      <a:pt x="12419" y="47019"/>
                      <a:pt x="12419" y="47138"/>
                    </a:cubicBezTo>
                    <a:cubicBezTo>
                      <a:pt x="12407" y="47233"/>
                      <a:pt x="12407" y="47341"/>
                      <a:pt x="12407" y="47448"/>
                    </a:cubicBezTo>
                    <a:cubicBezTo>
                      <a:pt x="12395" y="47567"/>
                      <a:pt x="12395" y="47698"/>
                      <a:pt x="12395" y="47817"/>
                    </a:cubicBezTo>
                    <a:cubicBezTo>
                      <a:pt x="12395" y="47912"/>
                      <a:pt x="12383" y="48007"/>
                      <a:pt x="12383" y="48114"/>
                    </a:cubicBezTo>
                    <a:cubicBezTo>
                      <a:pt x="12383" y="48245"/>
                      <a:pt x="12372" y="48388"/>
                      <a:pt x="12372" y="48519"/>
                    </a:cubicBezTo>
                    <a:cubicBezTo>
                      <a:pt x="12372" y="48603"/>
                      <a:pt x="12360" y="48674"/>
                      <a:pt x="12360" y="48757"/>
                    </a:cubicBezTo>
                    <a:cubicBezTo>
                      <a:pt x="12348" y="49103"/>
                      <a:pt x="12336" y="49448"/>
                      <a:pt x="12312" y="49805"/>
                    </a:cubicBezTo>
                    <a:cubicBezTo>
                      <a:pt x="12312" y="49865"/>
                      <a:pt x="12312" y="49912"/>
                      <a:pt x="12312" y="49972"/>
                    </a:cubicBezTo>
                    <a:cubicBezTo>
                      <a:pt x="12300" y="50127"/>
                      <a:pt x="12288" y="50281"/>
                      <a:pt x="12288" y="50436"/>
                    </a:cubicBezTo>
                    <a:cubicBezTo>
                      <a:pt x="12276" y="50543"/>
                      <a:pt x="12276" y="50639"/>
                      <a:pt x="12276" y="50746"/>
                    </a:cubicBezTo>
                    <a:cubicBezTo>
                      <a:pt x="12264" y="50889"/>
                      <a:pt x="12252" y="51043"/>
                      <a:pt x="12252" y="51186"/>
                    </a:cubicBezTo>
                    <a:cubicBezTo>
                      <a:pt x="12241" y="51305"/>
                      <a:pt x="12241" y="51424"/>
                      <a:pt x="12229" y="51543"/>
                    </a:cubicBezTo>
                    <a:cubicBezTo>
                      <a:pt x="12229" y="51698"/>
                      <a:pt x="12217" y="51853"/>
                      <a:pt x="12205" y="52008"/>
                    </a:cubicBezTo>
                    <a:cubicBezTo>
                      <a:pt x="12205" y="52127"/>
                      <a:pt x="12193" y="52234"/>
                      <a:pt x="12193" y="52353"/>
                    </a:cubicBezTo>
                    <a:cubicBezTo>
                      <a:pt x="12181" y="52508"/>
                      <a:pt x="12169" y="52663"/>
                      <a:pt x="12169" y="52817"/>
                    </a:cubicBezTo>
                    <a:cubicBezTo>
                      <a:pt x="12157" y="52948"/>
                      <a:pt x="12145" y="53067"/>
                      <a:pt x="12145" y="53198"/>
                    </a:cubicBezTo>
                    <a:cubicBezTo>
                      <a:pt x="12133" y="53353"/>
                      <a:pt x="12121" y="53508"/>
                      <a:pt x="12121" y="53663"/>
                    </a:cubicBezTo>
                    <a:cubicBezTo>
                      <a:pt x="12110" y="53794"/>
                      <a:pt x="12098" y="53925"/>
                      <a:pt x="12098" y="54056"/>
                    </a:cubicBezTo>
                    <a:cubicBezTo>
                      <a:pt x="12086" y="54210"/>
                      <a:pt x="12074" y="54377"/>
                      <a:pt x="12062" y="54544"/>
                    </a:cubicBezTo>
                    <a:cubicBezTo>
                      <a:pt x="12062" y="54675"/>
                      <a:pt x="12050" y="54806"/>
                      <a:pt x="12038" y="54949"/>
                    </a:cubicBezTo>
                    <a:cubicBezTo>
                      <a:pt x="12026" y="55103"/>
                      <a:pt x="12026" y="55258"/>
                      <a:pt x="12014" y="55425"/>
                    </a:cubicBezTo>
                    <a:cubicBezTo>
                      <a:pt x="12002" y="55568"/>
                      <a:pt x="11991" y="55711"/>
                      <a:pt x="11991" y="55853"/>
                    </a:cubicBezTo>
                    <a:cubicBezTo>
                      <a:pt x="11979" y="56020"/>
                      <a:pt x="11967" y="56187"/>
                      <a:pt x="11955" y="56354"/>
                    </a:cubicBezTo>
                    <a:cubicBezTo>
                      <a:pt x="11943" y="56496"/>
                      <a:pt x="11943" y="56639"/>
                      <a:pt x="11931" y="56782"/>
                    </a:cubicBezTo>
                    <a:cubicBezTo>
                      <a:pt x="11919" y="56949"/>
                      <a:pt x="11907" y="57127"/>
                      <a:pt x="11895" y="57306"/>
                    </a:cubicBezTo>
                    <a:cubicBezTo>
                      <a:pt x="11883" y="57449"/>
                      <a:pt x="11883" y="57580"/>
                      <a:pt x="11871" y="57723"/>
                    </a:cubicBezTo>
                    <a:cubicBezTo>
                      <a:pt x="11860" y="57901"/>
                      <a:pt x="11848" y="58092"/>
                      <a:pt x="11836" y="58270"/>
                    </a:cubicBezTo>
                    <a:cubicBezTo>
                      <a:pt x="11824" y="58413"/>
                      <a:pt x="11812" y="58556"/>
                      <a:pt x="11812" y="58699"/>
                    </a:cubicBezTo>
                    <a:cubicBezTo>
                      <a:pt x="11788" y="58878"/>
                      <a:pt x="11776" y="59068"/>
                      <a:pt x="11764" y="59259"/>
                    </a:cubicBezTo>
                    <a:cubicBezTo>
                      <a:pt x="11764" y="59402"/>
                      <a:pt x="11752" y="59556"/>
                      <a:pt x="11740" y="59723"/>
                    </a:cubicBezTo>
                    <a:cubicBezTo>
                      <a:pt x="11729" y="59890"/>
                      <a:pt x="11717" y="60068"/>
                      <a:pt x="11705" y="60247"/>
                    </a:cubicBezTo>
                    <a:cubicBezTo>
                      <a:pt x="11693" y="60414"/>
                      <a:pt x="11681" y="60580"/>
                      <a:pt x="11669" y="60747"/>
                    </a:cubicBezTo>
                    <a:cubicBezTo>
                      <a:pt x="11657" y="60937"/>
                      <a:pt x="11645" y="61116"/>
                      <a:pt x="11633" y="61295"/>
                    </a:cubicBezTo>
                    <a:cubicBezTo>
                      <a:pt x="11621" y="61449"/>
                      <a:pt x="11610" y="61604"/>
                      <a:pt x="11610" y="61759"/>
                    </a:cubicBezTo>
                    <a:cubicBezTo>
                      <a:pt x="11586" y="61961"/>
                      <a:pt x="11574" y="62176"/>
                      <a:pt x="11562" y="62378"/>
                    </a:cubicBezTo>
                    <a:cubicBezTo>
                      <a:pt x="11550" y="62497"/>
                      <a:pt x="11550" y="62616"/>
                      <a:pt x="11538" y="62735"/>
                    </a:cubicBezTo>
                    <a:cubicBezTo>
                      <a:pt x="11526" y="62997"/>
                      <a:pt x="11502" y="63259"/>
                      <a:pt x="11490" y="63521"/>
                    </a:cubicBezTo>
                    <a:cubicBezTo>
                      <a:pt x="11490" y="63533"/>
                      <a:pt x="11479" y="63557"/>
                      <a:pt x="11479" y="63581"/>
                    </a:cubicBezTo>
                    <a:cubicBezTo>
                      <a:pt x="11443" y="64081"/>
                      <a:pt x="11419" y="64605"/>
                      <a:pt x="11383" y="65117"/>
                    </a:cubicBezTo>
                    <a:cubicBezTo>
                      <a:pt x="11371" y="65283"/>
                      <a:pt x="11359" y="65438"/>
                      <a:pt x="11348" y="65605"/>
                    </a:cubicBezTo>
                    <a:cubicBezTo>
                      <a:pt x="11336" y="65736"/>
                      <a:pt x="11324" y="65879"/>
                      <a:pt x="11324" y="66021"/>
                    </a:cubicBezTo>
                    <a:cubicBezTo>
                      <a:pt x="11300" y="66271"/>
                      <a:pt x="11288" y="66510"/>
                      <a:pt x="11264" y="66771"/>
                    </a:cubicBezTo>
                    <a:cubicBezTo>
                      <a:pt x="11252" y="66926"/>
                      <a:pt x="11240" y="67081"/>
                      <a:pt x="11240" y="67248"/>
                    </a:cubicBezTo>
                    <a:cubicBezTo>
                      <a:pt x="11217" y="67474"/>
                      <a:pt x="11205" y="67688"/>
                      <a:pt x="11193" y="67914"/>
                    </a:cubicBezTo>
                    <a:cubicBezTo>
                      <a:pt x="11133" y="68712"/>
                      <a:pt x="11086" y="69510"/>
                      <a:pt x="11026" y="70331"/>
                    </a:cubicBezTo>
                    <a:cubicBezTo>
                      <a:pt x="11026" y="70355"/>
                      <a:pt x="11026" y="70367"/>
                      <a:pt x="11026" y="70391"/>
                    </a:cubicBezTo>
                    <a:cubicBezTo>
                      <a:pt x="11002" y="70772"/>
                      <a:pt x="10978" y="71165"/>
                      <a:pt x="10955" y="71546"/>
                    </a:cubicBezTo>
                    <a:cubicBezTo>
                      <a:pt x="10943" y="71713"/>
                      <a:pt x="10931" y="71879"/>
                      <a:pt x="10919" y="72046"/>
                    </a:cubicBezTo>
                    <a:cubicBezTo>
                      <a:pt x="10907" y="72296"/>
                      <a:pt x="10883" y="72546"/>
                      <a:pt x="10871" y="72808"/>
                    </a:cubicBezTo>
                    <a:cubicBezTo>
                      <a:pt x="10859" y="72987"/>
                      <a:pt x="10848" y="73165"/>
                      <a:pt x="10836" y="73344"/>
                    </a:cubicBezTo>
                    <a:cubicBezTo>
                      <a:pt x="10824" y="73594"/>
                      <a:pt x="10800" y="73832"/>
                      <a:pt x="10788" y="74082"/>
                    </a:cubicBezTo>
                    <a:cubicBezTo>
                      <a:pt x="10776" y="74284"/>
                      <a:pt x="10764" y="74475"/>
                      <a:pt x="10752" y="74665"/>
                    </a:cubicBezTo>
                    <a:cubicBezTo>
                      <a:pt x="10728" y="74903"/>
                      <a:pt x="10717" y="75142"/>
                      <a:pt x="10705" y="75380"/>
                    </a:cubicBezTo>
                    <a:cubicBezTo>
                      <a:pt x="10693" y="75594"/>
                      <a:pt x="10681" y="75796"/>
                      <a:pt x="10669" y="75999"/>
                    </a:cubicBezTo>
                    <a:cubicBezTo>
                      <a:pt x="10645" y="76237"/>
                      <a:pt x="10633" y="76475"/>
                      <a:pt x="10621" y="76701"/>
                    </a:cubicBezTo>
                    <a:cubicBezTo>
                      <a:pt x="10609" y="76916"/>
                      <a:pt x="10597" y="77130"/>
                      <a:pt x="10586" y="77344"/>
                    </a:cubicBezTo>
                    <a:cubicBezTo>
                      <a:pt x="10562" y="77582"/>
                      <a:pt x="10550" y="77820"/>
                      <a:pt x="10538" y="78059"/>
                    </a:cubicBezTo>
                    <a:cubicBezTo>
                      <a:pt x="10526" y="78273"/>
                      <a:pt x="10514" y="78487"/>
                      <a:pt x="10502" y="78702"/>
                    </a:cubicBezTo>
                    <a:cubicBezTo>
                      <a:pt x="10478" y="78940"/>
                      <a:pt x="10467" y="79190"/>
                      <a:pt x="10455" y="79428"/>
                    </a:cubicBezTo>
                    <a:cubicBezTo>
                      <a:pt x="10443" y="79654"/>
                      <a:pt x="10431" y="79868"/>
                      <a:pt x="10419" y="80095"/>
                    </a:cubicBezTo>
                    <a:cubicBezTo>
                      <a:pt x="10395" y="80333"/>
                      <a:pt x="10383" y="80571"/>
                      <a:pt x="10371" y="80821"/>
                    </a:cubicBezTo>
                    <a:cubicBezTo>
                      <a:pt x="10359" y="81047"/>
                      <a:pt x="10347" y="81273"/>
                      <a:pt x="10336" y="81499"/>
                    </a:cubicBezTo>
                    <a:cubicBezTo>
                      <a:pt x="10312" y="81750"/>
                      <a:pt x="10300" y="81988"/>
                      <a:pt x="10288" y="82250"/>
                    </a:cubicBezTo>
                    <a:cubicBezTo>
                      <a:pt x="10276" y="82464"/>
                      <a:pt x="10264" y="82690"/>
                      <a:pt x="10252" y="82916"/>
                    </a:cubicBezTo>
                    <a:cubicBezTo>
                      <a:pt x="10228" y="83166"/>
                      <a:pt x="10216" y="83428"/>
                      <a:pt x="10205" y="83678"/>
                    </a:cubicBezTo>
                    <a:cubicBezTo>
                      <a:pt x="10193" y="83916"/>
                      <a:pt x="10181" y="84143"/>
                      <a:pt x="10169" y="84381"/>
                    </a:cubicBezTo>
                    <a:cubicBezTo>
                      <a:pt x="10145" y="84631"/>
                      <a:pt x="9859" y="89274"/>
                      <a:pt x="9847" y="89524"/>
                    </a:cubicBezTo>
                    <a:cubicBezTo>
                      <a:pt x="9835" y="89762"/>
                      <a:pt x="9824" y="90001"/>
                      <a:pt x="9812" y="90251"/>
                    </a:cubicBezTo>
                    <a:cubicBezTo>
                      <a:pt x="9788" y="90501"/>
                      <a:pt x="9776" y="90763"/>
                      <a:pt x="9764" y="91024"/>
                    </a:cubicBezTo>
                    <a:cubicBezTo>
                      <a:pt x="9752" y="91263"/>
                      <a:pt x="9740" y="91501"/>
                      <a:pt x="9728" y="91739"/>
                    </a:cubicBezTo>
                    <a:cubicBezTo>
                      <a:pt x="9716" y="92001"/>
                      <a:pt x="9693" y="92263"/>
                      <a:pt x="9681" y="92537"/>
                    </a:cubicBezTo>
                    <a:cubicBezTo>
                      <a:pt x="9669" y="92775"/>
                      <a:pt x="9657" y="93013"/>
                      <a:pt x="9645" y="93251"/>
                    </a:cubicBezTo>
                    <a:cubicBezTo>
                      <a:pt x="9633" y="93525"/>
                      <a:pt x="9621" y="93799"/>
                      <a:pt x="9597" y="94072"/>
                    </a:cubicBezTo>
                    <a:cubicBezTo>
                      <a:pt x="9585" y="94311"/>
                      <a:pt x="9574" y="94549"/>
                      <a:pt x="9562" y="94787"/>
                    </a:cubicBezTo>
                    <a:cubicBezTo>
                      <a:pt x="9550" y="95061"/>
                      <a:pt x="9538" y="95335"/>
                      <a:pt x="9526" y="95608"/>
                    </a:cubicBezTo>
                    <a:cubicBezTo>
                      <a:pt x="9514" y="95858"/>
                      <a:pt x="9502" y="96108"/>
                      <a:pt x="9490" y="96358"/>
                    </a:cubicBezTo>
                    <a:cubicBezTo>
                      <a:pt x="9478" y="96632"/>
                      <a:pt x="9466" y="96918"/>
                      <a:pt x="9443" y="97192"/>
                    </a:cubicBezTo>
                    <a:cubicBezTo>
                      <a:pt x="9431" y="97442"/>
                      <a:pt x="9419" y="97692"/>
                      <a:pt x="9407" y="97942"/>
                    </a:cubicBezTo>
                    <a:cubicBezTo>
                      <a:pt x="9395" y="98240"/>
                      <a:pt x="9383" y="98537"/>
                      <a:pt x="9371" y="98835"/>
                    </a:cubicBezTo>
                    <a:cubicBezTo>
                      <a:pt x="9359" y="99073"/>
                      <a:pt x="9347" y="99299"/>
                      <a:pt x="9335" y="99537"/>
                    </a:cubicBezTo>
                    <a:cubicBezTo>
                      <a:pt x="9324" y="99859"/>
                      <a:pt x="9300" y="100180"/>
                      <a:pt x="9288" y="100514"/>
                    </a:cubicBezTo>
                    <a:cubicBezTo>
                      <a:pt x="9276" y="100728"/>
                      <a:pt x="9276" y="100942"/>
                      <a:pt x="9264" y="101169"/>
                    </a:cubicBezTo>
                    <a:cubicBezTo>
                      <a:pt x="9240" y="101514"/>
                      <a:pt x="9228" y="101859"/>
                      <a:pt x="9216" y="102216"/>
                    </a:cubicBezTo>
                    <a:cubicBezTo>
                      <a:pt x="9204" y="102419"/>
                      <a:pt x="9193" y="102621"/>
                      <a:pt x="9193" y="102824"/>
                    </a:cubicBezTo>
                    <a:cubicBezTo>
                      <a:pt x="9169" y="103371"/>
                      <a:pt x="9145" y="103931"/>
                      <a:pt x="9121" y="104490"/>
                    </a:cubicBezTo>
                    <a:lnTo>
                      <a:pt x="26730" y="104586"/>
                    </a:lnTo>
                    <a:cubicBezTo>
                      <a:pt x="26207" y="87036"/>
                      <a:pt x="25873" y="74296"/>
                      <a:pt x="25326" y="62128"/>
                    </a:cubicBezTo>
                    <a:cubicBezTo>
                      <a:pt x="24933" y="53472"/>
                      <a:pt x="24159" y="40185"/>
                      <a:pt x="24159" y="40125"/>
                    </a:cubicBezTo>
                    <a:cubicBezTo>
                      <a:pt x="24159" y="39328"/>
                      <a:pt x="24540" y="37899"/>
                      <a:pt x="24956" y="36875"/>
                    </a:cubicBezTo>
                    <a:cubicBezTo>
                      <a:pt x="25397" y="35768"/>
                      <a:pt x="26540" y="32720"/>
                      <a:pt x="26778" y="31422"/>
                    </a:cubicBezTo>
                    <a:cubicBezTo>
                      <a:pt x="27028" y="30124"/>
                      <a:pt x="27635" y="27433"/>
                      <a:pt x="27873" y="26457"/>
                    </a:cubicBezTo>
                    <a:cubicBezTo>
                      <a:pt x="28254" y="24993"/>
                      <a:pt x="28457" y="23349"/>
                      <a:pt x="28457" y="23349"/>
                    </a:cubicBezTo>
                    <a:cubicBezTo>
                      <a:pt x="28457" y="23349"/>
                      <a:pt x="30433" y="20087"/>
                      <a:pt x="31195" y="18992"/>
                    </a:cubicBezTo>
                    <a:cubicBezTo>
                      <a:pt x="31969" y="17885"/>
                      <a:pt x="33981" y="14956"/>
                      <a:pt x="34529" y="13610"/>
                    </a:cubicBezTo>
                    <a:cubicBezTo>
                      <a:pt x="35077" y="12277"/>
                      <a:pt x="34720" y="11336"/>
                      <a:pt x="34124" y="11038"/>
                    </a:cubicBezTo>
                    <a:cubicBezTo>
                      <a:pt x="33948" y="10956"/>
                      <a:pt x="33729" y="10898"/>
                      <a:pt x="33482" y="10898"/>
                    </a:cubicBezTo>
                    <a:cubicBezTo>
                      <a:pt x="32877" y="10898"/>
                      <a:pt x="32104" y="11244"/>
                      <a:pt x="31386" y="12420"/>
                    </a:cubicBezTo>
                    <a:cubicBezTo>
                      <a:pt x="30374" y="14075"/>
                      <a:pt x="28302" y="16968"/>
                      <a:pt x="27492" y="17980"/>
                    </a:cubicBezTo>
                    <a:cubicBezTo>
                      <a:pt x="26746" y="18888"/>
                      <a:pt x="25921" y="20151"/>
                      <a:pt x="25401" y="20151"/>
                    </a:cubicBezTo>
                    <a:cubicBezTo>
                      <a:pt x="25349" y="20151"/>
                      <a:pt x="25300" y="20138"/>
                      <a:pt x="25254" y="20111"/>
                    </a:cubicBezTo>
                    <a:cubicBezTo>
                      <a:pt x="24742" y="19825"/>
                      <a:pt x="24968" y="18063"/>
                      <a:pt x="25421" y="16765"/>
                    </a:cubicBezTo>
                    <a:cubicBezTo>
                      <a:pt x="25873" y="15468"/>
                      <a:pt x="26790" y="12372"/>
                      <a:pt x="27076" y="10884"/>
                    </a:cubicBezTo>
                    <a:cubicBezTo>
                      <a:pt x="27350" y="9395"/>
                      <a:pt x="28493" y="5931"/>
                      <a:pt x="28612" y="5192"/>
                    </a:cubicBezTo>
                    <a:cubicBezTo>
                      <a:pt x="28719" y="4442"/>
                      <a:pt x="28314" y="3645"/>
                      <a:pt x="27445" y="3299"/>
                    </a:cubicBezTo>
                    <a:cubicBezTo>
                      <a:pt x="27251" y="3223"/>
                      <a:pt x="27055" y="3181"/>
                      <a:pt x="26861" y="3181"/>
                    </a:cubicBezTo>
                    <a:cubicBezTo>
                      <a:pt x="26173" y="3181"/>
                      <a:pt x="25503" y="3707"/>
                      <a:pt x="24992" y="5109"/>
                    </a:cubicBezTo>
                    <a:cubicBezTo>
                      <a:pt x="24337" y="6907"/>
                      <a:pt x="23766" y="9324"/>
                      <a:pt x="23468" y="10384"/>
                    </a:cubicBezTo>
                    <a:cubicBezTo>
                      <a:pt x="23159" y="11455"/>
                      <a:pt x="21111" y="16896"/>
                      <a:pt x="20682" y="17634"/>
                    </a:cubicBezTo>
                    <a:cubicBezTo>
                      <a:pt x="20540" y="17885"/>
                      <a:pt x="20340" y="18000"/>
                      <a:pt x="20139" y="18000"/>
                    </a:cubicBezTo>
                    <a:cubicBezTo>
                      <a:pt x="19749" y="18000"/>
                      <a:pt x="19361" y="17568"/>
                      <a:pt x="19408" y="16861"/>
                    </a:cubicBezTo>
                    <a:cubicBezTo>
                      <a:pt x="19480" y="15789"/>
                      <a:pt x="19420" y="12348"/>
                      <a:pt x="19313" y="10848"/>
                    </a:cubicBezTo>
                    <a:cubicBezTo>
                      <a:pt x="19206" y="9360"/>
                      <a:pt x="19075" y="6705"/>
                      <a:pt x="19051" y="5728"/>
                    </a:cubicBezTo>
                    <a:cubicBezTo>
                      <a:pt x="19027" y="4740"/>
                      <a:pt x="19063" y="2466"/>
                      <a:pt x="19039" y="1859"/>
                    </a:cubicBezTo>
                    <a:cubicBezTo>
                      <a:pt x="19015" y="1252"/>
                      <a:pt x="18896" y="37"/>
                      <a:pt x="17408" y="1"/>
                    </a:cubicBezTo>
                    <a:cubicBezTo>
                      <a:pt x="17388" y="1"/>
                      <a:pt x="17369" y="1"/>
                      <a:pt x="17350" y="1"/>
                    </a:cubicBezTo>
                    <a:close/>
                  </a:path>
                </a:pathLst>
              </a:custGeom>
              <a:solidFill>
                <a:srgbClr val="FFC0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27;p27"/>
              <p:cNvSpPr/>
              <p:nvPr/>
            </p:nvSpPr>
            <p:spPr>
              <a:xfrm>
                <a:off x="7444594" y="3800086"/>
                <a:ext cx="365352" cy="1042229"/>
              </a:xfrm>
              <a:custGeom>
                <a:avLst/>
                <a:gdLst/>
                <a:ahLst/>
                <a:cxnLst/>
                <a:rect l="l" t="t" r="r" b="b"/>
                <a:pathLst>
                  <a:path w="19813" h="56520" extrusionOk="0">
                    <a:moveTo>
                      <a:pt x="3835" y="1"/>
                    </a:moveTo>
                    <a:cubicBezTo>
                      <a:pt x="3835" y="1"/>
                      <a:pt x="346" y="49769"/>
                      <a:pt x="1" y="56317"/>
                    </a:cubicBezTo>
                    <a:lnTo>
                      <a:pt x="19813" y="56520"/>
                    </a:lnTo>
                    <a:cubicBezTo>
                      <a:pt x="19813" y="56520"/>
                      <a:pt x="18098" y="8633"/>
                      <a:pt x="17146" y="680"/>
                    </a:cubicBezTo>
                    <a:cubicBezTo>
                      <a:pt x="17146" y="680"/>
                      <a:pt x="15466" y="739"/>
                      <a:pt x="13258" y="739"/>
                    </a:cubicBezTo>
                    <a:cubicBezTo>
                      <a:pt x="10056" y="739"/>
                      <a:pt x="5744" y="614"/>
                      <a:pt x="3835" y="1"/>
                    </a:cubicBezTo>
                    <a:close/>
                  </a:path>
                </a:pathLst>
              </a:custGeom>
              <a:solidFill>
                <a:srgbClr val="EAE6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28;p27"/>
              <p:cNvSpPr/>
              <p:nvPr/>
            </p:nvSpPr>
            <p:spPr>
              <a:xfrm>
                <a:off x="7512730" y="3788045"/>
                <a:ext cx="257717" cy="52425"/>
              </a:xfrm>
              <a:custGeom>
                <a:avLst/>
                <a:gdLst/>
                <a:ahLst/>
                <a:cxnLst/>
                <a:rect l="l" t="t" r="r" b="b"/>
                <a:pathLst>
                  <a:path w="13976" h="2843" extrusionOk="0">
                    <a:moveTo>
                      <a:pt x="609" y="0"/>
                    </a:moveTo>
                    <a:cubicBezTo>
                      <a:pt x="7" y="0"/>
                      <a:pt x="1" y="847"/>
                      <a:pt x="45" y="2023"/>
                    </a:cubicBezTo>
                    <a:cubicBezTo>
                      <a:pt x="45" y="2023"/>
                      <a:pt x="1819" y="2749"/>
                      <a:pt x="6486" y="2833"/>
                    </a:cubicBezTo>
                    <a:cubicBezTo>
                      <a:pt x="6813" y="2839"/>
                      <a:pt x="7130" y="2843"/>
                      <a:pt x="7436" y="2843"/>
                    </a:cubicBezTo>
                    <a:cubicBezTo>
                      <a:pt x="11488" y="2843"/>
                      <a:pt x="13630" y="2297"/>
                      <a:pt x="13630" y="2297"/>
                    </a:cubicBezTo>
                    <a:cubicBezTo>
                      <a:pt x="13630" y="2297"/>
                      <a:pt x="13976" y="219"/>
                      <a:pt x="13186" y="219"/>
                    </a:cubicBezTo>
                    <a:cubicBezTo>
                      <a:pt x="13160" y="219"/>
                      <a:pt x="13134" y="221"/>
                      <a:pt x="13106" y="225"/>
                    </a:cubicBezTo>
                    <a:cubicBezTo>
                      <a:pt x="12612" y="306"/>
                      <a:pt x="10294" y="710"/>
                      <a:pt x="7653" y="710"/>
                    </a:cubicBezTo>
                    <a:cubicBezTo>
                      <a:pt x="7172" y="710"/>
                      <a:pt x="6681" y="697"/>
                      <a:pt x="6188" y="666"/>
                    </a:cubicBezTo>
                    <a:cubicBezTo>
                      <a:pt x="3283" y="487"/>
                      <a:pt x="1580" y="213"/>
                      <a:pt x="795" y="23"/>
                    </a:cubicBezTo>
                    <a:cubicBezTo>
                      <a:pt x="727" y="8"/>
                      <a:pt x="666" y="0"/>
                      <a:pt x="609" y="0"/>
                    </a:cubicBezTo>
                    <a:close/>
                  </a:path>
                </a:pathLst>
              </a:custGeom>
              <a:solidFill>
                <a:srgbClr val="006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" name="Google Shape;229;p27"/>
            <p:cNvGrpSpPr/>
            <p:nvPr/>
          </p:nvGrpSpPr>
          <p:grpSpPr>
            <a:xfrm>
              <a:off x="4865760" y="2319225"/>
              <a:ext cx="748461" cy="2536053"/>
              <a:chOff x="4865760" y="2319225"/>
              <a:chExt cx="748461" cy="2536053"/>
            </a:xfrm>
          </p:grpSpPr>
          <p:sp>
            <p:nvSpPr>
              <p:cNvPr id="32" name="Google Shape;230;p27"/>
              <p:cNvSpPr/>
              <p:nvPr/>
            </p:nvSpPr>
            <p:spPr>
              <a:xfrm>
                <a:off x="4865760" y="2319225"/>
                <a:ext cx="748461" cy="2536053"/>
              </a:xfrm>
              <a:custGeom>
                <a:avLst/>
                <a:gdLst/>
                <a:ahLst/>
                <a:cxnLst/>
                <a:rect l="l" t="t" r="r" b="b"/>
                <a:pathLst>
                  <a:path w="40589" h="137530" extrusionOk="0">
                    <a:moveTo>
                      <a:pt x="19534" y="0"/>
                    </a:moveTo>
                    <a:cubicBezTo>
                      <a:pt x="19519" y="0"/>
                      <a:pt x="19505" y="0"/>
                      <a:pt x="19491" y="0"/>
                    </a:cubicBezTo>
                    <a:cubicBezTo>
                      <a:pt x="17752" y="24"/>
                      <a:pt x="17228" y="1608"/>
                      <a:pt x="17252" y="2917"/>
                    </a:cubicBezTo>
                    <a:cubicBezTo>
                      <a:pt x="17264" y="4215"/>
                      <a:pt x="17312" y="6335"/>
                      <a:pt x="17217" y="7585"/>
                    </a:cubicBezTo>
                    <a:cubicBezTo>
                      <a:pt x="17109" y="8835"/>
                      <a:pt x="17109" y="12371"/>
                      <a:pt x="17181" y="13990"/>
                    </a:cubicBezTo>
                    <a:cubicBezTo>
                      <a:pt x="17252" y="15621"/>
                      <a:pt x="17990" y="20181"/>
                      <a:pt x="16788" y="20301"/>
                    </a:cubicBezTo>
                    <a:cubicBezTo>
                      <a:pt x="16774" y="20302"/>
                      <a:pt x="16760" y="20303"/>
                      <a:pt x="16746" y="20303"/>
                    </a:cubicBezTo>
                    <a:cubicBezTo>
                      <a:pt x="15550" y="20303"/>
                      <a:pt x="14032" y="14786"/>
                      <a:pt x="13585" y="13609"/>
                    </a:cubicBezTo>
                    <a:cubicBezTo>
                      <a:pt x="13145" y="12419"/>
                      <a:pt x="12395" y="9823"/>
                      <a:pt x="11954" y="8799"/>
                    </a:cubicBezTo>
                    <a:cubicBezTo>
                      <a:pt x="11536" y="7852"/>
                      <a:pt x="10801" y="3931"/>
                      <a:pt x="8810" y="3931"/>
                    </a:cubicBezTo>
                    <a:cubicBezTo>
                      <a:pt x="8648" y="3931"/>
                      <a:pt x="8478" y="3957"/>
                      <a:pt x="8299" y="4013"/>
                    </a:cubicBezTo>
                    <a:cubicBezTo>
                      <a:pt x="5918" y="4751"/>
                      <a:pt x="6715" y="7073"/>
                      <a:pt x="7108" y="8478"/>
                    </a:cubicBezTo>
                    <a:cubicBezTo>
                      <a:pt x="7513" y="9883"/>
                      <a:pt x="9049" y="15133"/>
                      <a:pt x="9561" y="17193"/>
                    </a:cubicBezTo>
                    <a:cubicBezTo>
                      <a:pt x="10085" y="19253"/>
                      <a:pt x="12228" y="25789"/>
                      <a:pt x="11454" y="28135"/>
                    </a:cubicBezTo>
                    <a:cubicBezTo>
                      <a:pt x="11144" y="29040"/>
                      <a:pt x="10894" y="29492"/>
                      <a:pt x="10632" y="29611"/>
                    </a:cubicBezTo>
                    <a:cubicBezTo>
                      <a:pt x="10587" y="29634"/>
                      <a:pt x="10541" y="29644"/>
                      <a:pt x="10492" y="29644"/>
                    </a:cubicBezTo>
                    <a:cubicBezTo>
                      <a:pt x="10413" y="29644"/>
                      <a:pt x="10328" y="29615"/>
                      <a:pt x="10240" y="29564"/>
                    </a:cubicBezTo>
                    <a:cubicBezTo>
                      <a:pt x="10120" y="29492"/>
                      <a:pt x="10013" y="29385"/>
                      <a:pt x="9882" y="29254"/>
                    </a:cubicBezTo>
                    <a:cubicBezTo>
                      <a:pt x="9847" y="29218"/>
                      <a:pt x="9823" y="29183"/>
                      <a:pt x="9787" y="29147"/>
                    </a:cubicBezTo>
                    <a:cubicBezTo>
                      <a:pt x="9787" y="29147"/>
                      <a:pt x="9787" y="29147"/>
                      <a:pt x="9787" y="29135"/>
                    </a:cubicBezTo>
                    <a:cubicBezTo>
                      <a:pt x="9656" y="28992"/>
                      <a:pt x="9513" y="28802"/>
                      <a:pt x="9358" y="28599"/>
                    </a:cubicBezTo>
                    <a:cubicBezTo>
                      <a:pt x="9311" y="28540"/>
                      <a:pt x="9275" y="28492"/>
                      <a:pt x="9227" y="28432"/>
                    </a:cubicBezTo>
                    <a:cubicBezTo>
                      <a:pt x="9192" y="28385"/>
                      <a:pt x="9156" y="28325"/>
                      <a:pt x="9120" y="28278"/>
                    </a:cubicBezTo>
                    <a:cubicBezTo>
                      <a:pt x="8144" y="27004"/>
                      <a:pt x="7084" y="24992"/>
                      <a:pt x="5608" y="23706"/>
                    </a:cubicBezTo>
                    <a:cubicBezTo>
                      <a:pt x="5394" y="23527"/>
                      <a:pt x="5179" y="23349"/>
                      <a:pt x="4941" y="23206"/>
                    </a:cubicBezTo>
                    <a:cubicBezTo>
                      <a:pt x="4846" y="23134"/>
                      <a:pt x="4739" y="23075"/>
                      <a:pt x="4620" y="23003"/>
                    </a:cubicBezTo>
                    <a:cubicBezTo>
                      <a:pt x="4536" y="22956"/>
                      <a:pt x="4453" y="22908"/>
                      <a:pt x="4370" y="22860"/>
                    </a:cubicBezTo>
                    <a:cubicBezTo>
                      <a:pt x="4310" y="22837"/>
                      <a:pt x="4251" y="22813"/>
                      <a:pt x="4191" y="22777"/>
                    </a:cubicBezTo>
                    <a:cubicBezTo>
                      <a:pt x="3941" y="22658"/>
                      <a:pt x="3667" y="22539"/>
                      <a:pt x="3382" y="22444"/>
                    </a:cubicBezTo>
                    <a:cubicBezTo>
                      <a:pt x="3274" y="22396"/>
                      <a:pt x="3155" y="22360"/>
                      <a:pt x="3048" y="22336"/>
                    </a:cubicBezTo>
                    <a:cubicBezTo>
                      <a:pt x="2674" y="22228"/>
                      <a:pt x="2292" y="22161"/>
                      <a:pt x="1929" y="22161"/>
                    </a:cubicBezTo>
                    <a:cubicBezTo>
                      <a:pt x="1852" y="22161"/>
                      <a:pt x="1777" y="22164"/>
                      <a:pt x="1703" y="22170"/>
                    </a:cubicBezTo>
                    <a:cubicBezTo>
                      <a:pt x="1643" y="22170"/>
                      <a:pt x="1596" y="22182"/>
                      <a:pt x="1548" y="22182"/>
                    </a:cubicBezTo>
                    <a:cubicBezTo>
                      <a:pt x="1262" y="22229"/>
                      <a:pt x="988" y="22313"/>
                      <a:pt x="750" y="22467"/>
                    </a:cubicBezTo>
                    <a:cubicBezTo>
                      <a:pt x="667" y="22515"/>
                      <a:pt x="584" y="22575"/>
                      <a:pt x="512" y="22634"/>
                    </a:cubicBezTo>
                    <a:cubicBezTo>
                      <a:pt x="334" y="22801"/>
                      <a:pt x="203" y="22956"/>
                      <a:pt x="131" y="23087"/>
                    </a:cubicBezTo>
                    <a:cubicBezTo>
                      <a:pt x="60" y="23206"/>
                      <a:pt x="36" y="23313"/>
                      <a:pt x="36" y="23420"/>
                    </a:cubicBezTo>
                    <a:cubicBezTo>
                      <a:pt x="0" y="24015"/>
                      <a:pt x="810" y="24503"/>
                      <a:pt x="1369" y="25396"/>
                    </a:cubicBezTo>
                    <a:cubicBezTo>
                      <a:pt x="1441" y="25515"/>
                      <a:pt x="1524" y="25646"/>
                      <a:pt x="1607" y="25801"/>
                    </a:cubicBezTo>
                    <a:cubicBezTo>
                      <a:pt x="1631" y="25861"/>
                      <a:pt x="1667" y="25908"/>
                      <a:pt x="1703" y="25968"/>
                    </a:cubicBezTo>
                    <a:cubicBezTo>
                      <a:pt x="1774" y="26111"/>
                      <a:pt x="1869" y="26266"/>
                      <a:pt x="1953" y="26432"/>
                    </a:cubicBezTo>
                    <a:cubicBezTo>
                      <a:pt x="1977" y="26480"/>
                      <a:pt x="2012" y="26527"/>
                      <a:pt x="2036" y="26575"/>
                    </a:cubicBezTo>
                    <a:cubicBezTo>
                      <a:pt x="2155" y="26801"/>
                      <a:pt x="2298" y="27063"/>
                      <a:pt x="2441" y="27325"/>
                    </a:cubicBezTo>
                    <a:cubicBezTo>
                      <a:pt x="2548" y="27540"/>
                      <a:pt x="2667" y="27766"/>
                      <a:pt x="2786" y="27980"/>
                    </a:cubicBezTo>
                    <a:cubicBezTo>
                      <a:pt x="3512" y="29337"/>
                      <a:pt x="4310" y="30766"/>
                      <a:pt x="4870" y="31433"/>
                    </a:cubicBezTo>
                    <a:cubicBezTo>
                      <a:pt x="5858" y="32612"/>
                      <a:pt x="6132" y="34624"/>
                      <a:pt x="6656" y="35588"/>
                    </a:cubicBezTo>
                    <a:cubicBezTo>
                      <a:pt x="7275" y="36695"/>
                      <a:pt x="8275" y="37898"/>
                      <a:pt x="9180" y="38946"/>
                    </a:cubicBezTo>
                    <a:cubicBezTo>
                      <a:pt x="9406" y="39208"/>
                      <a:pt x="9620" y="39458"/>
                      <a:pt x="9823" y="39684"/>
                    </a:cubicBezTo>
                    <a:cubicBezTo>
                      <a:pt x="9847" y="39720"/>
                      <a:pt x="9870" y="39743"/>
                      <a:pt x="9894" y="39767"/>
                    </a:cubicBezTo>
                    <a:cubicBezTo>
                      <a:pt x="10228" y="40160"/>
                      <a:pt x="10525" y="40505"/>
                      <a:pt x="10751" y="40803"/>
                    </a:cubicBezTo>
                    <a:cubicBezTo>
                      <a:pt x="10966" y="41089"/>
                      <a:pt x="11216" y="41410"/>
                      <a:pt x="11502" y="41756"/>
                    </a:cubicBezTo>
                    <a:cubicBezTo>
                      <a:pt x="11561" y="41827"/>
                      <a:pt x="11621" y="41898"/>
                      <a:pt x="11680" y="41970"/>
                    </a:cubicBezTo>
                    <a:cubicBezTo>
                      <a:pt x="11799" y="42113"/>
                      <a:pt x="11918" y="42256"/>
                      <a:pt x="12037" y="42398"/>
                    </a:cubicBezTo>
                    <a:cubicBezTo>
                      <a:pt x="12085" y="42458"/>
                      <a:pt x="12133" y="42506"/>
                      <a:pt x="12180" y="42565"/>
                    </a:cubicBezTo>
                    <a:cubicBezTo>
                      <a:pt x="12204" y="42589"/>
                      <a:pt x="12228" y="42625"/>
                      <a:pt x="12264" y="42660"/>
                    </a:cubicBezTo>
                    <a:cubicBezTo>
                      <a:pt x="12323" y="42732"/>
                      <a:pt x="12383" y="42791"/>
                      <a:pt x="12442" y="42863"/>
                    </a:cubicBezTo>
                    <a:cubicBezTo>
                      <a:pt x="12478" y="42910"/>
                      <a:pt x="12526" y="42958"/>
                      <a:pt x="12573" y="43006"/>
                    </a:cubicBezTo>
                    <a:cubicBezTo>
                      <a:pt x="12597" y="43041"/>
                      <a:pt x="12633" y="43077"/>
                      <a:pt x="12668" y="43125"/>
                    </a:cubicBezTo>
                    <a:cubicBezTo>
                      <a:pt x="12728" y="43184"/>
                      <a:pt x="12787" y="43244"/>
                      <a:pt x="12847" y="43303"/>
                    </a:cubicBezTo>
                    <a:cubicBezTo>
                      <a:pt x="12871" y="43339"/>
                      <a:pt x="12895" y="43375"/>
                      <a:pt x="12930" y="43399"/>
                    </a:cubicBezTo>
                    <a:cubicBezTo>
                      <a:pt x="12978" y="43458"/>
                      <a:pt x="13037" y="43518"/>
                      <a:pt x="13097" y="43577"/>
                    </a:cubicBezTo>
                    <a:cubicBezTo>
                      <a:pt x="13121" y="43601"/>
                      <a:pt x="13145" y="43625"/>
                      <a:pt x="13168" y="43649"/>
                    </a:cubicBezTo>
                    <a:cubicBezTo>
                      <a:pt x="13240" y="43720"/>
                      <a:pt x="13299" y="43792"/>
                      <a:pt x="13371" y="43863"/>
                    </a:cubicBezTo>
                    <a:cubicBezTo>
                      <a:pt x="13383" y="43875"/>
                      <a:pt x="13407" y="43887"/>
                      <a:pt x="13418" y="43911"/>
                    </a:cubicBezTo>
                    <a:cubicBezTo>
                      <a:pt x="13478" y="43958"/>
                      <a:pt x="13538" y="44018"/>
                      <a:pt x="13597" y="44077"/>
                    </a:cubicBezTo>
                    <a:cubicBezTo>
                      <a:pt x="13609" y="44089"/>
                      <a:pt x="13633" y="44101"/>
                      <a:pt x="13645" y="44113"/>
                    </a:cubicBezTo>
                    <a:cubicBezTo>
                      <a:pt x="13716" y="44184"/>
                      <a:pt x="13776" y="44232"/>
                      <a:pt x="13835" y="44292"/>
                    </a:cubicBezTo>
                    <a:cubicBezTo>
                      <a:pt x="13859" y="44303"/>
                      <a:pt x="13871" y="44315"/>
                      <a:pt x="13883" y="44327"/>
                    </a:cubicBezTo>
                    <a:cubicBezTo>
                      <a:pt x="13942" y="44375"/>
                      <a:pt x="14002" y="44423"/>
                      <a:pt x="14050" y="44470"/>
                    </a:cubicBezTo>
                    <a:cubicBezTo>
                      <a:pt x="14061" y="44470"/>
                      <a:pt x="14073" y="44482"/>
                      <a:pt x="14073" y="44482"/>
                    </a:cubicBezTo>
                    <a:cubicBezTo>
                      <a:pt x="14133" y="44530"/>
                      <a:pt x="14192" y="44565"/>
                      <a:pt x="14252" y="44601"/>
                    </a:cubicBezTo>
                    <a:cubicBezTo>
                      <a:pt x="14264" y="44613"/>
                      <a:pt x="14276" y="44625"/>
                      <a:pt x="14288" y="44637"/>
                    </a:cubicBezTo>
                    <a:cubicBezTo>
                      <a:pt x="14347" y="44661"/>
                      <a:pt x="14395" y="44696"/>
                      <a:pt x="14442" y="44720"/>
                    </a:cubicBezTo>
                    <a:cubicBezTo>
                      <a:pt x="15121" y="45054"/>
                      <a:pt x="14192" y="100644"/>
                      <a:pt x="14026" y="137529"/>
                    </a:cubicBezTo>
                    <a:lnTo>
                      <a:pt x="32099" y="137041"/>
                    </a:lnTo>
                    <a:cubicBezTo>
                      <a:pt x="30885" y="108669"/>
                      <a:pt x="29635" y="44554"/>
                      <a:pt x="29516" y="43458"/>
                    </a:cubicBezTo>
                    <a:cubicBezTo>
                      <a:pt x="29599" y="43137"/>
                      <a:pt x="29671" y="42827"/>
                      <a:pt x="29730" y="42672"/>
                    </a:cubicBezTo>
                    <a:cubicBezTo>
                      <a:pt x="30206" y="41363"/>
                      <a:pt x="31445" y="37755"/>
                      <a:pt x="31683" y="36231"/>
                    </a:cubicBezTo>
                    <a:cubicBezTo>
                      <a:pt x="31909" y="34707"/>
                      <a:pt x="32480" y="32397"/>
                      <a:pt x="32635" y="31242"/>
                    </a:cubicBezTo>
                    <a:cubicBezTo>
                      <a:pt x="32838" y="29659"/>
                      <a:pt x="33135" y="28599"/>
                      <a:pt x="33326" y="26766"/>
                    </a:cubicBezTo>
                    <a:cubicBezTo>
                      <a:pt x="33326" y="26766"/>
                      <a:pt x="35493" y="22872"/>
                      <a:pt x="36350" y="21563"/>
                    </a:cubicBezTo>
                    <a:cubicBezTo>
                      <a:pt x="37195" y="20241"/>
                      <a:pt x="39434" y="16741"/>
                      <a:pt x="40005" y="15157"/>
                    </a:cubicBezTo>
                    <a:cubicBezTo>
                      <a:pt x="40589" y="13574"/>
                      <a:pt x="40136" y="12490"/>
                      <a:pt x="39422" y="12180"/>
                    </a:cubicBezTo>
                    <a:cubicBezTo>
                      <a:pt x="39232" y="12094"/>
                      <a:pt x="38998" y="12036"/>
                      <a:pt x="38736" y="12036"/>
                    </a:cubicBezTo>
                    <a:cubicBezTo>
                      <a:pt x="38027" y="12036"/>
                      <a:pt x="37111" y="12461"/>
                      <a:pt x="36302" y="13895"/>
                    </a:cubicBezTo>
                    <a:cubicBezTo>
                      <a:pt x="35183" y="15871"/>
                      <a:pt x="32897" y="19324"/>
                      <a:pt x="31992" y="20527"/>
                    </a:cubicBezTo>
                    <a:cubicBezTo>
                      <a:pt x="31150" y="21642"/>
                      <a:pt x="30238" y="23159"/>
                      <a:pt x="29624" y="23159"/>
                    </a:cubicBezTo>
                    <a:cubicBezTo>
                      <a:pt x="29570" y="23159"/>
                      <a:pt x="29518" y="23148"/>
                      <a:pt x="29468" y="23122"/>
                    </a:cubicBezTo>
                    <a:cubicBezTo>
                      <a:pt x="28873" y="22801"/>
                      <a:pt x="29051" y="20729"/>
                      <a:pt x="29528" y="19205"/>
                    </a:cubicBezTo>
                    <a:cubicBezTo>
                      <a:pt x="29992" y="17681"/>
                      <a:pt x="30933" y="14026"/>
                      <a:pt x="31206" y="12288"/>
                    </a:cubicBezTo>
                    <a:cubicBezTo>
                      <a:pt x="31468" y="10549"/>
                      <a:pt x="32659" y="6454"/>
                      <a:pt x="32766" y="5584"/>
                    </a:cubicBezTo>
                    <a:cubicBezTo>
                      <a:pt x="32861" y="4715"/>
                      <a:pt x="32361" y="3798"/>
                      <a:pt x="31325" y="3429"/>
                    </a:cubicBezTo>
                    <a:cubicBezTo>
                      <a:pt x="31115" y="3354"/>
                      <a:pt x="30904" y="3313"/>
                      <a:pt x="30695" y="3313"/>
                    </a:cubicBezTo>
                    <a:cubicBezTo>
                      <a:pt x="29874" y="3313"/>
                      <a:pt x="29090" y="3946"/>
                      <a:pt x="28539" y="5644"/>
                    </a:cubicBezTo>
                    <a:cubicBezTo>
                      <a:pt x="27849" y="7763"/>
                      <a:pt x="27289" y="10597"/>
                      <a:pt x="26980" y="11859"/>
                    </a:cubicBezTo>
                    <a:cubicBezTo>
                      <a:pt x="26670" y="13109"/>
                      <a:pt x="24515" y="19550"/>
                      <a:pt x="24051" y="20420"/>
                    </a:cubicBezTo>
                    <a:cubicBezTo>
                      <a:pt x="23884" y="20729"/>
                      <a:pt x="23642" y="20871"/>
                      <a:pt x="23399" y="20871"/>
                    </a:cubicBezTo>
                    <a:cubicBezTo>
                      <a:pt x="22952" y="20871"/>
                      <a:pt x="22504" y="20386"/>
                      <a:pt x="22527" y="19574"/>
                    </a:cubicBezTo>
                    <a:cubicBezTo>
                      <a:pt x="22562" y="18324"/>
                      <a:pt x="22348" y="14312"/>
                      <a:pt x="22158" y="12573"/>
                    </a:cubicBezTo>
                    <a:cubicBezTo>
                      <a:pt x="21967" y="10835"/>
                      <a:pt x="21717" y="7739"/>
                      <a:pt x="21646" y="6596"/>
                    </a:cubicBezTo>
                    <a:cubicBezTo>
                      <a:pt x="21574" y="5465"/>
                      <a:pt x="21527" y="2798"/>
                      <a:pt x="21467" y="2096"/>
                    </a:cubicBezTo>
                    <a:cubicBezTo>
                      <a:pt x="21408" y="1399"/>
                      <a:pt x="21232" y="0"/>
                      <a:pt x="19534" y="0"/>
                    </a:cubicBezTo>
                    <a:close/>
                  </a:path>
                </a:pathLst>
              </a:custGeom>
              <a:solidFill>
                <a:srgbClr val="62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231;p27"/>
              <p:cNvSpPr/>
              <p:nvPr/>
            </p:nvSpPr>
            <p:spPr>
              <a:xfrm>
                <a:off x="5106384" y="3453636"/>
                <a:ext cx="376545" cy="1400758"/>
              </a:xfrm>
              <a:custGeom>
                <a:avLst/>
                <a:gdLst/>
                <a:ahLst/>
                <a:cxnLst/>
                <a:rect l="l" t="t" r="r" b="b"/>
                <a:pathLst>
                  <a:path w="20420" h="75963" extrusionOk="0">
                    <a:moveTo>
                      <a:pt x="17907" y="1"/>
                    </a:moveTo>
                    <a:lnTo>
                      <a:pt x="560" y="1120"/>
                    </a:lnTo>
                    <a:cubicBezTo>
                      <a:pt x="0" y="5382"/>
                      <a:pt x="24" y="66878"/>
                      <a:pt x="155" y="75963"/>
                    </a:cubicBezTo>
                    <a:lnTo>
                      <a:pt x="20420" y="75593"/>
                    </a:lnTo>
                    <a:cubicBezTo>
                      <a:pt x="19789" y="64009"/>
                      <a:pt x="17907" y="1"/>
                      <a:pt x="17907" y="1"/>
                    </a:cubicBezTo>
                    <a:close/>
                  </a:path>
                </a:pathLst>
              </a:custGeom>
              <a:solidFill>
                <a:srgbClr val="006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232;p27"/>
              <p:cNvSpPr/>
              <p:nvPr/>
            </p:nvSpPr>
            <p:spPr>
              <a:xfrm>
                <a:off x="5079369" y="3365419"/>
                <a:ext cx="386005" cy="158031"/>
              </a:xfrm>
              <a:custGeom>
                <a:avLst/>
                <a:gdLst/>
                <a:ahLst/>
                <a:cxnLst/>
                <a:rect l="l" t="t" r="r" b="b"/>
                <a:pathLst>
                  <a:path w="20933" h="8570" extrusionOk="0">
                    <a:moveTo>
                      <a:pt x="18483" y="0"/>
                    </a:moveTo>
                    <a:cubicBezTo>
                      <a:pt x="18274" y="0"/>
                      <a:pt x="18044" y="27"/>
                      <a:pt x="17789" y="82"/>
                    </a:cubicBezTo>
                    <a:cubicBezTo>
                      <a:pt x="14538" y="796"/>
                      <a:pt x="13110" y="1046"/>
                      <a:pt x="7657" y="1142"/>
                    </a:cubicBezTo>
                    <a:cubicBezTo>
                      <a:pt x="7627" y="1142"/>
                      <a:pt x="7598" y="1142"/>
                      <a:pt x="7569" y="1142"/>
                    </a:cubicBezTo>
                    <a:cubicBezTo>
                      <a:pt x="6019" y="1142"/>
                      <a:pt x="3878" y="519"/>
                      <a:pt x="2402" y="519"/>
                    </a:cubicBezTo>
                    <a:cubicBezTo>
                      <a:pt x="1731" y="519"/>
                      <a:pt x="1197" y="648"/>
                      <a:pt x="918" y="1023"/>
                    </a:cubicBezTo>
                    <a:cubicBezTo>
                      <a:pt x="1" y="2249"/>
                      <a:pt x="846" y="6487"/>
                      <a:pt x="953" y="7892"/>
                    </a:cubicBezTo>
                    <a:cubicBezTo>
                      <a:pt x="993" y="8405"/>
                      <a:pt x="1644" y="8569"/>
                      <a:pt x="2560" y="8569"/>
                    </a:cubicBezTo>
                    <a:cubicBezTo>
                      <a:pt x="4152" y="8569"/>
                      <a:pt x="6542" y="8074"/>
                      <a:pt x="7895" y="8059"/>
                    </a:cubicBezTo>
                    <a:cubicBezTo>
                      <a:pt x="7941" y="8059"/>
                      <a:pt x="7987" y="8059"/>
                      <a:pt x="8035" y="8059"/>
                    </a:cubicBezTo>
                    <a:cubicBezTo>
                      <a:pt x="9413" y="8059"/>
                      <a:pt x="11490" y="8163"/>
                      <a:pt x="13452" y="8163"/>
                    </a:cubicBezTo>
                    <a:cubicBezTo>
                      <a:pt x="14568" y="8163"/>
                      <a:pt x="15647" y="8129"/>
                      <a:pt x="16539" y="8023"/>
                    </a:cubicBezTo>
                    <a:cubicBezTo>
                      <a:pt x="19039" y="7726"/>
                      <a:pt x="20932" y="7785"/>
                      <a:pt x="20611" y="5594"/>
                    </a:cubicBezTo>
                    <a:cubicBezTo>
                      <a:pt x="20314" y="3565"/>
                      <a:pt x="20918" y="0"/>
                      <a:pt x="184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" name="Google Shape;233;p27"/>
            <p:cNvGrpSpPr/>
            <p:nvPr/>
          </p:nvGrpSpPr>
          <p:grpSpPr>
            <a:xfrm>
              <a:off x="5543726" y="2945853"/>
              <a:ext cx="467878" cy="1890764"/>
              <a:chOff x="5543726" y="2945853"/>
              <a:chExt cx="467878" cy="1890764"/>
            </a:xfrm>
          </p:grpSpPr>
          <p:sp>
            <p:nvSpPr>
              <p:cNvPr id="26" name="Google Shape;234;p27"/>
              <p:cNvSpPr/>
              <p:nvPr/>
            </p:nvSpPr>
            <p:spPr>
              <a:xfrm>
                <a:off x="5624751" y="3134458"/>
                <a:ext cx="347115" cy="512319"/>
              </a:xfrm>
              <a:custGeom>
                <a:avLst/>
                <a:gdLst/>
                <a:ahLst/>
                <a:cxnLst/>
                <a:rect l="l" t="t" r="r" b="b"/>
                <a:pathLst>
                  <a:path w="18824" h="27783" extrusionOk="0">
                    <a:moveTo>
                      <a:pt x="6550" y="0"/>
                    </a:moveTo>
                    <a:cubicBezTo>
                      <a:pt x="6074" y="0"/>
                      <a:pt x="3886" y="5160"/>
                      <a:pt x="3388" y="5160"/>
                    </a:cubicBezTo>
                    <a:cubicBezTo>
                      <a:pt x="3353" y="5160"/>
                      <a:pt x="3327" y="5135"/>
                      <a:pt x="3310" y="5082"/>
                    </a:cubicBezTo>
                    <a:cubicBezTo>
                      <a:pt x="2060" y="4439"/>
                      <a:pt x="964" y="3999"/>
                      <a:pt x="0" y="3463"/>
                    </a:cubicBezTo>
                    <a:lnTo>
                      <a:pt x="0" y="3463"/>
                    </a:lnTo>
                    <a:cubicBezTo>
                      <a:pt x="0" y="3463"/>
                      <a:pt x="2107" y="6999"/>
                      <a:pt x="691" y="14321"/>
                    </a:cubicBezTo>
                    <a:cubicBezTo>
                      <a:pt x="1143" y="14941"/>
                      <a:pt x="1524" y="15417"/>
                      <a:pt x="1738" y="15583"/>
                    </a:cubicBezTo>
                    <a:cubicBezTo>
                      <a:pt x="2024" y="15822"/>
                      <a:pt x="1536" y="18703"/>
                      <a:pt x="476" y="26561"/>
                    </a:cubicBezTo>
                    <a:cubicBezTo>
                      <a:pt x="1544" y="26850"/>
                      <a:pt x="5252" y="27783"/>
                      <a:pt x="8901" y="27783"/>
                    </a:cubicBezTo>
                    <a:cubicBezTo>
                      <a:pt x="10214" y="27783"/>
                      <a:pt x="11520" y="27662"/>
                      <a:pt x="12692" y="27347"/>
                    </a:cubicBezTo>
                    <a:cubicBezTo>
                      <a:pt x="12716" y="22263"/>
                      <a:pt x="12716" y="18941"/>
                      <a:pt x="12752" y="18774"/>
                    </a:cubicBezTo>
                    <a:cubicBezTo>
                      <a:pt x="12906" y="18024"/>
                      <a:pt x="13347" y="16715"/>
                      <a:pt x="14014" y="15691"/>
                    </a:cubicBezTo>
                    <a:cubicBezTo>
                      <a:pt x="14680" y="14655"/>
                      <a:pt x="16431" y="11809"/>
                      <a:pt x="16966" y="10571"/>
                    </a:cubicBezTo>
                    <a:cubicBezTo>
                      <a:pt x="17990" y="8214"/>
                      <a:pt x="18538" y="6189"/>
                      <a:pt x="18824" y="4808"/>
                    </a:cubicBezTo>
                    <a:lnTo>
                      <a:pt x="18824" y="4808"/>
                    </a:lnTo>
                    <a:cubicBezTo>
                      <a:pt x="18657" y="5130"/>
                      <a:pt x="18264" y="5094"/>
                      <a:pt x="18098" y="5416"/>
                    </a:cubicBezTo>
                    <a:cubicBezTo>
                      <a:pt x="16947" y="7599"/>
                      <a:pt x="15453" y="9333"/>
                      <a:pt x="14276" y="9333"/>
                    </a:cubicBezTo>
                    <a:cubicBezTo>
                      <a:pt x="14272" y="9333"/>
                      <a:pt x="14268" y="9333"/>
                      <a:pt x="14264" y="9333"/>
                    </a:cubicBezTo>
                    <a:cubicBezTo>
                      <a:pt x="13430" y="9321"/>
                      <a:pt x="15300" y="4773"/>
                      <a:pt x="15347" y="3391"/>
                    </a:cubicBezTo>
                    <a:lnTo>
                      <a:pt x="15347" y="3391"/>
                    </a:lnTo>
                    <a:cubicBezTo>
                      <a:pt x="15204" y="3487"/>
                      <a:pt x="15042" y="3528"/>
                      <a:pt x="14864" y="3528"/>
                    </a:cubicBezTo>
                    <a:cubicBezTo>
                      <a:pt x="13698" y="3528"/>
                      <a:pt x="11890" y="1752"/>
                      <a:pt x="10882" y="1752"/>
                    </a:cubicBezTo>
                    <a:cubicBezTo>
                      <a:pt x="10698" y="1752"/>
                      <a:pt x="10540" y="1811"/>
                      <a:pt x="10418" y="1951"/>
                    </a:cubicBezTo>
                    <a:cubicBezTo>
                      <a:pt x="9720" y="2764"/>
                      <a:pt x="9227" y="3081"/>
                      <a:pt x="8844" y="3081"/>
                    </a:cubicBezTo>
                    <a:cubicBezTo>
                      <a:pt x="7913" y="3081"/>
                      <a:pt x="7625" y="1211"/>
                      <a:pt x="6596" y="22"/>
                    </a:cubicBezTo>
                    <a:cubicBezTo>
                      <a:pt x="6583" y="7"/>
                      <a:pt x="6568" y="0"/>
                      <a:pt x="6550" y="0"/>
                    </a:cubicBezTo>
                    <a:close/>
                  </a:path>
                </a:pathLst>
              </a:custGeom>
              <a:solidFill>
                <a:srgbClr val="FF8B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35;p27"/>
              <p:cNvSpPr/>
              <p:nvPr/>
            </p:nvSpPr>
            <p:spPr>
              <a:xfrm>
                <a:off x="5639669" y="2945853"/>
                <a:ext cx="228140" cy="327107"/>
              </a:xfrm>
              <a:custGeom>
                <a:avLst/>
                <a:gdLst/>
                <a:ahLst/>
                <a:cxnLst/>
                <a:rect l="l" t="t" r="r" b="b"/>
                <a:pathLst>
                  <a:path w="12372" h="17739" extrusionOk="0">
                    <a:moveTo>
                      <a:pt x="4687" y="0"/>
                    </a:moveTo>
                    <a:cubicBezTo>
                      <a:pt x="2846" y="0"/>
                      <a:pt x="1964" y="1219"/>
                      <a:pt x="1715" y="1547"/>
                    </a:cubicBezTo>
                    <a:cubicBezTo>
                      <a:pt x="1668" y="1606"/>
                      <a:pt x="1632" y="1832"/>
                      <a:pt x="1584" y="2166"/>
                    </a:cubicBezTo>
                    <a:cubicBezTo>
                      <a:pt x="1429" y="3297"/>
                      <a:pt x="1251" y="5773"/>
                      <a:pt x="953" y="8369"/>
                    </a:cubicBezTo>
                    <a:cubicBezTo>
                      <a:pt x="810" y="9583"/>
                      <a:pt x="644" y="10822"/>
                      <a:pt x="453" y="11953"/>
                    </a:cubicBezTo>
                    <a:cubicBezTo>
                      <a:pt x="417" y="12155"/>
                      <a:pt x="382" y="12334"/>
                      <a:pt x="370" y="12512"/>
                    </a:cubicBezTo>
                    <a:cubicBezTo>
                      <a:pt x="1" y="13381"/>
                      <a:pt x="727" y="15429"/>
                      <a:pt x="727" y="15429"/>
                    </a:cubicBezTo>
                    <a:cubicBezTo>
                      <a:pt x="1135" y="16105"/>
                      <a:pt x="1782" y="16355"/>
                      <a:pt x="2421" y="16355"/>
                    </a:cubicBezTo>
                    <a:cubicBezTo>
                      <a:pt x="2751" y="16355"/>
                      <a:pt x="3078" y="16289"/>
                      <a:pt x="3370" y="16179"/>
                    </a:cubicBezTo>
                    <a:cubicBezTo>
                      <a:pt x="4585" y="15727"/>
                      <a:pt x="5478" y="13334"/>
                      <a:pt x="6073" y="10667"/>
                    </a:cubicBezTo>
                    <a:lnTo>
                      <a:pt x="6073" y="10667"/>
                    </a:lnTo>
                    <a:cubicBezTo>
                      <a:pt x="5954" y="11464"/>
                      <a:pt x="5823" y="12250"/>
                      <a:pt x="5680" y="12953"/>
                    </a:cubicBezTo>
                    <a:cubicBezTo>
                      <a:pt x="5489" y="13929"/>
                      <a:pt x="4632" y="15965"/>
                      <a:pt x="4799" y="16489"/>
                    </a:cubicBezTo>
                    <a:cubicBezTo>
                      <a:pt x="5085" y="17422"/>
                      <a:pt x="5799" y="17738"/>
                      <a:pt x="6512" y="17738"/>
                    </a:cubicBezTo>
                    <a:cubicBezTo>
                      <a:pt x="6808" y="17738"/>
                      <a:pt x="7105" y="17684"/>
                      <a:pt x="7371" y="17596"/>
                    </a:cubicBezTo>
                    <a:cubicBezTo>
                      <a:pt x="8621" y="17168"/>
                      <a:pt x="10359" y="13334"/>
                      <a:pt x="10859" y="10833"/>
                    </a:cubicBezTo>
                    <a:cubicBezTo>
                      <a:pt x="10943" y="10464"/>
                      <a:pt x="11014" y="10095"/>
                      <a:pt x="11085" y="9726"/>
                    </a:cubicBezTo>
                    <a:cubicBezTo>
                      <a:pt x="11502" y="7619"/>
                      <a:pt x="12371" y="3392"/>
                      <a:pt x="12288" y="2987"/>
                    </a:cubicBezTo>
                    <a:cubicBezTo>
                      <a:pt x="12205" y="2523"/>
                      <a:pt x="11990" y="1320"/>
                      <a:pt x="10192" y="1213"/>
                    </a:cubicBezTo>
                    <a:cubicBezTo>
                      <a:pt x="10086" y="1207"/>
                      <a:pt x="9983" y="1204"/>
                      <a:pt x="9883" y="1204"/>
                    </a:cubicBezTo>
                    <a:cubicBezTo>
                      <a:pt x="8844" y="1204"/>
                      <a:pt x="8106" y="1522"/>
                      <a:pt x="7704" y="1761"/>
                    </a:cubicBezTo>
                    <a:cubicBezTo>
                      <a:pt x="7704" y="1761"/>
                      <a:pt x="7457" y="2322"/>
                      <a:pt x="7387" y="2322"/>
                    </a:cubicBezTo>
                    <a:cubicBezTo>
                      <a:pt x="7379" y="2322"/>
                      <a:pt x="7373" y="2314"/>
                      <a:pt x="7371" y="2297"/>
                    </a:cubicBezTo>
                    <a:cubicBezTo>
                      <a:pt x="7323" y="1868"/>
                      <a:pt x="7037" y="165"/>
                      <a:pt x="4989" y="11"/>
                    </a:cubicBezTo>
                    <a:cubicBezTo>
                      <a:pt x="4886" y="3"/>
                      <a:pt x="4785" y="0"/>
                      <a:pt x="4687" y="0"/>
                    </a:cubicBezTo>
                    <a:close/>
                  </a:path>
                </a:pathLst>
              </a:custGeom>
              <a:solidFill>
                <a:srgbClr val="EF6E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36;p27"/>
              <p:cNvSpPr/>
              <p:nvPr/>
            </p:nvSpPr>
            <p:spPr>
              <a:xfrm>
                <a:off x="5543726" y="3469457"/>
                <a:ext cx="333967" cy="1367160"/>
              </a:xfrm>
              <a:custGeom>
                <a:avLst/>
                <a:gdLst/>
                <a:ahLst/>
                <a:cxnLst/>
                <a:rect l="l" t="t" r="r" b="b"/>
                <a:pathLst>
                  <a:path w="18111" h="74141" extrusionOk="0">
                    <a:moveTo>
                      <a:pt x="5227" y="0"/>
                    </a:moveTo>
                    <a:cubicBezTo>
                      <a:pt x="4716" y="3143"/>
                      <a:pt x="1" y="73926"/>
                      <a:pt x="1" y="73926"/>
                    </a:cubicBezTo>
                    <a:lnTo>
                      <a:pt x="1679" y="74140"/>
                    </a:lnTo>
                    <a:lnTo>
                      <a:pt x="17253" y="73700"/>
                    </a:lnTo>
                    <a:cubicBezTo>
                      <a:pt x="17467" y="66663"/>
                      <a:pt x="18110" y="775"/>
                      <a:pt x="18110" y="774"/>
                    </a:cubicBezTo>
                    <a:lnTo>
                      <a:pt x="18110" y="774"/>
                    </a:lnTo>
                    <a:cubicBezTo>
                      <a:pt x="17991" y="810"/>
                      <a:pt x="17860" y="834"/>
                      <a:pt x="17741" y="869"/>
                    </a:cubicBezTo>
                    <a:cubicBezTo>
                      <a:pt x="16569" y="1184"/>
                      <a:pt x="15263" y="1305"/>
                      <a:pt x="13950" y="1305"/>
                    </a:cubicBezTo>
                    <a:cubicBezTo>
                      <a:pt x="10302" y="1305"/>
                      <a:pt x="6596" y="372"/>
                      <a:pt x="5537" y="83"/>
                    </a:cubicBezTo>
                    <a:cubicBezTo>
                      <a:pt x="5335" y="24"/>
                      <a:pt x="5227" y="0"/>
                      <a:pt x="5227" y="0"/>
                    </a:cubicBezTo>
                    <a:close/>
                  </a:path>
                </a:pathLst>
              </a:custGeom>
              <a:solidFill>
                <a:srgbClr val="EAE6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37;p27"/>
              <p:cNvSpPr/>
              <p:nvPr/>
            </p:nvSpPr>
            <p:spPr>
              <a:xfrm>
                <a:off x="5628697" y="3459795"/>
                <a:ext cx="252278" cy="107376"/>
              </a:xfrm>
              <a:custGeom>
                <a:avLst/>
                <a:gdLst/>
                <a:ahLst/>
                <a:cxnLst/>
                <a:rect l="l" t="t" r="r" b="b"/>
                <a:pathLst>
                  <a:path w="13681" h="5823" extrusionOk="0">
                    <a:moveTo>
                      <a:pt x="477" y="0"/>
                    </a:moveTo>
                    <a:cubicBezTo>
                      <a:pt x="405" y="560"/>
                      <a:pt x="238" y="2262"/>
                      <a:pt x="0" y="4775"/>
                    </a:cubicBezTo>
                    <a:lnTo>
                      <a:pt x="13645" y="5822"/>
                    </a:lnTo>
                    <a:cubicBezTo>
                      <a:pt x="13681" y="3417"/>
                      <a:pt x="13645" y="953"/>
                      <a:pt x="13645" y="953"/>
                    </a:cubicBezTo>
                    <a:cubicBezTo>
                      <a:pt x="13526" y="1000"/>
                      <a:pt x="13407" y="1036"/>
                      <a:pt x="13276" y="1084"/>
                    </a:cubicBezTo>
                    <a:cubicBezTo>
                      <a:pt x="12081" y="1470"/>
                      <a:pt x="10749" y="1619"/>
                      <a:pt x="9408" y="1619"/>
                    </a:cubicBezTo>
                    <a:cubicBezTo>
                      <a:pt x="5674" y="1619"/>
                      <a:pt x="1873" y="467"/>
                      <a:pt x="786" y="107"/>
                    </a:cubicBezTo>
                    <a:cubicBezTo>
                      <a:pt x="596" y="36"/>
                      <a:pt x="477" y="0"/>
                      <a:pt x="477" y="0"/>
                    </a:cubicBez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238;p27"/>
              <p:cNvSpPr/>
              <p:nvPr/>
            </p:nvSpPr>
            <p:spPr>
              <a:xfrm>
                <a:off x="5781933" y="3010873"/>
                <a:ext cx="229670" cy="309091"/>
              </a:xfrm>
              <a:custGeom>
                <a:avLst/>
                <a:gdLst/>
                <a:ahLst/>
                <a:cxnLst/>
                <a:rect l="l" t="t" r="r" b="b"/>
                <a:pathLst>
                  <a:path w="12455" h="16762" extrusionOk="0">
                    <a:moveTo>
                      <a:pt x="179" y="10771"/>
                    </a:moveTo>
                    <a:cubicBezTo>
                      <a:pt x="175" y="10775"/>
                      <a:pt x="171" y="10779"/>
                      <a:pt x="168" y="10784"/>
                    </a:cubicBezTo>
                    <a:cubicBezTo>
                      <a:pt x="175" y="10777"/>
                      <a:pt x="177" y="10774"/>
                      <a:pt x="179" y="10771"/>
                    </a:cubicBezTo>
                    <a:close/>
                    <a:moveTo>
                      <a:pt x="6699" y="0"/>
                    </a:moveTo>
                    <a:cubicBezTo>
                      <a:pt x="5735" y="0"/>
                      <a:pt x="5062" y="519"/>
                      <a:pt x="4835" y="688"/>
                    </a:cubicBezTo>
                    <a:cubicBezTo>
                      <a:pt x="4787" y="735"/>
                      <a:pt x="4680" y="926"/>
                      <a:pt x="4549" y="1235"/>
                    </a:cubicBezTo>
                    <a:cubicBezTo>
                      <a:pt x="4085" y="2247"/>
                      <a:pt x="3204" y="4533"/>
                      <a:pt x="2180" y="6879"/>
                    </a:cubicBezTo>
                    <a:cubicBezTo>
                      <a:pt x="1715" y="7974"/>
                      <a:pt x="1203" y="9093"/>
                      <a:pt x="703" y="10093"/>
                    </a:cubicBezTo>
                    <a:cubicBezTo>
                      <a:pt x="620" y="10272"/>
                      <a:pt x="537" y="10427"/>
                      <a:pt x="465" y="10594"/>
                    </a:cubicBezTo>
                    <a:cubicBezTo>
                      <a:pt x="430" y="10570"/>
                      <a:pt x="382" y="10546"/>
                      <a:pt x="334" y="10534"/>
                    </a:cubicBezTo>
                    <a:cubicBezTo>
                      <a:pt x="287" y="10605"/>
                      <a:pt x="239" y="10689"/>
                      <a:pt x="180" y="10760"/>
                    </a:cubicBezTo>
                    <a:cubicBezTo>
                      <a:pt x="180" y="10765"/>
                      <a:pt x="180" y="10768"/>
                      <a:pt x="179" y="10771"/>
                    </a:cubicBezTo>
                    <a:lnTo>
                      <a:pt x="179" y="10771"/>
                    </a:lnTo>
                    <a:cubicBezTo>
                      <a:pt x="259" y="10673"/>
                      <a:pt x="296" y="10635"/>
                      <a:pt x="304" y="10635"/>
                    </a:cubicBezTo>
                    <a:cubicBezTo>
                      <a:pt x="323" y="10635"/>
                      <a:pt x="201" y="10821"/>
                      <a:pt x="96" y="10975"/>
                    </a:cubicBezTo>
                    <a:cubicBezTo>
                      <a:pt x="60" y="11070"/>
                      <a:pt x="25" y="11165"/>
                      <a:pt x="13" y="11236"/>
                    </a:cubicBezTo>
                    <a:cubicBezTo>
                      <a:pt x="13" y="11284"/>
                      <a:pt x="13" y="11332"/>
                      <a:pt x="13" y="11391"/>
                    </a:cubicBezTo>
                    <a:cubicBezTo>
                      <a:pt x="1" y="11725"/>
                      <a:pt x="13" y="12058"/>
                      <a:pt x="1" y="12391"/>
                    </a:cubicBezTo>
                    <a:cubicBezTo>
                      <a:pt x="1" y="12796"/>
                      <a:pt x="430" y="13534"/>
                      <a:pt x="394" y="13927"/>
                    </a:cubicBezTo>
                    <a:cubicBezTo>
                      <a:pt x="652" y="14995"/>
                      <a:pt x="1558" y="15404"/>
                      <a:pt x="2337" y="15404"/>
                    </a:cubicBezTo>
                    <a:cubicBezTo>
                      <a:pt x="2348" y="15404"/>
                      <a:pt x="2359" y="15404"/>
                      <a:pt x="2370" y="15404"/>
                    </a:cubicBezTo>
                    <a:cubicBezTo>
                      <a:pt x="3537" y="15380"/>
                      <a:pt x="4525" y="13058"/>
                      <a:pt x="5811" y="10736"/>
                    </a:cubicBezTo>
                    <a:lnTo>
                      <a:pt x="5811" y="10736"/>
                    </a:lnTo>
                    <a:cubicBezTo>
                      <a:pt x="5478" y="11463"/>
                      <a:pt x="5133" y="12153"/>
                      <a:pt x="4811" y="12772"/>
                    </a:cubicBezTo>
                    <a:cubicBezTo>
                      <a:pt x="4359" y="13630"/>
                      <a:pt x="4168" y="14320"/>
                      <a:pt x="4144" y="14868"/>
                    </a:cubicBezTo>
                    <a:cubicBezTo>
                      <a:pt x="4097" y="16249"/>
                      <a:pt x="5144" y="16749"/>
                      <a:pt x="5978" y="16761"/>
                    </a:cubicBezTo>
                    <a:cubicBezTo>
                      <a:pt x="5981" y="16761"/>
                      <a:pt x="5985" y="16761"/>
                      <a:pt x="5988" y="16761"/>
                    </a:cubicBezTo>
                    <a:cubicBezTo>
                      <a:pt x="7165" y="16761"/>
                      <a:pt x="8636" y="14671"/>
                      <a:pt x="9788" y="12487"/>
                    </a:cubicBezTo>
                    <a:cubicBezTo>
                      <a:pt x="9966" y="12165"/>
                      <a:pt x="10133" y="11832"/>
                      <a:pt x="10300" y="11510"/>
                    </a:cubicBezTo>
                    <a:cubicBezTo>
                      <a:pt x="11276" y="9665"/>
                      <a:pt x="12157" y="7927"/>
                      <a:pt x="12217" y="7522"/>
                    </a:cubicBezTo>
                    <a:cubicBezTo>
                      <a:pt x="12276" y="7057"/>
                      <a:pt x="12455" y="5855"/>
                      <a:pt x="10967" y="5152"/>
                    </a:cubicBezTo>
                    <a:cubicBezTo>
                      <a:pt x="10356" y="4862"/>
                      <a:pt x="9806" y="4777"/>
                      <a:pt x="9372" y="4777"/>
                    </a:cubicBezTo>
                    <a:cubicBezTo>
                      <a:pt x="9112" y="4777"/>
                      <a:pt x="8893" y="4807"/>
                      <a:pt x="8728" y="4843"/>
                    </a:cubicBezTo>
                    <a:cubicBezTo>
                      <a:pt x="9097" y="4021"/>
                      <a:pt x="9347" y="3438"/>
                      <a:pt x="9383" y="3271"/>
                    </a:cubicBezTo>
                    <a:cubicBezTo>
                      <a:pt x="9466" y="2855"/>
                      <a:pt x="9716" y="1152"/>
                      <a:pt x="8038" y="330"/>
                    </a:cubicBezTo>
                    <a:cubicBezTo>
                      <a:pt x="7549" y="89"/>
                      <a:pt x="7099" y="0"/>
                      <a:pt x="6699" y="0"/>
                    </a:cubicBezTo>
                    <a:close/>
                  </a:path>
                </a:pathLst>
              </a:custGeom>
              <a:solidFill>
                <a:srgbClr val="EF6E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239;p27"/>
              <p:cNvSpPr/>
              <p:nvPr/>
            </p:nvSpPr>
            <p:spPr>
              <a:xfrm>
                <a:off x="5548557" y="3112201"/>
                <a:ext cx="257109" cy="286355"/>
              </a:xfrm>
              <a:custGeom>
                <a:avLst/>
                <a:gdLst/>
                <a:ahLst/>
                <a:cxnLst/>
                <a:rect l="l" t="t" r="r" b="b"/>
                <a:pathLst>
                  <a:path w="13943" h="15529" extrusionOk="0">
                    <a:moveTo>
                      <a:pt x="4502" y="0"/>
                    </a:moveTo>
                    <a:cubicBezTo>
                      <a:pt x="4251" y="0"/>
                      <a:pt x="4013" y="25"/>
                      <a:pt x="3751" y="50"/>
                    </a:cubicBezTo>
                    <a:cubicBezTo>
                      <a:pt x="2715" y="157"/>
                      <a:pt x="1608" y="396"/>
                      <a:pt x="703" y="3205"/>
                    </a:cubicBezTo>
                    <a:cubicBezTo>
                      <a:pt x="1" y="5384"/>
                      <a:pt x="894" y="8956"/>
                      <a:pt x="1977" y="11385"/>
                    </a:cubicBezTo>
                    <a:cubicBezTo>
                      <a:pt x="3191" y="14112"/>
                      <a:pt x="4823" y="15528"/>
                      <a:pt x="4823" y="15528"/>
                    </a:cubicBezTo>
                    <a:cubicBezTo>
                      <a:pt x="10168" y="9992"/>
                      <a:pt x="4692" y="5444"/>
                      <a:pt x="4692" y="5444"/>
                    </a:cubicBezTo>
                    <a:lnTo>
                      <a:pt x="4692" y="5444"/>
                    </a:lnTo>
                    <a:cubicBezTo>
                      <a:pt x="5668" y="5980"/>
                      <a:pt x="6394" y="6575"/>
                      <a:pt x="7644" y="7218"/>
                    </a:cubicBezTo>
                    <a:cubicBezTo>
                      <a:pt x="8406" y="7611"/>
                      <a:pt x="9204" y="7932"/>
                      <a:pt x="10014" y="8063"/>
                    </a:cubicBezTo>
                    <a:cubicBezTo>
                      <a:pt x="10323" y="8111"/>
                      <a:pt x="10698" y="8144"/>
                      <a:pt x="11097" y="8144"/>
                    </a:cubicBezTo>
                    <a:cubicBezTo>
                      <a:pt x="11496" y="8144"/>
                      <a:pt x="11919" y="8111"/>
                      <a:pt x="12324" y="8027"/>
                    </a:cubicBezTo>
                    <a:cubicBezTo>
                      <a:pt x="12324" y="8027"/>
                      <a:pt x="13478" y="7837"/>
                      <a:pt x="13705" y="6480"/>
                    </a:cubicBezTo>
                    <a:cubicBezTo>
                      <a:pt x="13943" y="5122"/>
                      <a:pt x="13586" y="5718"/>
                      <a:pt x="13490" y="5349"/>
                    </a:cubicBezTo>
                    <a:cubicBezTo>
                      <a:pt x="13359" y="5265"/>
                      <a:pt x="13240" y="5182"/>
                      <a:pt x="13121" y="5099"/>
                    </a:cubicBezTo>
                    <a:cubicBezTo>
                      <a:pt x="12871" y="4979"/>
                      <a:pt x="12597" y="4849"/>
                      <a:pt x="12335" y="4670"/>
                    </a:cubicBezTo>
                    <a:cubicBezTo>
                      <a:pt x="11526" y="4134"/>
                      <a:pt x="9883" y="2801"/>
                      <a:pt x="8490" y="1789"/>
                    </a:cubicBezTo>
                    <a:cubicBezTo>
                      <a:pt x="7835" y="1300"/>
                      <a:pt x="7228" y="896"/>
                      <a:pt x="6787" y="681"/>
                    </a:cubicBezTo>
                    <a:cubicBezTo>
                      <a:pt x="6359" y="467"/>
                      <a:pt x="6001" y="312"/>
                      <a:pt x="5692" y="205"/>
                    </a:cubicBezTo>
                    <a:cubicBezTo>
                      <a:pt x="5211" y="47"/>
                      <a:pt x="4844" y="0"/>
                      <a:pt x="4502" y="0"/>
                    </a:cubicBezTo>
                    <a:close/>
                  </a:path>
                </a:pathLst>
              </a:custGeom>
              <a:solidFill>
                <a:srgbClr val="FF8B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" name="Google Shape;240;p27"/>
            <p:cNvGrpSpPr/>
            <p:nvPr/>
          </p:nvGrpSpPr>
          <p:grpSpPr>
            <a:xfrm>
              <a:off x="5783925" y="2104713"/>
              <a:ext cx="850988" cy="2739797"/>
              <a:chOff x="5783925" y="2104713"/>
              <a:chExt cx="850988" cy="2739797"/>
            </a:xfrm>
          </p:grpSpPr>
          <p:sp>
            <p:nvSpPr>
              <p:cNvPr id="20" name="Google Shape;241;p27"/>
              <p:cNvSpPr/>
              <p:nvPr/>
            </p:nvSpPr>
            <p:spPr>
              <a:xfrm>
                <a:off x="5783925" y="2104713"/>
                <a:ext cx="850988" cy="2733656"/>
              </a:xfrm>
              <a:custGeom>
                <a:avLst/>
                <a:gdLst/>
                <a:ahLst/>
                <a:cxnLst/>
                <a:rect l="l" t="t" r="r" b="b"/>
                <a:pathLst>
                  <a:path w="46149" h="148246" extrusionOk="0">
                    <a:moveTo>
                      <a:pt x="23212" y="0"/>
                    </a:moveTo>
                    <a:cubicBezTo>
                      <a:pt x="21343" y="0"/>
                      <a:pt x="20717" y="1711"/>
                      <a:pt x="20693" y="3132"/>
                    </a:cubicBezTo>
                    <a:cubicBezTo>
                      <a:pt x="20657" y="4585"/>
                      <a:pt x="20622" y="6930"/>
                      <a:pt x="20467" y="8312"/>
                    </a:cubicBezTo>
                    <a:cubicBezTo>
                      <a:pt x="20300" y="9693"/>
                      <a:pt x="20157" y="13610"/>
                      <a:pt x="20169" y="15420"/>
                    </a:cubicBezTo>
                    <a:cubicBezTo>
                      <a:pt x="20193" y="17229"/>
                      <a:pt x="20824" y="22313"/>
                      <a:pt x="19491" y="22397"/>
                    </a:cubicBezTo>
                    <a:cubicBezTo>
                      <a:pt x="19481" y="22397"/>
                      <a:pt x="19470" y="22398"/>
                      <a:pt x="19460" y="22398"/>
                    </a:cubicBezTo>
                    <a:cubicBezTo>
                      <a:pt x="18123" y="22398"/>
                      <a:pt x="16654" y="16183"/>
                      <a:pt x="16204" y="14848"/>
                    </a:cubicBezTo>
                    <a:cubicBezTo>
                      <a:pt x="15752" y="13515"/>
                      <a:pt x="15038" y="10609"/>
                      <a:pt x="14585" y="9455"/>
                    </a:cubicBezTo>
                    <a:cubicBezTo>
                      <a:pt x="14152" y="8377"/>
                      <a:pt x="13491" y="3930"/>
                      <a:pt x="11228" y="3930"/>
                    </a:cubicBezTo>
                    <a:cubicBezTo>
                      <a:pt x="11065" y="3930"/>
                      <a:pt x="10895" y="3953"/>
                      <a:pt x="10716" y="4002"/>
                    </a:cubicBezTo>
                    <a:cubicBezTo>
                      <a:pt x="8049" y="4728"/>
                      <a:pt x="8835" y="7335"/>
                      <a:pt x="9227" y="8907"/>
                    </a:cubicBezTo>
                    <a:cubicBezTo>
                      <a:pt x="9608" y="10490"/>
                      <a:pt x="11109" y="16372"/>
                      <a:pt x="11597" y="18670"/>
                    </a:cubicBezTo>
                    <a:cubicBezTo>
                      <a:pt x="12097" y="20968"/>
                      <a:pt x="14228" y="28314"/>
                      <a:pt x="13264" y="30886"/>
                    </a:cubicBezTo>
                    <a:cubicBezTo>
                      <a:pt x="12822" y="32053"/>
                      <a:pt x="12488" y="32511"/>
                      <a:pt x="12144" y="32511"/>
                    </a:cubicBezTo>
                    <a:cubicBezTo>
                      <a:pt x="12043" y="32511"/>
                      <a:pt x="11941" y="32471"/>
                      <a:pt x="11835" y="32398"/>
                    </a:cubicBezTo>
                    <a:cubicBezTo>
                      <a:pt x="11823" y="32386"/>
                      <a:pt x="11799" y="32374"/>
                      <a:pt x="11787" y="32362"/>
                    </a:cubicBezTo>
                    <a:cubicBezTo>
                      <a:pt x="11775" y="32350"/>
                      <a:pt x="11763" y="32338"/>
                      <a:pt x="11752" y="32338"/>
                    </a:cubicBezTo>
                    <a:cubicBezTo>
                      <a:pt x="11728" y="32315"/>
                      <a:pt x="11716" y="32303"/>
                      <a:pt x="11692" y="32279"/>
                    </a:cubicBezTo>
                    <a:cubicBezTo>
                      <a:pt x="11680" y="32267"/>
                      <a:pt x="11668" y="32255"/>
                      <a:pt x="11644" y="32243"/>
                    </a:cubicBezTo>
                    <a:cubicBezTo>
                      <a:pt x="11632" y="32219"/>
                      <a:pt x="11609" y="32195"/>
                      <a:pt x="11585" y="32172"/>
                    </a:cubicBezTo>
                    <a:cubicBezTo>
                      <a:pt x="11573" y="32160"/>
                      <a:pt x="11561" y="32148"/>
                      <a:pt x="11549" y="32136"/>
                    </a:cubicBezTo>
                    <a:cubicBezTo>
                      <a:pt x="11537" y="32112"/>
                      <a:pt x="11513" y="32100"/>
                      <a:pt x="11502" y="32076"/>
                    </a:cubicBezTo>
                    <a:cubicBezTo>
                      <a:pt x="11263" y="31803"/>
                      <a:pt x="10990" y="31410"/>
                      <a:pt x="10668" y="30945"/>
                    </a:cubicBezTo>
                    <a:cubicBezTo>
                      <a:pt x="9501" y="29290"/>
                      <a:pt x="8239" y="26552"/>
                      <a:pt x="6251" y="25147"/>
                    </a:cubicBezTo>
                    <a:cubicBezTo>
                      <a:pt x="5441" y="24587"/>
                      <a:pt x="4060" y="23897"/>
                      <a:pt x="2846" y="23873"/>
                    </a:cubicBezTo>
                    <a:lnTo>
                      <a:pt x="2834" y="23873"/>
                    </a:lnTo>
                    <a:cubicBezTo>
                      <a:pt x="2750" y="23873"/>
                      <a:pt x="2667" y="23873"/>
                      <a:pt x="2596" y="23885"/>
                    </a:cubicBezTo>
                    <a:cubicBezTo>
                      <a:pt x="2131" y="23921"/>
                      <a:pt x="1703" y="24052"/>
                      <a:pt x="1345" y="24349"/>
                    </a:cubicBezTo>
                    <a:cubicBezTo>
                      <a:pt x="0" y="25468"/>
                      <a:pt x="1369" y="26040"/>
                      <a:pt x="2179" y="27445"/>
                    </a:cubicBezTo>
                    <a:cubicBezTo>
                      <a:pt x="3000" y="28850"/>
                      <a:pt x="4774" y="32922"/>
                      <a:pt x="5834" y="34279"/>
                    </a:cubicBezTo>
                    <a:cubicBezTo>
                      <a:pt x="6882" y="35624"/>
                      <a:pt x="7108" y="37875"/>
                      <a:pt x="7656" y="38958"/>
                    </a:cubicBezTo>
                    <a:cubicBezTo>
                      <a:pt x="7930" y="39482"/>
                      <a:pt x="8263" y="40030"/>
                      <a:pt x="8644" y="40577"/>
                    </a:cubicBezTo>
                    <a:cubicBezTo>
                      <a:pt x="8739" y="40708"/>
                      <a:pt x="8835" y="40851"/>
                      <a:pt x="8930" y="40982"/>
                    </a:cubicBezTo>
                    <a:cubicBezTo>
                      <a:pt x="10013" y="42482"/>
                      <a:pt x="11299" y="43935"/>
                      <a:pt x="11990" y="44899"/>
                    </a:cubicBezTo>
                    <a:cubicBezTo>
                      <a:pt x="11990" y="44911"/>
                      <a:pt x="12002" y="44923"/>
                      <a:pt x="12002" y="44923"/>
                    </a:cubicBezTo>
                    <a:cubicBezTo>
                      <a:pt x="13014" y="46328"/>
                      <a:pt x="15466" y="48495"/>
                      <a:pt x="15931" y="49459"/>
                    </a:cubicBezTo>
                    <a:cubicBezTo>
                      <a:pt x="16050" y="49733"/>
                      <a:pt x="16169" y="50174"/>
                      <a:pt x="16264" y="50472"/>
                    </a:cubicBezTo>
                    <a:cubicBezTo>
                      <a:pt x="16288" y="50626"/>
                      <a:pt x="16300" y="50531"/>
                      <a:pt x="16312" y="50591"/>
                    </a:cubicBezTo>
                    <a:cubicBezTo>
                      <a:pt x="16335" y="50650"/>
                      <a:pt x="16347" y="50662"/>
                      <a:pt x="16359" y="50722"/>
                    </a:cubicBezTo>
                    <a:cubicBezTo>
                      <a:pt x="16371" y="50793"/>
                      <a:pt x="16383" y="50841"/>
                      <a:pt x="16407" y="50912"/>
                    </a:cubicBezTo>
                    <a:cubicBezTo>
                      <a:pt x="16419" y="50972"/>
                      <a:pt x="16431" y="51019"/>
                      <a:pt x="16443" y="51091"/>
                    </a:cubicBezTo>
                    <a:cubicBezTo>
                      <a:pt x="16455" y="51162"/>
                      <a:pt x="16466" y="51234"/>
                      <a:pt x="16478" y="51305"/>
                    </a:cubicBezTo>
                    <a:cubicBezTo>
                      <a:pt x="16490" y="51376"/>
                      <a:pt x="16514" y="51436"/>
                      <a:pt x="16514" y="51507"/>
                    </a:cubicBezTo>
                    <a:cubicBezTo>
                      <a:pt x="16538" y="51579"/>
                      <a:pt x="16550" y="51662"/>
                      <a:pt x="16562" y="51745"/>
                    </a:cubicBezTo>
                    <a:cubicBezTo>
                      <a:pt x="16574" y="51817"/>
                      <a:pt x="16574" y="51888"/>
                      <a:pt x="16585" y="51960"/>
                    </a:cubicBezTo>
                    <a:cubicBezTo>
                      <a:pt x="16597" y="52043"/>
                      <a:pt x="16609" y="52126"/>
                      <a:pt x="16621" y="52210"/>
                    </a:cubicBezTo>
                    <a:cubicBezTo>
                      <a:pt x="16633" y="52281"/>
                      <a:pt x="16645" y="52365"/>
                      <a:pt x="16645" y="52448"/>
                    </a:cubicBezTo>
                    <a:cubicBezTo>
                      <a:pt x="16657" y="52531"/>
                      <a:pt x="16669" y="52615"/>
                      <a:pt x="16681" y="52710"/>
                    </a:cubicBezTo>
                    <a:cubicBezTo>
                      <a:pt x="16693" y="52793"/>
                      <a:pt x="16693" y="52877"/>
                      <a:pt x="16705" y="52960"/>
                    </a:cubicBezTo>
                    <a:cubicBezTo>
                      <a:pt x="16716" y="53043"/>
                      <a:pt x="16716" y="53139"/>
                      <a:pt x="16728" y="53234"/>
                    </a:cubicBezTo>
                    <a:cubicBezTo>
                      <a:pt x="16740" y="53317"/>
                      <a:pt x="16740" y="53412"/>
                      <a:pt x="16752" y="53496"/>
                    </a:cubicBezTo>
                    <a:cubicBezTo>
                      <a:pt x="16752" y="53591"/>
                      <a:pt x="16764" y="53698"/>
                      <a:pt x="16776" y="53793"/>
                    </a:cubicBezTo>
                    <a:cubicBezTo>
                      <a:pt x="16776" y="53889"/>
                      <a:pt x="16788" y="53984"/>
                      <a:pt x="16788" y="54067"/>
                    </a:cubicBezTo>
                    <a:cubicBezTo>
                      <a:pt x="16800" y="54174"/>
                      <a:pt x="16800" y="54282"/>
                      <a:pt x="16800" y="54377"/>
                    </a:cubicBezTo>
                    <a:cubicBezTo>
                      <a:pt x="16812" y="54472"/>
                      <a:pt x="16812" y="54579"/>
                      <a:pt x="16824" y="54674"/>
                    </a:cubicBezTo>
                    <a:cubicBezTo>
                      <a:pt x="16824" y="54782"/>
                      <a:pt x="16836" y="54889"/>
                      <a:pt x="16836" y="54996"/>
                    </a:cubicBezTo>
                    <a:cubicBezTo>
                      <a:pt x="16836" y="55103"/>
                      <a:pt x="16847" y="55198"/>
                      <a:pt x="16847" y="55305"/>
                    </a:cubicBezTo>
                    <a:cubicBezTo>
                      <a:pt x="16847" y="55413"/>
                      <a:pt x="16847" y="55532"/>
                      <a:pt x="16859" y="55651"/>
                    </a:cubicBezTo>
                    <a:cubicBezTo>
                      <a:pt x="16859" y="55746"/>
                      <a:pt x="16859" y="55853"/>
                      <a:pt x="16859" y="55960"/>
                    </a:cubicBezTo>
                    <a:cubicBezTo>
                      <a:pt x="16871" y="56079"/>
                      <a:pt x="16871" y="56198"/>
                      <a:pt x="16871" y="56317"/>
                    </a:cubicBezTo>
                    <a:cubicBezTo>
                      <a:pt x="16871" y="56437"/>
                      <a:pt x="16871" y="56544"/>
                      <a:pt x="16871" y="56651"/>
                    </a:cubicBezTo>
                    <a:cubicBezTo>
                      <a:pt x="16871" y="56782"/>
                      <a:pt x="16895" y="59175"/>
                      <a:pt x="16895" y="59318"/>
                    </a:cubicBezTo>
                    <a:cubicBezTo>
                      <a:pt x="16895" y="59449"/>
                      <a:pt x="16871" y="59580"/>
                      <a:pt x="16871" y="59711"/>
                    </a:cubicBezTo>
                    <a:cubicBezTo>
                      <a:pt x="16871" y="59854"/>
                      <a:pt x="16859" y="59996"/>
                      <a:pt x="16859" y="60139"/>
                    </a:cubicBezTo>
                    <a:cubicBezTo>
                      <a:pt x="16859" y="60270"/>
                      <a:pt x="16847" y="60401"/>
                      <a:pt x="16847" y="60532"/>
                    </a:cubicBezTo>
                    <a:cubicBezTo>
                      <a:pt x="16836" y="60687"/>
                      <a:pt x="16836" y="60842"/>
                      <a:pt x="16836" y="60997"/>
                    </a:cubicBezTo>
                    <a:cubicBezTo>
                      <a:pt x="16824" y="61128"/>
                      <a:pt x="16824" y="61259"/>
                      <a:pt x="16812" y="61390"/>
                    </a:cubicBezTo>
                    <a:cubicBezTo>
                      <a:pt x="16812" y="61556"/>
                      <a:pt x="16812" y="61711"/>
                      <a:pt x="16800" y="61878"/>
                    </a:cubicBezTo>
                    <a:cubicBezTo>
                      <a:pt x="16800" y="61997"/>
                      <a:pt x="16788" y="62128"/>
                      <a:pt x="16788" y="62247"/>
                    </a:cubicBezTo>
                    <a:cubicBezTo>
                      <a:pt x="16788" y="62425"/>
                      <a:pt x="16776" y="62604"/>
                      <a:pt x="16764" y="62783"/>
                    </a:cubicBezTo>
                    <a:cubicBezTo>
                      <a:pt x="16764" y="62890"/>
                      <a:pt x="16764" y="62985"/>
                      <a:pt x="16752" y="63080"/>
                    </a:cubicBezTo>
                    <a:cubicBezTo>
                      <a:pt x="16740" y="63533"/>
                      <a:pt x="16716" y="63985"/>
                      <a:pt x="16705" y="64449"/>
                    </a:cubicBezTo>
                    <a:cubicBezTo>
                      <a:pt x="16693" y="64521"/>
                      <a:pt x="16693" y="64592"/>
                      <a:pt x="16693" y="64664"/>
                    </a:cubicBezTo>
                    <a:cubicBezTo>
                      <a:pt x="16681" y="64866"/>
                      <a:pt x="16669" y="65069"/>
                      <a:pt x="16669" y="65271"/>
                    </a:cubicBezTo>
                    <a:cubicBezTo>
                      <a:pt x="16657" y="65402"/>
                      <a:pt x="16645" y="65533"/>
                      <a:pt x="16645" y="65664"/>
                    </a:cubicBezTo>
                    <a:cubicBezTo>
                      <a:pt x="16633" y="65854"/>
                      <a:pt x="16621" y="66045"/>
                      <a:pt x="16621" y="66235"/>
                    </a:cubicBezTo>
                    <a:cubicBezTo>
                      <a:pt x="16609" y="66390"/>
                      <a:pt x="16597" y="66545"/>
                      <a:pt x="16597" y="66688"/>
                    </a:cubicBezTo>
                    <a:cubicBezTo>
                      <a:pt x="16585" y="66890"/>
                      <a:pt x="16574" y="67093"/>
                      <a:pt x="16562" y="67295"/>
                    </a:cubicBezTo>
                    <a:cubicBezTo>
                      <a:pt x="16550" y="67450"/>
                      <a:pt x="16550" y="67593"/>
                      <a:pt x="16538" y="67747"/>
                    </a:cubicBezTo>
                    <a:cubicBezTo>
                      <a:pt x="16526" y="67938"/>
                      <a:pt x="16514" y="68140"/>
                      <a:pt x="16502" y="68343"/>
                    </a:cubicBezTo>
                    <a:cubicBezTo>
                      <a:pt x="16490" y="68509"/>
                      <a:pt x="16490" y="68676"/>
                      <a:pt x="16478" y="68843"/>
                    </a:cubicBezTo>
                    <a:cubicBezTo>
                      <a:pt x="16466" y="69033"/>
                      <a:pt x="16455" y="69248"/>
                      <a:pt x="16443" y="69450"/>
                    </a:cubicBezTo>
                    <a:cubicBezTo>
                      <a:pt x="16431" y="69617"/>
                      <a:pt x="16419" y="69783"/>
                      <a:pt x="16419" y="69950"/>
                    </a:cubicBezTo>
                    <a:cubicBezTo>
                      <a:pt x="16407" y="70153"/>
                      <a:pt x="16395" y="70367"/>
                      <a:pt x="16371" y="70569"/>
                    </a:cubicBezTo>
                    <a:cubicBezTo>
                      <a:pt x="16371" y="70748"/>
                      <a:pt x="16359" y="70926"/>
                      <a:pt x="16347" y="71105"/>
                    </a:cubicBezTo>
                    <a:cubicBezTo>
                      <a:pt x="16335" y="71307"/>
                      <a:pt x="16324" y="71510"/>
                      <a:pt x="16312" y="71712"/>
                    </a:cubicBezTo>
                    <a:cubicBezTo>
                      <a:pt x="16300" y="71903"/>
                      <a:pt x="16288" y="72093"/>
                      <a:pt x="16276" y="72284"/>
                    </a:cubicBezTo>
                    <a:cubicBezTo>
                      <a:pt x="16264" y="72486"/>
                      <a:pt x="16252" y="72700"/>
                      <a:pt x="16228" y="72915"/>
                    </a:cubicBezTo>
                    <a:cubicBezTo>
                      <a:pt x="16216" y="73105"/>
                      <a:pt x="16216" y="73284"/>
                      <a:pt x="16204" y="73474"/>
                    </a:cubicBezTo>
                    <a:cubicBezTo>
                      <a:pt x="16181" y="73701"/>
                      <a:pt x="16169" y="73927"/>
                      <a:pt x="16157" y="74153"/>
                    </a:cubicBezTo>
                    <a:cubicBezTo>
                      <a:pt x="16145" y="74332"/>
                      <a:pt x="16133" y="74510"/>
                      <a:pt x="16121" y="74689"/>
                    </a:cubicBezTo>
                    <a:cubicBezTo>
                      <a:pt x="16109" y="74927"/>
                      <a:pt x="16085" y="75165"/>
                      <a:pt x="16074" y="75403"/>
                    </a:cubicBezTo>
                    <a:cubicBezTo>
                      <a:pt x="16062" y="75582"/>
                      <a:pt x="16050" y="75772"/>
                      <a:pt x="16038" y="75951"/>
                    </a:cubicBezTo>
                    <a:cubicBezTo>
                      <a:pt x="16026" y="76189"/>
                      <a:pt x="16014" y="76427"/>
                      <a:pt x="15990" y="76677"/>
                    </a:cubicBezTo>
                    <a:cubicBezTo>
                      <a:pt x="15978" y="76868"/>
                      <a:pt x="15966" y="77070"/>
                      <a:pt x="15954" y="77272"/>
                    </a:cubicBezTo>
                    <a:cubicBezTo>
                      <a:pt x="15943" y="77499"/>
                      <a:pt x="15919" y="77725"/>
                      <a:pt x="15907" y="77951"/>
                    </a:cubicBezTo>
                    <a:cubicBezTo>
                      <a:pt x="15895" y="78177"/>
                      <a:pt x="15883" y="78392"/>
                      <a:pt x="15871" y="78618"/>
                    </a:cubicBezTo>
                    <a:cubicBezTo>
                      <a:pt x="15847" y="78844"/>
                      <a:pt x="15835" y="79082"/>
                      <a:pt x="15823" y="79320"/>
                    </a:cubicBezTo>
                    <a:cubicBezTo>
                      <a:pt x="15812" y="79511"/>
                      <a:pt x="15788" y="79713"/>
                      <a:pt x="15776" y="79916"/>
                    </a:cubicBezTo>
                    <a:cubicBezTo>
                      <a:pt x="15764" y="80178"/>
                      <a:pt x="15740" y="80451"/>
                      <a:pt x="15728" y="80725"/>
                    </a:cubicBezTo>
                    <a:cubicBezTo>
                      <a:pt x="15716" y="80880"/>
                      <a:pt x="15704" y="81035"/>
                      <a:pt x="15693" y="81190"/>
                    </a:cubicBezTo>
                    <a:cubicBezTo>
                      <a:pt x="15669" y="81523"/>
                      <a:pt x="15645" y="81856"/>
                      <a:pt x="15633" y="82190"/>
                    </a:cubicBezTo>
                    <a:cubicBezTo>
                      <a:pt x="15621" y="82214"/>
                      <a:pt x="15621" y="82249"/>
                      <a:pt x="15621" y="82273"/>
                    </a:cubicBezTo>
                    <a:cubicBezTo>
                      <a:pt x="15573" y="82928"/>
                      <a:pt x="15538" y="83595"/>
                      <a:pt x="15490" y="84261"/>
                    </a:cubicBezTo>
                    <a:cubicBezTo>
                      <a:pt x="15478" y="84476"/>
                      <a:pt x="15466" y="84678"/>
                      <a:pt x="15442" y="84881"/>
                    </a:cubicBezTo>
                    <a:cubicBezTo>
                      <a:pt x="15431" y="85071"/>
                      <a:pt x="15419" y="85250"/>
                      <a:pt x="15407" y="85428"/>
                    </a:cubicBezTo>
                    <a:cubicBezTo>
                      <a:pt x="15383" y="85750"/>
                      <a:pt x="15371" y="86071"/>
                      <a:pt x="15347" y="86393"/>
                    </a:cubicBezTo>
                    <a:cubicBezTo>
                      <a:pt x="15335" y="86607"/>
                      <a:pt x="15312" y="86809"/>
                      <a:pt x="15300" y="87024"/>
                    </a:cubicBezTo>
                    <a:cubicBezTo>
                      <a:pt x="15288" y="87309"/>
                      <a:pt x="15264" y="87595"/>
                      <a:pt x="15240" y="87893"/>
                    </a:cubicBezTo>
                    <a:cubicBezTo>
                      <a:pt x="15181" y="88905"/>
                      <a:pt x="15109" y="89953"/>
                      <a:pt x="15038" y="91012"/>
                    </a:cubicBezTo>
                    <a:cubicBezTo>
                      <a:pt x="15038" y="91036"/>
                      <a:pt x="15038" y="91060"/>
                      <a:pt x="15038" y="91096"/>
                    </a:cubicBezTo>
                    <a:cubicBezTo>
                      <a:pt x="15002" y="91584"/>
                      <a:pt x="14966" y="92084"/>
                      <a:pt x="14931" y="92584"/>
                    </a:cubicBezTo>
                    <a:cubicBezTo>
                      <a:pt x="14919" y="92798"/>
                      <a:pt x="14907" y="93012"/>
                      <a:pt x="14895" y="93227"/>
                    </a:cubicBezTo>
                    <a:cubicBezTo>
                      <a:pt x="14871" y="93548"/>
                      <a:pt x="14847" y="93882"/>
                      <a:pt x="14823" y="94215"/>
                    </a:cubicBezTo>
                    <a:cubicBezTo>
                      <a:pt x="14811" y="94441"/>
                      <a:pt x="14800" y="94667"/>
                      <a:pt x="14788" y="94906"/>
                    </a:cubicBezTo>
                    <a:cubicBezTo>
                      <a:pt x="14764" y="95227"/>
                      <a:pt x="14740" y="95548"/>
                      <a:pt x="14728" y="95870"/>
                    </a:cubicBezTo>
                    <a:cubicBezTo>
                      <a:pt x="14704" y="96120"/>
                      <a:pt x="14692" y="96370"/>
                      <a:pt x="14669" y="96620"/>
                    </a:cubicBezTo>
                    <a:cubicBezTo>
                      <a:pt x="14657" y="96930"/>
                      <a:pt x="14633" y="97239"/>
                      <a:pt x="14621" y="97549"/>
                    </a:cubicBezTo>
                    <a:cubicBezTo>
                      <a:pt x="14597" y="97811"/>
                      <a:pt x="14585" y="98085"/>
                      <a:pt x="14561" y="98346"/>
                    </a:cubicBezTo>
                    <a:cubicBezTo>
                      <a:pt x="14550" y="98644"/>
                      <a:pt x="14526" y="98954"/>
                      <a:pt x="14514" y="99263"/>
                    </a:cubicBezTo>
                    <a:cubicBezTo>
                      <a:pt x="14490" y="99537"/>
                      <a:pt x="14478" y="99811"/>
                      <a:pt x="14454" y="100085"/>
                    </a:cubicBezTo>
                    <a:cubicBezTo>
                      <a:pt x="14442" y="100394"/>
                      <a:pt x="14419" y="100704"/>
                      <a:pt x="14395" y="101013"/>
                    </a:cubicBezTo>
                    <a:cubicBezTo>
                      <a:pt x="14383" y="101287"/>
                      <a:pt x="14371" y="101561"/>
                      <a:pt x="14347" y="101835"/>
                    </a:cubicBezTo>
                    <a:cubicBezTo>
                      <a:pt x="14335" y="102156"/>
                      <a:pt x="14311" y="102466"/>
                      <a:pt x="14288" y="102787"/>
                    </a:cubicBezTo>
                    <a:cubicBezTo>
                      <a:pt x="14276" y="103073"/>
                      <a:pt x="14252" y="103359"/>
                      <a:pt x="14240" y="103645"/>
                    </a:cubicBezTo>
                    <a:cubicBezTo>
                      <a:pt x="14216" y="103954"/>
                      <a:pt x="14204" y="104264"/>
                      <a:pt x="14180" y="104585"/>
                    </a:cubicBezTo>
                    <a:cubicBezTo>
                      <a:pt x="14169" y="104871"/>
                      <a:pt x="14145" y="105169"/>
                      <a:pt x="14133" y="105454"/>
                    </a:cubicBezTo>
                    <a:cubicBezTo>
                      <a:pt x="14109" y="105776"/>
                      <a:pt x="14097" y="106097"/>
                      <a:pt x="14073" y="106431"/>
                    </a:cubicBezTo>
                    <a:cubicBezTo>
                      <a:pt x="14061" y="106717"/>
                      <a:pt x="14038" y="107002"/>
                      <a:pt x="14026" y="107300"/>
                    </a:cubicBezTo>
                    <a:cubicBezTo>
                      <a:pt x="14002" y="107621"/>
                      <a:pt x="13990" y="107955"/>
                      <a:pt x="13966" y="108276"/>
                    </a:cubicBezTo>
                    <a:cubicBezTo>
                      <a:pt x="13954" y="108586"/>
                      <a:pt x="13930" y="108883"/>
                      <a:pt x="13918" y="109193"/>
                    </a:cubicBezTo>
                    <a:cubicBezTo>
                      <a:pt x="13895" y="109514"/>
                      <a:pt x="13883" y="109836"/>
                      <a:pt x="13859" y="110157"/>
                    </a:cubicBezTo>
                    <a:cubicBezTo>
                      <a:pt x="13847" y="110467"/>
                      <a:pt x="13823" y="110777"/>
                      <a:pt x="13811" y="111098"/>
                    </a:cubicBezTo>
                    <a:cubicBezTo>
                      <a:pt x="13788" y="111431"/>
                      <a:pt x="13776" y="111765"/>
                      <a:pt x="13752" y="112098"/>
                    </a:cubicBezTo>
                    <a:cubicBezTo>
                      <a:pt x="13740" y="112408"/>
                      <a:pt x="13728" y="112705"/>
                      <a:pt x="13704" y="113015"/>
                    </a:cubicBezTo>
                    <a:cubicBezTo>
                      <a:pt x="13692" y="113360"/>
                      <a:pt x="13668" y="113705"/>
                      <a:pt x="13657" y="114051"/>
                    </a:cubicBezTo>
                    <a:cubicBezTo>
                      <a:pt x="13633" y="114360"/>
                      <a:pt x="13621" y="114670"/>
                      <a:pt x="13597" y="114979"/>
                    </a:cubicBezTo>
                    <a:cubicBezTo>
                      <a:pt x="13585" y="115337"/>
                      <a:pt x="13561" y="115682"/>
                      <a:pt x="13549" y="116039"/>
                    </a:cubicBezTo>
                    <a:cubicBezTo>
                      <a:pt x="13526" y="116349"/>
                      <a:pt x="13514" y="116658"/>
                      <a:pt x="13502" y="116980"/>
                    </a:cubicBezTo>
                    <a:cubicBezTo>
                      <a:pt x="13478" y="117325"/>
                      <a:pt x="13466" y="117682"/>
                      <a:pt x="13442" y="118027"/>
                    </a:cubicBezTo>
                    <a:cubicBezTo>
                      <a:pt x="13430" y="118349"/>
                      <a:pt x="13418" y="118682"/>
                      <a:pt x="13395" y="119004"/>
                    </a:cubicBezTo>
                    <a:cubicBezTo>
                      <a:pt x="13383" y="119361"/>
                      <a:pt x="13359" y="119718"/>
                      <a:pt x="13347" y="120075"/>
                    </a:cubicBezTo>
                    <a:cubicBezTo>
                      <a:pt x="13335" y="120397"/>
                      <a:pt x="13311" y="120718"/>
                      <a:pt x="13299" y="121040"/>
                    </a:cubicBezTo>
                    <a:cubicBezTo>
                      <a:pt x="13276" y="121433"/>
                      <a:pt x="13264" y="121814"/>
                      <a:pt x="13240" y="122207"/>
                    </a:cubicBezTo>
                    <a:cubicBezTo>
                      <a:pt x="13228" y="122504"/>
                      <a:pt x="13216" y="122814"/>
                      <a:pt x="13204" y="123111"/>
                    </a:cubicBezTo>
                    <a:cubicBezTo>
                      <a:pt x="13180" y="123528"/>
                      <a:pt x="13156" y="123957"/>
                      <a:pt x="13145" y="124373"/>
                    </a:cubicBezTo>
                    <a:cubicBezTo>
                      <a:pt x="13133" y="124659"/>
                      <a:pt x="13121" y="124945"/>
                      <a:pt x="13109" y="125219"/>
                    </a:cubicBezTo>
                    <a:cubicBezTo>
                      <a:pt x="13085" y="125671"/>
                      <a:pt x="13061" y="126124"/>
                      <a:pt x="13049" y="126576"/>
                    </a:cubicBezTo>
                    <a:cubicBezTo>
                      <a:pt x="13037" y="126838"/>
                      <a:pt x="13026" y="127100"/>
                      <a:pt x="13014" y="127362"/>
                    </a:cubicBezTo>
                    <a:cubicBezTo>
                      <a:pt x="12978" y="128076"/>
                      <a:pt x="12942" y="147519"/>
                      <a:pt x="12918" y="148245"/>
                    </a:cubicBezTo>
                    <a:lnTo>
                      <a:pt x="35516" y="147781"/>
                    </a:lnTo>
                    <a:cubicBezTo>
                      <a:pt x="34838" y="125064"/>
                      <a:pt x="34207" y="96144"/>
                      <a:pt x="33492" y="80392"/>
                    </a:cubicBezTo>
                    <a:cubicBezTo>
                      <a:pt x="32992" y="69200"/>
                      <a:pt x="31790" y="52007"/>
                      <a:pt x="31790" y="51912"/>
                    </a:cubicBezTo>
                    <a:cubicBezTo>
                      <a:pt x="31790" y="50888"/>
                      <a:pt x="32397" y="49043"/>
                      <a:pt x="32933" y="47721"/>
                    </a:cubicBezTo>
                    <a:cubicBezTo>
                      <a:pt x="33504" y="46281"/>
                      <a:pt x="35040" y="42340"/>
                      <a:pt x="35362" y="40661"/>
                    </a:cubicBezTo>
                    <a:cubicBezTo>
                      <a:pt x="35671" y="38970"/>
                      <a:pt x="36493" y="35493"/>
                      <a:pt x="36814" y="34231"/>
                    </a:cubicBezTo>
                    <a:cubicBezTo>
                      <a:pt x="37290" y="32338"/>
                      <a:pt x="37564" y="30219"/>
                      <a:pt x="37564" y="30219"/>
                    </a:cubicBezTo>
                    <a:cubicBezTo>
                      <a:pt x="37564" y="30219"/>
                      <a:pt x="40136" y="25992"/>
                      <a:pt x="41124" y="24564"/>
                    </a:cubicBezTo>
                    <a:cubicBezTo>
                      <a:pt x="42124" y="23147"/>
                      <a:pt x="44744" y="19337"/>
                      <a:pt x="45446" y="17610"/>
                    </a:cubicBezTo>
                    <a:cubicBezTo>
                      <a:pt x="46149" y="15872"/>
                      <a:pt x="45696" y="14658"/>
                      <a:pt x="44910" y="14288"/>
                    </a:cubicBezTo>
                    <a:cubicBezTo>
                      <a:pt x="44685" y="14178"/>
                      <a:pt x="44403" y="14101"/>
                      <a:pt x="44084" y="14101"/>
                    </a:cubicBezTo>
                    <a:cubicBezTo>
                      <a:pt x="43308" y="14101"/>
                      <a:pt x="42311" y="14555"/>
                      <a:pt x="41374" y="16074"/>
                    </a:cubicBezTo>
                    <a:cubicBezTo>
                      <a:pt x="40065" y="18218"/>
                      <a:pt x="37386" y="21956"/>
                      <a:pt x="36338" y="23254"/>
                    </a:cubicBezTo>
                    <a:cubicBezTo>
                      <a:pt x="35372" y="24447"/>
                      <a:pt x="34308" y="26076"/>
                      <a:pt x="33631" y="26076"/>
                    </a:cubicBezTo>
                    <a:cubicBezTo>
                      <a:pt x="33565" y="26076"/>
                      <a:pt x="33503" y="26061"/>
                      <a:pt x="33445" y="26028"/>
                    </a:cubicBezTo>
                    <a:cubicBezTo>
                      <a:pt x="32790" y="25647"/>
                      <a:pt x="33076" y="23361"/>
                      <a:pt x="33659" y="21694"/>
                    </a:cubicBezTo>
                    <a:cubicBezTo>
                      <a:pt x="34242" y="20015"/>
                      <a:pt x="35433" y="16003"/>
                      <a:pt x="35790" y="14086"/>
                    </a:cubicBezTo>
                    <a:cubicBezTo>
                      <a:pt x="36159" y="12157"/>
                      <a:pt x="37636" y="7669"/>
                      <a:pt x="37791" y="6704"/>
                    </a:cubicBezTo>
                    <a:cubicBezTo>
                      <a:pt x="37933" y="5752"/>
                      <a:pt x="37410" y="4716"/>
                      <a:pt x="36278" y="4263"/>
                    </a:cubicBezTo>
                    <a:cubicBezTo>
                      <a:pt x="36027" y="4167"/>
                      <a:pt x="35774" y="4113"/>
                      <a:pt x="35523" y="4113"/>
                    </a:cubicBezTo>
                    <a:cubicBezTo>
                      <a:pt x="34633" y="4113"/>
                      <a:pt x="33768" y="4789"/>
                      <a:pt x="33099" y="6609"/>
                    </a:cubicBezTo>
                    <a:cubicBezTo>
                      <a:pt x="32254" y="8943"/>
                      <a:pt x="31516" y="12062"/>
                      <a:pt x="31135" y="13431"/>
                    </a:cubicBezTo>
                    <a:cubicBezTo>
                      <a:pt x="30742" y="14812"/>
                      <a:pt x="28087" y="21873"/>
                      <a:pt x="27527" y="22825"/>
                    </a:cubicBezTo>
                    <a:cubicBezTo>
                      <a:pt x="27342" y="23144"/>
                      <a:pt x="27082" y="23291"/>
                      <a:pt x="26824" y="23291"/>
                    </a:cubicBezTo>
                    <a:cubicBezTo>
                      <a:pt x="26320" y="23291"/>
                      <a:pt x="25821" y="22734"/>
                      <a:pt x="25884" y="21813"/>
                    </a:cubicBezTo>
                    <a:cubicBezTo>
                      <a:pt x="25968" y="20432"/>
                      <a:pt x="25884" y="15967"/>
                      <a:pt x="25753" y="14038"/>
                    </a:cubicBezTo>
                    <a:cubicBezTo>
                      <a:pt x="25610" y="12110"/>
                      <a:pt x="25444" y="8669"/>
                      <a:pt x="25420" y="7395"/>
                    </a:cubicBezTo>
                    <a:cubicBezTo>
                      <a:pt x="25384" y="6133"/>
                      <a:pt x="25432" y="3180"/>
                      <a:pt x="25396" y="2394"/>
                    </a:cubicBezTo>
                    <a:cubicBezTo>
                      <a:pt x="25360" y="1608"/>
                      <a:pt x="25218" y="37"/>
                      <a:pt x="23289" y="1"/>
                    </a:cubicBezTo>
                    <a:cubicBezTo>
                      <a:pt x="23263" y="0"/>
                      <a:pt x="23237" y="0"/>
                      <a:pt x="232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42;p27"/>
              <p:cNvSpPr/>
              <p:nvPr/>
            </p:nvSpPr>
            <p:spPr>
              <a:xfrm>
                <a:off x="5992500" y="3260440"/>
                <a:ext cx="469187" cy="1584070"/>
              </a:xfrm>
              <a:custGeom>
                <a:avLst/>
                <a:gdLst/>
                <a:ahLst/>
                <a:cxnLst/>
                <a:rect l="l" t="t" r="r" b="b"/>
                <a:pathLst>
                  <a:path w="25444" h="85904" extrusionOk="0">
                    <a:moveTo>
                      <a:pt x="4596" y="0"/>
                    </a:moveTo>
                    <a:cubicBezTo>
                      <a:pt x="4596" y="0"/>
                      <a:pt x="441" y="77427"/>
                      <a:pt x="0" y="85904"/>
                    </a:cubicBezTo>
                    <a:lnTo>
                      <a:pt x="25444" y="85594"/>
                    </a:lnTo>
                    <a:cubicBezTo>
                      <a:pt x="25444" y="85594"/>
                      <a:pt x="23062" y="11180"/>
                      <a:pt x="21836" y="881"/>
                    </a:cubicBezTo>
                    <a:cubicBezTo>
                      <a:pt x="21836" y="881"/>
                      <a:pt x="19658" y="959"/>
                      <a:pt x="16796" y="959"/>
                    </a:cubicBezTo>
                    <a:cubicBezTo>
                      <a:pt x="12650" y="959"/>
                      <a:pt x="7068" y="796"/>
                      <a:pt x="45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43;p27"/>
              <p:cNvSpPr/>
              <p:nvPr/>
            </p:nvSpPr>
            <p:spPr>
              <a:xfrm>
                <a:off x="6074023" y="3244932"/>
                <a:ext cx="333358" cy="67822"/>
              </a:xfrm>
              <a:custGeom>
                <a:avLst/>
                <a:gdLst/>
                <a:ahLst/>
                <a:cxnLst/>
                <a:rect l="l" t="t" r="r" b="b"/>
                <a:pathLst>
                  <a:path w="18078" h="3678" extrusionOk="0">
                    <a:moveTo>
                      <a:pt x="776" y="1"/>
                    </a:moveTo>
                    <a:cubicBezTo>
                      <a:pt x="6" y="1"/>
                      <a:pt x="0" y="1095"/>
                      <a:pt x="44" y="2615"/>
                    </a:cubicBezTo>
                    <a:cubicBezTo>
                      <a:pt x="44" y="2615"/>
                      <a:pt x="2342" y="3544"/>
                      <a:pt x="8390" y="3663"/>
                    </a:cubicBezTo>
                    <a:cubicBezTo>
                      <a:pt x="8830" y="3673"/>
                      <a:pt x="9255" y="3677"/>
                      <a:pt x="9664" y="3677"/>
                    </a:cubicBezTo>
                    <a:cubicBezTo>
                      <a:pt x="14876" y="3677"/>
                      <a:pt x="17629" y="2961"/>
                      <a:pt x="17629" y="2961"/>
                    </a:cubicBezTo>
                    <a:cubicBezTo>
                      <a:pt x="17629" y="2961"/>
                      <a:pt x="18077" y="274"/>
                      <a:pt x="17062" y="274"/>
                    </a:cubicBezTo>
                    <a:cubicBezTo>
                      <a:pt x="17030" y="274"/>
                      <a:pt x="16997" y="276"/>
                      <a:pt x="16963" y="282"/>
                    </a:cubicBezTo>
                    <a:cubicBezTo>
                      <a:pt x="16316" y="383"/>
                      <a:pt x="13300" y="922"/>
                      <a:pt x="9868" y="922"/>
                    </a:cubicBezTo>
                    <a:cubicBezTo>
                      <a:pt x="9258" y="922"/>
                      <a:pt x="8634" y="905"/>
                      <a:pt x="8009" y="865"/>
                    </a:cubicBezTo>
                    <a:cubicBezTo>
                      <a:pt x="4235" y="627"/>
                      <a:pt x="2044" y="270"/>
                      <a:pt x="1020" y="32"/>
                    </a:cubicBezTo>
                    <a:cubicBezTo>
                      <a:pt x="931" y="11"/>
                      <a:pt x="850" y="1"/>
                      <a:pt x="77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44;p27"/>
              <p:cNvSpPr/>
              <p:nvPr/>
            </p:nvSpPr>
            <p:spPr>
              <a:xfrm>
                <a:off x="5783925" y="2104713"/>
                <a:ext cx="850988" cy="2733656"/>
              </a:xfrm>
              <a:custGeom>
                <a:avLst/>
                <a:gdLst/>
                <a:ahLst/>
                <a:cxnLst/>
                <a:rect l="l" t="t" r="r" b="b"/>
                <a:pathLst>
                  <a:path w="46149" h="148246" extrusionOk="0">
                    <a:moveTo>
                      <a:pt x="23212" y="0"/>
                    </a:moveTo>
                    <a:cubicBezTo>
                      <a:pt x="21343" y="0"/>
                      <a:pt x="20717" y="1711"/>
                      <a:pt x="20693" y="3132"/>
                    </a:cubicBezTo>
                    <a:cubicBezTo>
                      <a:pt x="20657" y="4585"/>
                      <a:pt x="20622" y="6930"/>
                      <a:pt x="20467" y="8312"/>
                    </a:cubicBezTo>
                    <a:cubicBezTo>
                      <a:pt x="20300" y="9693"/>
                      <a:pt x="20157" y="13610"/>
                      <a:pt x="20169" y="15420"/>
                    </a:cubicBezTo>
                    <a:cubicBezTo>
                      <a:pt x="20193" y="17229"/>
                      <a:pt x="20824" y="22313"/>
                      <a:pt x="19491" y="22397"/>
                    </a:cubicBezTo>
                    <a:cubicBezTo>
                      <a:pt x="19481" y="22397"/>
                      <a:pt x="19470" y="22398"/>
                      <a:pt x="19460" y="22398"/>
                    </a:cubicBezTo>
                    <a:cubicBezTo>
                      <a:pt x="18123" y="22398"/>
                      <a:pt x="16654" y="16183"/>
                      <a:pt x="16204" y="14848"/>
                    </a:cubicBezTo>
                    <a:cubicBezTo>
                      <a:pt x="15752" y="13515"/>
                      <a:pt x="15038" y="10609"/>
                      <a:pt x="14585" y="9455"/>
                    </a:cubicBezTo>
                    <a:cubicBezTo>
                      <a:pt x="14152" y="8377"/>
                      <a:pt x="13491" y="3930"/>
                      <a:pt x="11228" y="3930"/>
                    </a:cubicBezTo>
                    <a:cubicBezTo>
                      <a:pt x="11065" y="3930"/>
                      <a:pt x="10895" y="3953"/>
                      <a:pt x="10716" y="4002"/>
                    </a:cubicBezTo>
                    <a:cubicBezTo>
                      <a:pt x="8049" y="4728"/>
                      <a:pt x="8835" y="7335"/>
                      <a:pt x="9227" y="8907"/>
                    </a:cubicBezTo>
                    <a:cubicBezTo>
                      <a:pt x="9608" y="10490"/>
                      <a:pt x="11109" y="16372"/>
                      <a:pt x="11597" y="18670"/>
                    </a:cubicBezTo>
                    <a:cubicBezTo>
                      <a:pt x="12097" y="20968"/>
                      <a:pt x="14228" y="28314"/>
                      <a:pt x="13264" y="30886"/>
                    </a:cubicBezTo>
                    <a:cubicBezTo>
                      <a:pt x="12822" y="32053"/>
                      <a:pt x="12488" y="32511"/>
                      <a:pt x="12144" y="32511"/>
                    </a:cubicBezTo>
                    <a:cubicBezTo>
                      <a:pt x="12043" y="32511"/>
                      <a:pt x="11941" y="32471"/>
                      <a:pt x="11835" y="32398"/>
                    </a:cubicBezTo>
                    <a:cubicBezTo>
                      <a:pt x="11823" y="32386"/>
                      <a:pt x="11799" y="32374"/>
                      <a:pt x="11787" y="32362"/>
                    </a:cubicBezTo>
                    <a:cubicBezTo>
                      <a:pt x="11775" y="32350"/>
                      <a:pt x="11763" y="32338"/>
                      <a:pt x="11752" y="32338"/>
                    </a:cubicBezTo>
                    <a:cubicBezTo>
                      <a:pt x="11728" y="32315"/>
                      <a:pt x="11716" y="32303"/>
                      <a:pt x="11692" y="32279"/>
                    </a:cubicBezTo>
                    <a:cubicBezTo>
                      <a:pt x="11680" y="32267"/>
                      <a:pt x="11668" y="32255"/>
                      <a:pt x="11644" y="32243"/>
                    </a:cubicBezTo>
                    <a:cubicBezTo>
                      <a:pt x="11632" y="32219"/>
                      <a:pt x="11609" y="32195"/>
                      <a:pt x="11585" y="32172"/>
                    </a:cubicBezTo>
                    <a:cubicBezTo>
                      <a:pt x="11573" y="32160"/>
                      <a:pt x="11561" y="32148"/>
                      <a:pt x="11549" y="32136"/>
                    </a:cubicBezTo>
                    <a:cubicBezTo>
                      <a:pt x="11537" y="32112"/>
                      <a:pt x="11513" y="32100"/>
                      <a:pt x="11502" y="32076"/>
                    </a:cubicBezTo>
                    <a:cubicBezTo>
                      <a:pt x="11263" y="31803"/>
                      <a:pt x="10990" y="31410"/>
                      <a:pt x="10668" y="30945"/>
                    </a:cubicBezTo>
                    <a:cubicBezTo>
                      <a:pt x="9501" y="29290"/>
                      <a:pt x="8239" y="26552"/>
                      <a:pt x="6251" y="25147"/>
                    </a:cubicBezTo>
                    <a:cubicBezTo>
                      <a:pt x="5441" y="24587"/>
                      <a:pt x="4060" y="23897"/>
                      <a:pt x="2846" y="23873"/>
                    </a:cubicBezTo>
                    <a:lnTo>
                      <a:pt x="2834" y="23873"/>
                    </a:lnTo>
                    <a:cubicBezTo>
                      <a:pt x="2750" y="23873"/>
                      <a:pt x="2667" y="23873"/>
                      <a:pt x="2596" y="23885"/>
                    </a:cubicBezTo>
                    <a:cubicBezTo>
                      <a:pt x="2131" y="23921"/>
                      <a:pt x="1703" y="24052"/>
                      <a:pt x="1345" y="24349"/>
                    </a:cubicBezTo>
                    <a:cubicBezTo>
                      <a:pt x="0" y="25468"/>
                      <a:pt x="1369" y="26040"/>
                      <a:pt x="2179" y="27445"/>
                    </a:cubicBezTo>
                    <a:cubicBezTo>
                      <a:pt x="3000" y="28850"/>
                      <a:pt x="4774" y="32922"/>
                      <a:pt x="5834" y="34279"/>
                    </a:cubicBezTo>
                    <a:cubicBezTo>
                      <a:pt x="6882" y="35624"/>
                      <a:pt x="7108" y="37875"/>
                      <a:pt x="7656" y="38958"/>
                    </a:cubicBezTo>
                    <a:cubicBezTo>
                      <a:pt x="7930" y="39482"/>
                      <a:pt x="8263" y="40030"/>
                      <a:pt x="8644" y="40577"/>
                    </a:cubicBezTo>
                    <a:cubicBezTo>
                      <a:pt x="8739" y="40708"/>
                      <a:pt x="8835" y="40851"/>
                      <a:pt x="8930" y="40982"/>
                    </a:cubicBezTo>
                    <a:cubicBezTo>
                      <a:pt x="10013" y="42482"/>
                      <a:pt x="11299" y="43935"/>
                      <a:pt x="11990" y="44899"/>
                    </a:cubicBezTo>
                    <a:cubicBezTo>
                      <a:pt x="11990" y="44911"/>
                      <a:pt x="12002" y="44923"/>
                      <a:pt x="12002" y="44923"/>
                    </a:cubicBezTo>
                    <a:cubicBezTo>
                      <a:pt x="13014" y="46328"/>
                      <a:pt x="15466" y="48495"/>
                      <a:pt x="15931" y="49459"/>
                    </a:cubicBezTo>
                    <a:cubicBezTo>
                      <a:pt x="16050" y="49733"/>
                      <a:pt x="16169" y="50174"/>
                      <a:pt x="16264" y="50472"/>
                    </a:cubicBezTo>
                    <a:cubicBezTo>
                      <a:pt x="16288" y="50626"/>
                      <a:pt x="16300" y="50531"/>
                      <a:pt x="16312" y="50591"/>
                    </a:cubicBezTo>
                    <a:cubicBezTo>
                      <a:pt x="16335" y="50650"/>
                      <a:pt x="16347" y="50662"/>
                      <a:pt x="16359" y="50722"/>
                    </a:cubicBezTo>
                    <a:cubicBezTo>
                      <a:pt x="16371" y="50793"/>
                      <a:pt x="16383" y="50841"/>
                      <a:pt x="16407" y="50912"/>
                    </a:cubicBezTo>
                    <a:cubicBezTo>
                      <a:pt x="16419" y="50972"/>
                      <a:pt x="16431" y="51019"/>
                      <a:pt x="16443" y="51091"/>
                    </a:cubicBezTo>
                    <a:cubicBezTo>
                      <a:pt x="16455" y="51162"/>
                      <a:pt x="16466" y="51234"/>
                      <a:pt x="16478" y="51305"/>
                    </a:cubicBezTo>
                    <a:cubicBezTo>
                      <a:pt x="16490" y="51376"/>
                      <a:pt x="16514" y="51436"/>
                      <a:pt x="16514" y="51507"/>
                    </a:cubicBezTo>
                    <a:cubicBezTo>
                      <a:pt x="16538" y="51579"/>
                      <a:pt x="16550" y="51662"/>
                      <a:pt x="16562" y="51745"/>
                    </a:cubicBezTo>
                    <a:cubicBezTo>
                      <a:pt x="16574" y="51817"/>
                      <a:pt x="16574" y="51888"/>
                      <a:pt x="16585" y="51960"/>
                    </a:cubicBezTo>
                    <a:cubicBezTo>
                      <a:pt x="16597" y="52043"/>
                      <a:pt x="16609" y="52126"/>
                      <a:pt x="16621" y="52210"/>
                    </a:cubicBezTo>
                    <a:cubicBezTo>
                      <a:pt x="16633" y="52281"/>
                      <a:pt x="16645" y="52365"/>
                      <a:pt x="16645" y="52448"/>
                    </a:cubicBezTo>
                    <a:cubicBezTo>
                      <a:pt x="16657" y="52531"/>
                      <a:pt x="16669" y="52615"/>
                      <a:pt x="16681" y="52710"/>
                    </a:cubicBezTo>
                    <a:cubicBezTo>
                      <a:pt x="16693" y="52793"/>
                      <a:pt x="16693" y="52877"/>
                      <a:pt x="16705" y="52960"/>
                    </a:cubicBezTo>
                    <a:cubicBezTo>
                      <a:pt x="16716" y="53043"/>
                      <a:pt x="16716" y="53139"/>
                      <a:pt x="16728" y="53234"/>
                    </a:cubicBezTo>
                    <a:cubicBezTo>
                      <a:pt x="16740" y="53317"/>
                      <a:pt x="16740" y="53412"/>
                      <a:pt x="16752" y="53496"/>
                    </a:cubicBezTo>
                    <a:cubicBezTo>
                      <a:pt x="16752" y="53591"/>
                      <a:pt x="16764" y="53698"/>
                      <a:pt x="16776" y="53793"/>
                    </a:cubicBezTo>
                    <a:cubicBezTo>
                      <a:pt x="16776" y="53889"/>
                      <a:pt x="16788" y="53984"/>
                      <a:pt x="16788" y="54067"/>
                    </a:cubicBezTo>
                    <a:cubicBezTo>
                      <a:pt x="16800" y="54174"/>
                      <a:pt x="16800" y="54282"/>
                      <a:pt x="16800" y="54377"/>
                    </a:cubicBezTo>
                    <a:cubicBezTo>
                      <a:pt x="16812" y="54472"/>
                      <a:pt x="16812" y="54579"/>
                      <a:pt x="16824" y="54674"/>
                    </a:cubicBezTo>
                    <a:cubicBezTo>
                      <a:pt x="16824" y="54782"/>
                      <a:pt x="16836" y="54889"/>
                      <a:pt x="16836" y="54996"/>
                    </a:cubicBezTo>
                    <a:cubicBezTo>
                      <a:pt x="16836" y="55103"/>
                      <a:pt x="16847" y="55198"/>
                      <a:pt x="16847" y="55305"/>
                    </a:cubicBezTo>
                    <a:cubicBezTo>
                      <a:pt x="16847" y="55413"/>
                      <a:pt x="16847" y="55532"/>
                      <a:pt x="16859" y="55651"/>
                    </a:cubicBezTo>
                    <a:cubicBezTo>
                      <a:pt x="16859" y="55746"/>
                      <a:pt x="16859" y="55853"/>
                      <a:pt x="16859" y="55960"/>
                    </a:cubicBezTo>
                    <a:cubicBezTo>
                      <a:pt x="16871" y="56079"/>
                      <a:pt x="16871" y="56198"/>
                      <a:pt x="16871" y="56317"/>
                    </a:cubicBezTo>
                    <a:cubicBezTo>
                      <a:pt x="16871" y="56437"/>
                      <a:pt x="16871" y="56544"/>
                      <a:pt x="16871" y="56651"/>
                    </a:cubicBezTo>
                    <a:cubicBezTo>
                      <a:pt x="16871" y="56782"/>
                      <a:pt x="16895" y="59175"/>
                      <a:pt x="16895" y="59318"/>
                    </a:cubicBezTo>
                    <a:cubicBezTo>
                      <a:pt x="16895" y="59449"/>
                      <a:pt x="16871" y="59580"/>
                      <a:pt x="16871" y="59711"/>
                    </a:cubicBezTo>
                    <a:cubicBezTo>
                      <a:pt x="16871" y="59854"/>
                      <a:pt x="16859" y="59996"/>
                      <a:pt x="16859" y="60139"/>
                    </a:cubicBezTo>
                    <a:cubicBezTo>
                      <a:pt x="16859" y="60270"/>
                      <a:pt x="16847" y="60401"/>
                      <a:pt x="16847" y="60532"/>
                    </a:cubicBezTo>
                    <a:cubicBezTo>
                      <a:pt x="16836" y="60687"/>
                      <a:pt x="16836" y="60842"/>
                      <a:pt x="16836" y="60997"/>
                    </a:cubicBezTo>
                    <a:cubicBezTo>
                      <a:pt x="16824" y="61128"/>
                      <a:pt x="16824" y="61259"/>
                      <a:pt x="16812" y="61390"/>
                    </a:cubicBezTo>
                    <a:cubicBezTo>
                      <a:pt x="16812" y="61556"/>
                      <a:pt x="16812" y="61711"/>
                      <a:pt x="16800" y="61878"/>
                    </a:cubicBezTo>
                    <a:cubicBezTo>
                      <a:pt x="16800" y="61997"/>
                      <a:pt x="16788" y="62128"/>
                      <a:pt x="16788" y="62247"/>
                    </a:cubicBezTo>
                    <a:cubicBezTo>
                      <a:pt x="16788" y="62425"/>
                      <a:pt x="16776" y="62604"/>
                      <a:pt x="16764" y="62783"/>
                    </a:cubicBezTo>
                    <a:cubicBezTo>
                      <a:pt x="16764" y="62890"/>
                      <a:pt x="16764" y="62985"/>
                      <a:pt x="16752" y="63080"/>
                    </a:cubicBezTo>
                    <a:cubicBezTo>
                      <a:pt x="16740" y="63533"/>
                      <a:pt x="16716" y="63985"/>
                      <a:pt x="16705" y="64449"/>
                    </a:cubicBezTo>
                    <a:cubicBezTo>
                      <a:pt x="16693" y="64521"/>
                      <a:pt x="16693" y="64592"/>
                      <a:pt x="16693" y="64664"/>
                    </a:cubicBezTo>
                    <a:cubicBezTo>
                      <a:pt x="16681" y="64866"/>
                      <a:pt x="16669" y="65069"/>
                      <a:pt x="16669" y="65271"/>
                    </a:cubicBezTo>
                    <a:cubicBezTo>
                      <a:pt x="16657" y="65402"/>
                      <a:pt x="16645" y="65533"/>
                      <a:pt x="16645" y="65664"/>
                    </a:cubicBezTo>
                    <a:cubicBezTo>
                      <a:pt x="16633" y="65854"/>
                      <a:pt x="16621" y="66045"/>
                      <a:pt x="16621" y="66235"/>
                    </a:cubicBezTo>
                    <a:cubicBezTo>
                      <a:pt x="16609" y="66390"/>
                      <a:pt x="16597" y="66545"/>
                      <a:pt x="16597" y="66688"/>
                    </a:cubicBezTo>
                    <a:cubicBezTo>
                      <a:pt x="16585" y="66890"/>
                      <a:pt x="16574" y="67093"/>
                      <a:pt x="16562" y="67295"/>
                    </a:cubicBezTo>
                    <a:cubicBezTo>
                      <a:pt x="16550" y="67450"/>
                      <a:pt x="16550" y="67593"/>
                      <a:pt x="16538" y="67747"/>
                    </a:cubicBezTo>
                    <a:cubicBezTo>
                      <a:pt x="16526" y="67938"/>
                      <a:pt x="16514" y="68140"/>
                      <a:pt x="16502" y="68343"/>
                    </a:cubicBezTo>
                    <a:cubicBezTo>
                      <a:pt x="16490" y="68509"/>
                      <a:pt x="16490" y="68676"/>
                      <a:pt x="16478" y="68843"/>
                    </a:cubicBezTo>
                    <a:cubicBezTo>
                      <a:pt x="16466" y="69033"/>
                      <a:pt x="16455" y="69248"/>
                      <a:pt x="16443" y="69450"/>
                    </a:cubicBezTo>
                    <a:cubicBezTo>
                      <a:pt x="16431" y="69617"/>
                      <a:pt x="16419" y="69783"/>
                      <a:pt x="16419" y="69950"/>
                    </a:cubicBezTo>
                    <a:cubicBezTo>
                      <a:pt x="16407" y="70153"/>
                      <a:pt x="16395" y="70367"/>
                      <a:pt x="16371" y="70569"/>
                    </a:cubicBezTo>
                    <a:cubicBezTo>
                      <a:pt x="16371" y="70748"/>
                      <a:pt x="16359" y="70926"/>
                      <a:pt x="16347" y="71105"/>
                    </a:cubicBezTo>
                    <a:cubicBezTo>
                      <a:pt x="16335" y="71307"/>
                      <a:pt x="16324" y="71510"/>
                      <a:pt x="16312" y="71712"/>
                    </a:cubicBezTo>
                    <a:cubicBezTo>
                      <a:pt x="16300" y="71903"/>
                      <a:pt x="16288" y="72093"/>
                      <a:pt x="16276" y="72284"/>
                    </a:cubicBezTo>
                    <a:cubicBezTo>
                      <a:pt x="16264" y="72486"/>
                      <a:pt x="16252" y="72700"/>
                      <a:pt x="16228" y="72915"/>
                    </a:cubicBezTo>
                    <a:cubicBezTo>
                      <a:pt x="16216" y="73105"/>
                      <a:pt x="16216" y="73284"/>
                      <a:pt x="16204" y="73474"/>
                    </a:cubicBezTo>
                    <a:cubicBezTo>
                      <a:pt x="16181" y="73701"/>
                      <a:pt x="16169" y="73927"/>
                      <a:pt x="16157" y="74153"/>
                    </a:cubicBezTo>
                    <a:cubicBezTo>
                      <a:pt x="16145" y="74332"/>
                      <a:pt x="16133" y="74510"/>
                      <a:pt x="16121" y="74689"/>
                    </a:cubicBezTo>
                    <a:cubicBezTo>
                      <a:pt x="16109" y="74927"/>
                      <a:pt x="16085" y="75165"/>
                      <a:pt x="16074" y="75403"/>
                    </a:cubicBezTo>
                    <a:cubicBezTo>
                      <a:pt x="16062" y="75582"/>
                      <a:pt x="16050" y="75772"/>
                      <a:pt x="16038" y="75951"/>
                    </a:cubicBezTo>
                    <a:cubicBezTo>
                      <a:pt x="16026" y="76189"/>
                      <a:pt x="16014" y="76427"/>
                      <a:pt x="15990" y="76677"/>
                    </a:cubicBezTo>
                    <a:cubicBezTo>
                      <a:pt x="15978" y="76868"/>
                      <a:pt x="15966" y="77070"/>
                      <a:pt x="15954" y="77272"/>
                    </a:cubicBezTo>
                    <a:cubicBezTo>
                      <a:pt x="15943" y="77499"/>
                      <a:pt x="15919" y="77725"/>
                      <a:pt x="15907" y="77951"/>
                    </a:cubicBezTo>
                    <a:cubicBezTo>
                      <a:pt x="15895" y="78177"/>
                      <a:pt x="15883" y="78392"/>
                      <a:pt x="15871" y="78618"/>
                    </a:cubicBezTo>
                    <a:cubicBezTo>
                      <a:pt x="15847" y="78844"/>
                      <a:pt x="15835" y="79082"/>
                      <a:pt x="15823" y="79320"/>
                    </a:cubicBezTo>
                    <a:cubicBezTo>
                      <a:pt x="15812" y="79511"/>
                      <a:pt x="15788" y="79713"/>
                      <a:pt x="15776" y="79916"/>
                    </a:cubicBezTo>
                    <a:cubicBezTo>
                      <a:pt x="15764" y="80178"/>
                      <a:pt x="15740" y="80451"/>
                      <a:pt x="15728" y="80725"/>
                    </a:cubicBezTo>
                    <a:cubicBezTo>
                      <a:pt x="15716" y="80880"/>
                      <a:pt x="15704" y="81035"/>
                      <a:pt x="15693" y="81190"/>
                    </a:cubicBezTo>
                    <a:cubicBezTo>
                      <a:pt x="15669" y="81523"/>
                      <a:pt x="15645" y="81856"/>
                      <a:pt x="15633" y="82190"/>
                    </a:cubicBezTo>
                    <a:cubicBezTo>
                      <a:pt x="15621" y="82214"/>
                      <a:pt x="15621" y="82249"/>
                      <a:pt x="15621" y="82273"/>
                    </a:cubicBezTo>
                    <a:cubicBezTo>
                      <a:pt x="15573" y="82928"/>
                      <a:pt x="15538" y="83595"/>
                      <a:pt x="15490" y="84261"/>
                    </a:cubicBezTo>
                    <a:cubicBezTo>
                      <a:pt x="15478" y="84476"/>
                      <a:pt x="15466" y="84678"/>
                      <a:pt x="15442" y="84881"/>
                    </a:cubicBezTo>
                    <a:cubicBezTo>
                      <a:pt x="15431" y="85071"/>
                      <a:pt x="15419" y="85250"/>
                      <a:pt x="15407" y="85428"/>
                    </a:cubicBezTo>
                    <a:cubicBezTo>
                      <a:pt x="15383" y="85750"/>
                      <a:pt x="15371" y="86071"/>
                      <a:pt x="15347" y="86393"/>
                    </a:cubicBezTo>
                    <a:cubicBezTo>
                      <a:pt x="15335" y="86607"/>
                      <a:pt x="15312" y="86809"/>
                      <a:pt x="15300" y="87024"/>
                    </a:cubicBezTo>
                    <a:cubicBezTo>
                      <a:pt x="15288" y="87309"/>
                      <a:pt x="15264" y="87595"/>
                      <a:pt x="15240" y="87893"/>
                    </a:cubicBezTo>
                    <a:cubicBezTo>
                      <a:pt x="15181" y="88905"/>
                      <a:pt x="15109" y="89953"/>
                      <a:pt x="15038" y="91012"/>
                    </a:cubicBezTo>
                    <a:cubicBezTo>
                      <a:pt x="15038" y="91036"/>
                      <a:pt x="15038" y="91060"/>
                      <a:pt x="15038" y="91096"/>
                    </a:cubicBezTo>
                    <a:cubicBezTo>
                      <a:pt x="15002" y="91584"/>
                      <a:pt x="14966" y="92084"/>
                      <a:pt x="14931" y="92584"/>
                    </a:cubicBezTo>
                    <a:cubicBezTo>
                      <a:pt x="14919" y="92798"/>
                      <a:pt x="14907" y="93012"/>
                      <a:pt x="14895" y="93227"/>
                    </a:cubicBezTo>
                    <a:cubicBezTo>
                      <a:pt x="14871" y="93548"/>
                      <a:pt x="14847" y="93882"/>
                      <a:pt x="14823" y="94215"/>
                    </a:cubicBezTo>
                    <a:cubicBezTo>
                      <a:pt x="14811" y="94441"/>
                      <a:pt x="14800" y="94667"/>
                      <a:pt x="14788" y="94906"/>
                    </a:cubicBezTo>
                    <a:cubicBezTo>
                      <a:pt x="14764" y="95227"/>
                      <a:pt x="14740" y="95548"/>
                      <a:pt x="14728" y="95870"/>
                    </a:cubicBezTo>
                    <a:cubicBezTo>
                      <a:pt x="14704" y="96120"/>
                      <a:pt x="14692" y="96370"/>
                      <a:pt x="14669" y="96620"/>
                    </a:cubicBezTo>
                    <a:cubicBezTo>
                      <a:pt x="14657" y="96930"/>
                      <a:pt x="14633" y="97239"/>
                      <a:pt x="14621" y="97549"/>
                    </a:cubicBezTo>
                    <a:cubicBezTo>
                      <a:pt x="14597" y="97811"/>
                      <a:pt x="14585" y="98085"/>
                      <a:pt x="14561" y="98346"/>
                    </a:cubicBezTo>
                    <a:cubicBezTo>
                      <a:pt x="14550" y="98644"/>
                      <a:pt x="14526" y="98954"/>
                      <a:pt x="14514" y="99263"/>
                    </a:cubicBezTo>
                    <a:cubicBezTo>
                      <a:pt x="14490" y="99537"/>
                      <a:pt x="14478" y="99811"/>
                      <a:pt x="14454" y="100085"/>
                    </a:cubicBezTo>
                    <a:cubicBezTo>
                      <a:pt x="14442" y="100394"/>
                      <a:pt x="14419" y="100704"/>
                      <a:pt x="14395" y="101013"/>
                    </a:cubicBezTo>
                    <a:cubicBezTo>
                      <a:pt x="14383" y="101287"/>
                      <a:pt x="14371" y="101561"/>
                      <a:pt x="14347" y="101835"/>
                    </a:cubicBezTo>
                    <a:cubicBezTo>
                      <a:pt x="14335" y="102156"/>
                      <a:pt x="14311" y="102466"/>
                      <a:pt x="14288" y="102787"/>
                    </a:cubicBezTo>
                    <a:cubicBezTo>
                      <a:pt x="14276" y="103073"/>
                      <a:pt x="14252" y="103359"/>
                      <a:pt x="14240" y="103645"/>
                    </a:cubicBezTo>
                    <a:cubicBezTo>
                      <a:pt x="14216" y="103954"/>
                      <a:pt x="14204" y="104264"/>
                      <a:pt x="14180" y="104585"/>
                    </a:cubicBezTo>
                    <a:cubicBezTo>
                      <a:pt x="14169" y="104871"/>
                      <a:pt x="14145" y="105169"/>
                      <a:pt x="14133" y="105454"/>
                    </a:cubicBezTo>
                    <a:cubicBezTo>
                      <a:pt x="14109" y="105776"/>
                      <a:pt x="14097" y="106097"/>
                      <a:pt x="14073" y="106431"/>
                    </a:cubicBezTo>
                    <a:cubicBezTo>
                      <a:pt x="14061" y="106717"/>
                      <a:pt x="14038" y="107002"/>
                      <a:pt x="14026" y="107300"/>
                    </a:cubicBezTo>
                    <a:cubicBezTo>
                      <a:pt x="14002" y="107621"/>
                      <a:pt x="13990" y="107955"/>
                      <a:pt x="13966" y="108276"/>
                    </a:cubicBezTo>
                    <a:cubicBezTo>
                      <a:pt x="13954" y="108586"/>
                      <a:pt x="13930" y="108883"/>
                      <a:pt x="13918" y="109193"/>
                    </a:cubicBezTo>
                    <a:cubicBezTo>
                      <a:pt x="13895" y="109514"/>
                      <a:pt x="13883" y="109836"/>
                      <a:pt x="13859" y="110157"/>
                    </a:cubicBezTo>
                    <a:cubicBezTo>
                      <a:pt x="13847" y="110467"/>
                      <a:pt x="13823" y="110777"/>
                      <a:pt x="13811" y="111098"/>
                    </a:cubicBezTo>
                    <a:cubicBezTo>
                      <a:pt x="13788" y="111431"/>
                      <a:pt x="13776" y="111765"/>
                      <a:pt x="13752" y="112098"/>
                    </a:cubicBezTo>
                    <a:cubicBezTo>
                      <a:pt x="13740" y="112408"/>
                      <a:pt x="13728" y="112705"/>
                      <a:pt x="13704" y="113015"/>
                    </a:cubicBezTo>
                    <a:cubicBezTo>
                      <a:pt x="13692" y="113360"/>
                      <a:pt x="13668" y="113705"/>
                      <a:pt x="13657" y="114051"/>
                    </a:cubicBezTo>
                    <a:cubicBezTo>
                      <a:pt x="13633" y="114360"/>
                      <a:pt x="13621" y="114670"/>
                      <a:pt x="13597" y="114979"/>
                    </a:cubicBezTo>
                    <a:cubicBezTo>
                      <a:pt x="13585" y="115337"/>
                      <a:pt x="13561" y="115682"/>
                      <a:pt x="13549" y="116039"/>
                    </a:cubicBezTo>
                    <a:cubicBezTo>
                      <a:pt x="13526" y="116349"/>
                      <a:pt x="13514" y="116658"/>
                      <a:pt x="13502" y="116980"/>
                    </a:cubicBezTo>
                    <a:cubicBezTo>
                      <a:pt x="13478" y="117325"/>
                      <a:pt x="13466" y="117682"/>
                      <a:pt x="13442" y="118027"/>
                    </a:cubicBezTo>
                    <a:cubicBezTo>
                      <a:pt x="13430" y="118349"/>
                      <a:pt x="13418" y="118682"/>
                      <a:pt x="13395" y="119004"/>
                    </a:cubicBezTo>
                    <a:cubicBezTo>
                      <a:pt x="13383" y="119361"/>
                      <a:pt x="13359" y="119718"/>
                      <a:pt x="13347" y="120075"/>
                    </a:cubicBezTo>
                    <a:cubicBezTo>
                      <a:pt x="13335" y="120397"/>
                      <a:pt x="13311" y="120718"/>
                      <a:pt x="13299" y="121040"/>
                    </a:cubicBezTo>
                    <a:cubicBezTo>
                      <a:pt x="13276" y="121433"/>
                      <a:pt x="13264" y="121814"/>
                      <a:pt x="13240" y="122207"/>
                    </a:cubicBezTo>
                    <a:cubicBezTo>
                      <a:pt x="13228" y="122504"/>
                      <a:pt x="13216" y="122814"/>
                      <a:pt x="13204" y="123111"/>
                    </a:cubicBezTo>
                    <a:cubicBezTo>
                      <a:pt x="13180" y="123528"/>
                      <a:pt x="13156" y="123957"/>
                      <a:pt x="13145" y="124373"/>
                    </a:cubicBezTo>
                    <a:cubicBezTo>
                      <a:pt x="13133" y="124659"/>
                      <a:pt x="13121" y="124945"/>
                      <a:pt x="13109" y="125219"/>
                    </a:cubicBezTo>
                    <a:cubicBezTo>
                      <a:pt x="13085" y="125671"/>
                      <a:pt x="13061" y="126124"/>
                      <a:pt x="13049" y="126576"/>
                    </a:cubicBezTo>
                    <a:cubicBezTo>
                      <a:pt x="13037" y="126838"/>
                      <a:pt x="13026" y="127100"/>
                      <a:pt x="13014" y="127362"/>
                    </a:cubicBezTo>
                    <a:cubicBezTo>
                      <a:pt x="12978" y="128076"/>
                      <a:pt x="12942" y="147519"/>
                      <a:pt x="12918" y="148245"/>
                    </a:cubicBezTo>
                    <a:lnTo>
                      <a:pt x="35516" y="147781"/>
                    </a:lnTo>
                    <a:cubicBezTo>
                      <a:pt x="34838" y="125064"/>
                      <a:pt x="34207" y="96144"/>
                      <a:pt x="33492" y="80392"/>
                    </a:cubicBezTo>
                    <a:cubicBezTo>
                      <a:pt x="32992" y="69200"/>
                      <a:pt x="31790" y="52007"/>
                      <a:pt x="31790" y="51912"/>
                    </a:cubicBezTo>
                    <a:cubicBezTo>
                      <a:pt x="31790" y="50888"/>
                      <a:pt x="32397" y="49043"/>
                      <a:pt x="32933" y="47721"/>
                    </a:cubicBezTo>
                    <a:cubicBezTo>
                      <a:pt x="33504" y="46281"/>
                      <a:pt x="35040" y="42340"/>
                      <a:pt x="35362" y="40661"/>
                    </a:cubicBezTo>
                    <a:cubicBezTo>
                      <a:pt x="35671" y="38970"/>
                      <a:pt x="36493" y="35493"/>
                      <a:pt x="36814" y="34231"/>
                    </a:cubicBezTo>
                    <a:cubicBezTo>
                      <a:pt x="37290" y="32338"/>
                      <a:pt x="37564" y="30219"/>
                      <a:pt x="37564" y="30219"/>
                    </a:cubicBezTo>
                    <a:cubicBezTo>
                      <a:pt x="37564" y="30219"/>
                      <a:pt x="40136" y="25992"/>
                      <a:pt x="41124" y="24564"/>
                    </a:cubicBezTo>
                    <a:cubicBezTo>
                      <a:pt x="42124" y="23147"/>
                      <a:pt x="44744" y="19337"/>
                      <a:pt x="45446" y="17610"/>
                    </a:cubicBezTo>
                    <a:cubicBezTo>
                      <a:pt x="46149" y="15872"/>
                      <a:pt x="45696" y="14658"/>
                      <a:pt x="44910" y="14288"/>
                    </a:cubicBezTo>
                    <a:cubicBezTo>
                      <a:pt x="44685" y="14178"/>
                      <a:pt x="44403" y="14101"/>
                      <a:pt x="44084" y="14101"/>
                    </a:cubicBezTo>
                    <a:cubicBezTo>
                      <a:pt x="43308" y="14101"/>
                      <a:pt x="42311" y="14555"/>
                      <a:pt x="41374" y="16074"/>
                    </a:cubicBezTo>
                    <a:cubicBezTo>
                      <a:pt x="40065" y="18218"/>
                      <a:pt x="37386" y="21956"/>
                      <a:pt x="36338" y="23254"/>
                    </a:cubicBezTo>
                    <a:cubicBezTo>
                      <a:pt x="35372" y="24447"/>
                      <a:pt x="34308" y="26076"/>
                      <a:pt x="33631" y="26076"/>
                    </a:cubicBezTo>
                    <a:cubicBezTo>
                      <a:pt x="33565" y="26076"/>
                      <a:pt x="33503" y="26061"/>
                      <a:pt x="33445" y="26028"/>
                    </a:cubicBezTo>
                    <a:cubicBezTo>
                      <a:pt x="32790" y="25647"/>
                      <a:pt x="33076" y="23361"/>
                      <a:pt x="33659" y="21694"/>
                    </a:cubicBezTo>
                    <a:cubicBezTo>
                      <a:pt x="34242" y="20015"/>
                      <a:pt x="35433" y="16003"/>
                      <a:pt x="35790" y="14086"/>
                    </a:cubicBezTo>
                    <a:cubicBezTo>
                      <a:pt x="36159" y="12157"/>
                      <a:pt x="37636" y="7669"/>
                      <a:pt x="37791" y="6704"/>
                    </a:cubicBezTo>
                    <a:cubicBezTo>
                      <a:pt x="37933" y="5752"/>
                      <a:pt x="37410" y="4716"/>
                      <a:pt x="36278" y="4263"/>
                    </a:cubicBezTo>
                    <a:cubicBezTo>
                      <a:pt x="36027" y="4167"/>
                      <a:pt x="35774" y="4113"/>
                      <a:pt x="35523" y="4113"/>
                    </a:cubicBezTo>
                    <a:cubicBezTo>
                      <a:pt x="34633" y="4113"/>
                      <a:pt x="33768" y="4789"/>
                      <a:pt x="33099" y="6609"/>
                    </a:cubicBezTo>
                    <a:cubicBezTo>
                      <a:pt x="32254" y="8943"/>
                      <a:pt x="31516" y="12062"/>
                      <a:pt x="31135" y="13431"/>
                    </a:cubicBezTo>
                    <a:cubicBezTo>
                      <a:pt x="30742" y="14812"/>
                      <a:pt x="28087" y="21873"/>
                      <a:pt x="27527" y="22825"/>
                    </a:cubicBezTo>
                    <a:cubicBezTo>
                      <a:pt x="27342" y="23144"/>
                      <a:pt x="27082" y="23291"/>
                      <a:pt x="26824" y="23291"/>
                    </a:cubicBezTo>
                    <a:cubicBezTo>
                      <a:pt x="26320" y="23291"/>
                      <a:pt x="25821" y="22734"/>
                      <a:pt x="25884" y="21813"/>
                    </a:cubicBezTo>
                    <a:cubicBezTo>
                      <a:pt x="25968" y="20432"/>
                      <a:pt x="25884" y="15967"/>
                      <a:pt x="25753" y="14038"/>
                    </a:cubicBezTo>
                    <a:cubicBezTo>
                      <a:pt x="25610" y="12110"/>
                      <a:pt x="25444" y="8669"/>
                      <a:pt x="25420" y="7395"/>
                    </a:cubicBezTo>
                    <a:cubicBezTo>
                      <a:pt x="25384" y="6133"/>
                      <a:pt x="25432" y="3180"/>
                      <a:pt x="25396" y="2394"/>
                    </a:cubicBezTo>
                    <a:cubicBezTo>
                      <a:pt x="25360" y="1608"/>
                      <a:pt x="25218" y="37"/>
                      <a:pt x="23289" y="1"/>
                    </a:cubicBezTo>
                    <a:cubicBezTo>
                      <a:pt x="23263" y="0"/>
                      <a:pt x="23237" y="0"/>
                      <a:pt x="23212" y="0"/>
                    </a:cubicBezTo>
                    <a:close/>
                  </a:path>
                </a:pathLst>
              </a:custGeom>
              <a:solidFill>
                <a:srgbClr val="FFC9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5;p27"/>
              <p:cNvSpPr/>
              <p:nvPr/>
            </p:nvSpPr>
            <p:spPr>
              <a:xfrm>
                <a:off x="5992500" y="3260440"/>
                <a:ext cx="469187" cy="1584070"/>
              </a:xfrm>
              <a:custGeom>
                <a:avLst/>
                <a:gdLst/>
                <a:ahLst/>
                <a:cxnLst/>
                <a:rect l="l" t="t" r="r" b="b"/>
                <a:pathLst>
                  <a:path w="25444" h="85904" extrusionOk="0">
                    <a:moveTo>
                      <a:pt x="4596" y="0"/>
                    </a:moveTo>
                    <a:cubicBezTo>
                      <a:pt x="4596" y="0"/>
                      <a:pt x="441" y="77427"/>
                      <a:pt x="0" y="85904"/>
                    </a:cubicBezTo>
                    <a:lnTo>
                      <a:pt x="25444" y="85594"/>
                    </a:lnTo>
                    <a:cubicBezTo>
                      <a:pt x="25444" y="85594"/>
                      <a:pt x="23062" y="11180"/>
                      <a:pt x="21836" y="881"/>
                    </a:cubicBezTo>
                    <a:cubicBezTo>
                      <a:pt x="21836" y="881"/>
                      <a:pt x="19658" y="959"/>
                      <a:pt x="16796" y="959"/>
                    </a:cubicBezTo>
                    <a:cubicBezTo>
                      <a:pt x="12650" y="959"/>
                      <a:pt x="7068" y="796"/>
                      <a:pt x="4596" y="0"/>
                    </a:cubicBezTo>
                    <a:close/>
                  </a:path>
                </a:pathLst>
              </a:custGeom>
              <a:solidFill>
                <a:srgbClr val="FC46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46;p27"/>
              <p:cNvSpPr/>
              <p:nvPr/>
            </p:nvSpPr>
            <p:spPr>
              <a:xfrm>
                <a:off x="6074023" y="3244932"/>
                <a:ext cx="333358" cy="67822"/>
              </a:xfrm>
              <a:custGeom>
                <a:avLst/>
                <a:gdLst/>
                <a:ahLst/>
                <a:cxnLst/>
                <a:rect l="l" t="t" r="r" b="b"/>
                <a:pathLst>
                  <a:path w="18078" h="3678" extrusionOk="0">
                    <a:moveTo>
                      <a:pt x="776" y="1"/>
                    </a:moveTo>
                    <a:cubicBezTo>
                      <a:pt x="6" y="1"/>
                      <a:pt x="0" y="1095"/>
                      <a:pt x="44" y="2615"/>
                    </a:cubicBezTo>
                    <a:cubicBezTo>
                      <a:pt x="44" y="2615"/>
                      <a:pt x="2342" y="3544"/>
                      <a:pt x="8390" y="3663"/>
                    </a:cubicBezTo>
                    <a:cubicBezTo>
                      <a:pt x="8830" y="3673"/>
                      <a:pt x="9255" y="3677"/>
                      <a:pt x="9664" y="3677"/>
                    </a:cubicBezTo>
                    <a:cubicBezTo>
                      <a:pt x="14876" y="3677"/>
                      <a:pt x="17629" y="2961"/>
                      <a:pt x="17629" y="2961"/>
                    </a:cubicBezTo>
                    <a:cubicBezTo>
                      <a:pt x="17629" y="2961"/>
                      <a:pt x="18077" y="274"/>
                      <a:pt x="17062" y="274"/>
                    </a:cubicBezTo>
                    <a:cubicBezTo>
                      <a:pt x="17030" y="274"/>
                      <a:pt x="16997" y="276"/>
                      <a:pt x="16963" y="282"/>
                    </a:cubicBezTo>
                    <a:cubicBezTo>
                      <a:pt x="16316" y="383"/>
                      <a:pt x="13300" y="922"/>
                      <a:pt x="9868" y="922"/>
                    </a:cubicBezTo>
                    <a:cubicBezTo>
                      <a:pt x="9258" y="922"/>
                      <a:pt x="8634" y="905"/>
                      <a:pt x="8009" y="865"/>
                    </a:cubicBezTo>
                    <a:cubicBezTo>
                      <a:pt x="4235" y="627"/>
                      <a:pt x="2044" y="270"/>
                      <a:pt x="1020" y="32"/>
                    </a:cubicBezTo>
                    <a:cubicBezTo>
                      <a:pt x="931" y="11"/>
                      <a:pt x="850" y="1"/>
                      <a:pt x="776" y="1"/>
                    </a:cubicBezTo>
                    <a:close/>
                  </a:path>
                </a:pathLst>
              </a:custGeom>
              <a:solidFill>
                <a:srgbClr val="F7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" name="Google Shape;247;p27"/>
            <p:cNvGrpSpPr/>
            <p:nvPr/>
          </p:nvGrpSpPr>
          <p:grpSpPr>
            <a:xfrm>
              <a:off x="7881291" y="2555423"/>
              <a:ext cx="558123" cy="2280751"/>
              <a:chOff x="7881291" y="2555423"/>
              <a:chExt cx="558123" cy="2280751"/>
            </a:xfrm>
          </p:grpSpPr>
          <p:sp>
            <p:nvSpPr>
              <p:cNvPr id="14" name="Google Shape;248;p27"/>
              <p:cNvSpPr/>
              <p:nvPr/>
            </p:nvSpPr>
            <p:spPr>
              <a:xfrm>
                <a:off x="7977234" y="2785407"/>
                <a:ext cx="426831" cy="628491"/>
              </a:xfrm>
              <a:custGeom>
                <a:avLst/>
                <a:gdLst/>
                <a:ahLst/>
                <a:cxnLst/>
                <a:rect l="l" t="t" r="r" b="b"/>
                <a:pathLst>
                  <a:path w="23147" h="34083" extrusionOk="0">
                    <a:moveTo>
                      <a:pt x="7420" y="1"/>
                    </a:moveTo>
                    <a:cubicBezTo>
                      <a:pt x="6861" y="1"/>
                      <a:pt x="5038" y="7408"/>
                      <a:pt x="4478" y="7408"/>
                    </a:cubicBezTo>
                    <a:cubicBezTo>
                      <a:pt x="4446" y="7408"/>
                      <a:pt x="4417" y="7383"/>
                      <a:pt x="4394" y="7331"/>
                    </a:cubicBezTo>
                    <a:cubicBezTo>
                      <a:pt x="2775" y="6688"/>
                      <a:pt x="1274" y="6271"/>
                      <a:pt x="1" y="5747"/>
                    </a:cubicBezTo>
                    <a:lnTo>
                      <a:pt x="1" y="5747"/>
                    </a:lnTo>
                    <a:cubicBezTo>
                      <a:pt x="1" y="5747"/>
                      <a:pt x="905" y="7712"/>
                      <a:pt x="2036" y="18403"/>
                    </a:cubicBezTo>
                    <a:cubicBezTo>
                      <a:pt x="2668" y="19094"/>
                      <a:pt x="3203" y="19642"/>
                      <a:pt x="3489" y="19820"/>
                    </a:cubicBezTo>
                    <a:cubicBezTo>
                      <a:pt x="3870" y="20070"/>
                      <a:pt x="3644" y="23690"/>
                      <a:pt x="3358" y="33500"/>
                    </a:cubicBezTo>
                    <a:cubicBezTo>
                      <a:pt x="4363" y="33665"/>
                      <a:pt x="7251" y="34082"/>
                      <a:pt x="10529" y="34082"/>
                    </a:cubicBezTo>
                    <a:cubicBezTo>
                      <a:pt x="13193" y="34082"/>
                      <a:pt x="16115" y="33806"/>
                      <a:pt x="18491" y="32893"/>
                    </a:cubicBezTo>
                    <a:cubicBezTo>
                      <a:pt x="17860" y="26631"/>
                      <a:pt x="17443" y="22535"/>
                      <a:pt x="17467" y="22332"/>
                    </a:cubicBezTo>
                    <a:cubicBezTo>
                      <a:pt x="17562" y="21392"/>
                      <a:pt x="17931" y="19713"/>
                      <a:pt x="18622" y="18368"/>
                    </a:cubicBezTo>
                    <a:cubicBezTo>
                      <a:pt x="19312" y="17010"/>
                      <a:pt x="21098" y="13284"/>
                      <a:pt x="21598" y="11688"/>
                    </a:cubicBezTo>
                    <a:cubicBezTo>
                      <a:pt x="22551" y="8652"/>
                      <a:pt x="22968" y="6092"/>
                      <a:pt x="23146" y="4354"/>
                    </a:cubicBezTo>
                    <a:lnTo>
                      <a:pt x="23146" y="4354"/>
                    </a:lnTo>
                    <a:cubicBezTo>
                      <a:pt x="23108" y="4450"/>
                      <a:pt x="23046" y="4483"/>
                      <a:pt x="22971" y="4483"/>
                    </a:cubicBezTo>
                    <a:cubicBezTo>
                      <a:pt x="22794" y="4483"/>
                      <a:pt x="22546" y="4296"/>
                      <a:pt x="22369" y="4296"/>
                    </a:cubicBezTo>
                    <a:cubicBezTo>
                      <a:pt x="22294" y="4296"/>
                      <a:pt x="22232" y="4330"/>
                      <a:pt x="22194" y="4425"/>
                    </a:cubicBezTo>
                    <a:cubicBezTo>
                      <a:pt x="21051" y="7271"/>
                      <a:pt x="19503" y="10045"/>
                      <a:pt x="18050" y="10176"/>
                    </a:cubicBezTo>
                    <a:cubicBezTo>
                      <a:pt x="18042" y="10177"/>
                      <a:pt x="18033" y="10177"/>
                      <a:pt x="18024" y="10177"/>
                    </a:cubicBezTo>
                    <a:cubicBezTo>
                      <a:pt x="17045" y="10177"/>
                      <a:pt x="18788" y="4744"/>
                      <a:pt x="18670" y="3056"/>
                    </a:cubicBezTo>
                    <a:lnTo>
                      <a:pt x="18670" y="3056"/>
                    </a:lnTo>
                    <a:cubicBezTo>
                      <a:pt x="18468" y="3222"/>
                      <a:pt x="18218" y="3292"/>
                      <a:pt x="17935" y="3292"/>
                    </a:cubicBezTo>
                    <a:cubicBezTo>
                      <a:pt x="16534" y="3292"/>
                      <a:pt x="14318" y="1600"/>
                      <a:pt x="13096" y="1600"/>
                    </a:cubicBezTo>
                    <a:cubicBezTo>
                      <a:pt x="12814" y="1600"/>
                      <a:pt x="12584" y="1690"/>
                      <a:pt x="12431" y="1913"/>
                    </a:cubicBezTo>
                    <a:cubicBezTo>
                      <a:pt x="11626" y="3072"/>
                      <a:pt x="11036" y="3512"/>
                      <a:pt x="10544" y="3512"/>
                    </a:cubicBezTo>
                    <a:cubicBezTo>
                      <a:pt x="9450" y="3512"/>
                      <a:pt x="8846" y="1327"/>
                      <a:pt x="7466" y="20"/>
                    </a:cubicBezTo>
                    <a:cubicBezTo>
                      <a:pt x="7452" y="7"/>
                      <a:pt x="7436" y="1"/>
                      <a:pt x="7420" y="1"/>
                    </a:cubicBezTo>
                    <a:close/>
                  </a:path>
                </a:pathLst>
              </a:custGeom>
              <a:solidFill>
                <a:srgbClr val="62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249;p27"/>
              <p:cNvSpPr/>
              <p:nvPr/>
            </p:nvSpPr>
            <p:spPr>
              <a:xfrm>
                <a:off x="7991064" y="2555423"/>
                <a:ext cx="256888" cy="399115"/>
              </a:xfrm>
              <a:custGeom>
                <a:avLst/>
                <a:gdLst/>
                <a:ahLst/>
                <a:cxnLst/>
                <a:rect l="l" t="t" r="r" b="b"/>
                <a:pathLst>
                  <a:path w="13931" h="21644" extrusionOk="0">
                    <a:moveTo>
                      <a:pt x="4555" y="0"/>
                    </a:moveTo>
                    <a:cubicBezTo>
                      <a:pt x="4506" y="0"/>
                      <a:pt x="4456" y="1"/>
                      <a:pt x="4406" y="3"/>
                    </a:cubicBezTo>
                    <a:cubicBezTo>
                      <a:pt x="1870" y="74"/>
                      <a:pt x="846" y="1836"/>
                      <a:pt x="584" y="2300"/>
                    </a:cubicBezTo>
                    <a:cubicBezTo>
                      <a:pt x="536" y="2384"/>
                      <a:pt x="513" y="2658"/>
                      <a:pt x="489" y="3086"/>
                    </a:cubicBezTo>
                    <a:cubicBezTo>
                      <a:pt x="453" y="4503"/>
                      <a:pt x="548" y="7575"/>
                      <a:pt x="513" y="10813"/>
                    </a:cubicBezTo>
                    <a:cubicBezTo>
                      <a:pt x="501" y="12314"/>
                      <a:pt x="453" y="13861"/>
                      <a:pt x="358" y="15290"/>
                    </a:cubicBezTo>
                    <a:cubicBezTo>
                      <a:pt x="346" y="15528"/>
                      <a:pt x="334" y="15766"/>
                      <a:pt x="322" y="15981"/>
                    </a:cubicBezTo>
                    <a:cubicBezTo>
                      <a:pt x="1" y="17100"/>
                      <a:pt x="1156" y="19541"/>
                      <a:pt x="1156" y="19541"/>
                    </a:cubicBezTo>
                    <a:cubicBezTo>
                      <a:pt x="1666" y="20215"/>
                      <a:pt x="2352" y="20468"/>
                      <a:pt x="3037" y="20468"/>
                    </a:cubicBezTo>
                    <a:cubicBezTo>
                      <a:pt x="3550" y="20468"/>
                      <a:pt x="4063" y="20326"/>
                      <a:pt x="4501" y="20112"/>
                    </a:cubicBezTo>
                    <a:cubicBezTo>
                      <a:pt x="5942" y="19410"/>
                      <a:pt x="6740" y="16326"/>
                      <a:pt x="7121" y="12980"/>
                    </a:cubicBezTo>
                    <a:lnTo>
                      <a:pt x="7121" y="12980"/>
                    </a:lnTo>
                    <a:cubicBezTo>
                      <a:pt x="7073" y="13980"/>
                      <a:pt x="7013" y="14969"/>
                      <a:pt x="6930" y="15850"/>
                    </a:cubicBezTo>
                    <a:cubicBezTo>
                      <a:pt x="6823" y="17076"/>
                      <a:pt x="6037" y="19684"/>
                      <a:pt x="6299" y="20315"/>
                    </a:cubicBezTo>
                    <a:cubicBezTo>
                      <a:pt x="6724" y="21299"/>
                      <a:pt x="7495" y="21643"/>
                      <a:pt x="8275" y="21643"/>
                    </a:cubicBezTo>
                    <a:cubicBezTo>
                      <a:pt x="8740" y="21643"/>
                      <a:pt x="9209" y="21521"/>
                      <a:pt x="9609" y="21338"/>
                    </a:cubicBezTo>
                    <a:cubicBezTo>
                      <a:pt x="11097" y="20660"/>
                      <a:pt x="12740" y="15707"/>
                      <a:pt x="13038" y="12564"/>
                    </a:cubicBezTo>
                    <a:cubicBezTo>
                      <a:pt x="13086" y="12099"/>
                      <a:pt x="13133" y="11635"/>
                      <a:pt x="13169" y="11171"/>
                    </a:cubicBezTo>
                    <a:cubicBezTo>
                      <a:pt x="13419" y="8515"/>
                      <a:pt x="13931" y="3205"/>
                      <a:pt x="13788" y="2717"/>
                    </a:cubicBezTo>
                    <a:cubicBezTo>
                      <a:pt x="13627" y="2175"/>
                      <a:pt x="13231" y="796"/>
                      <a:pt x="11184" y="796"/>
                    </a:cubicBezTo>
                    <a:cubicBezTo>
                      <a:pt x="11117" y="796"/>
                      <a:pt x="11048" y="797"/>
                      <a:pt x="10978" y="800"/>
                    </a:cubicBezTo>
                    <a:cubicBezTo>
                      <a:pt x="9490" y="872"/>
                      <a:pt x="8490" y="1419"/>
                      <a:pt x="7990" y="1788"/>
                    </a:cubicBezTo>
                    <a:cubicBezTo>
                      <a:pt x="7990" y="1788"/>
                      <a:pt x="7748" y="2532"/>
                      <a:pt x="7665" y="2532"/>
                    </a:cubicBezTo>
                    <a:cubicBezTo>
                      <a:pt x="7656" y="2532"/>
                      <a:pt x="7649" y="2523"/>
                      <a:pt x="7644" y="2503"/>
                    </a:cubicBezTo>
                    <a:cubicBezTo>
                      <a:pt x="7528" y="1989"/>
                      <a:pt x="6976" y="0"/>
                      <a:pt x="4555" y="0"/>
                    </a:cubicBezTo>
                    <a:close/>
                  </a:path>
                </a:pathLst>
              </a:custGeom>
              <a:solidFill>
                <a:srgbClr val="4928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250;p27"/>
              <p:cNvSpPr/>
              <p:nvPr/>
            </p:nvSpPr>
            <p:spPr>
              <a:xfrm>
                <a:off x="8002700" y="3198518"/>
                <a:ext cx="430334" cy="1637656"/>
              </a:xfrm>
              <a:custGeom>
                <a:avLst/>
                <a:gdLst/>
                <a:ahLst/>
                <a:cxnLst/>
                <a:rect l="l" t="t" r="r" b="b"/>
                <a:pathLst>
                  <a:path w="23337" h="88810" extrusionOk="0">
                    <a:moveTo>
                      <a:pt x="17289" y="1"/>
                    </a:moveTo>
                    <a:cubicBezTo>
                      <a:pt x="17146" y="60"/>
                      <a:pt x="16991" y="120"/>
                      <a:pt x="16848" y="179"/>
                    </a:cubicBezTo>
                    <a:cubicBezTo>
                      <a:pt x="14479" y="1084"/>
                      <a:pt x="11567" y="1359"/>
                      <a:pt x="8909" y="1359"/>
                    </a:cubicBezTo>
                    <a:cubicBezTo>
                      <a:pt x="5622" y="1359"/>
                      <a:pt x="2722" y="939"/>
                      <a:pt x="1715" y="775"/>
                    </a:cubicBezTo>
                    <a:cubicBezTo>
                      <a:pt x="1465" y="739"/>
                      <a:pt x="1322" y="715"/>
                      <a:pt x="1322" y="715"/>
                    </a:cubicBezTo>
                    <a:cubicBezTo>
                      <a:pt x="1096" y="4644"/>
                      <a:pt x="1" y="88774"/>
                      <a:pt x="1" y="88774"/>
                    </a:cubicBezTo>
                    <a:lnTo>
                      <a:pt x="2084" y="88809"/>
                    </a:lnTo>
                    <a:lnTo>
                      <a:pt x="23337" y="88202"/>
                    </a:lnTo>
                    <a:cubicBezTo>
                      <a:pt x="22706" y="79511"/>
                      <a:pt x="17289" y="1"/>
                      <a:pt x="17289" y="1"/>
                    </a:cubicBezTo>
                    <a:close/>
                  </a:path>
                </a:pathLst>
              </a:custGeom>
              <a:solidFill>
                <a:srgbClr val="252D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251;p27"/>
              <p:cNvSpPr/>
              <p:nvPr/>
            </p:nvSpPr>
            <p:spPr>
              <a:xfrm>
                <a:off x="8010610" y="3189298"/>
                <a:ext cx="337249" cy="121649"/>
              </a:xfrm>
              <a:custGeom>
                <a:avLst/>
                <a:gdLst/>
                <a:ahLst/>
                <a:cxnLst/>
                <a:rect l="l" t="t" r="r" b="b"/>
                <a:pathLst>
                  <a:path w="18289" h="6597" extrusionOk="0">
                    <a:moveTo>
                      <a:pt x="17669" y="1"/>
                    </a:moveTo>
                    <a:cubicBezTo>
                      <a:pt x="17502" y="72"/>
                      <a:pt x="17348" y="144"/>
                      <a:pt x="17181" y="203"/>
                    </a:cubicBezTo>
                    <a:cubicBezTo>
                      <a:pt x="14706" y="1238"/>
                      <a:pt x="11688" y="1563"/>
                      <a:pt x="8877" y="1563"/>
                    </a:cubicBezTo>
                    <a:cubicBezTo>
                      <a:pt x="5062" y="1563"/>
                      <a:pt x="1630" y="965"/>
                      <a:pt x="465" y="739"/>
                    </a:cubicBezTo>
                    <a:cubicBezTo>
                      <a:pt x="191" y="679"/>
                      <a:pt x="36" y="644"/>
                      <a:pt x="36" y="644"/>
                    </a:cubicBezTo>
                    <a:cubicBezTo>
                      <a:pt x="0" y="1346"/>
                      <a:pt x="0" y="3477"/>
                      <a:pt x="12" y="6597"/>
                    </a:cubicBezTo>
                    <a:lnTo>
                      <a:pt x="18288" y="5990"/>
                    </a:lnTo>
                    <a:cubicBezTo>
                      <a:pt x="18026" y="3013"/>
                      <a:pt x="17669" y="1"/>
                      <a:pt x="17669" y="1"/>
                    </a:cubicBezTo>
                    <a:close/>
                  </a:path>
                </a:pathLst>
              </a:custGeom>
              <a:solidFill>
                <a:srgbClr val="FC461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52;p27"/>
              <p:cNvSpPr/>
              <p:nvPr/>
            </p:nvSpPr>
            <p:spPr>
              <a:xfrm>
                <a:off x="8169563" y="2612292"/>
                <a:ext cx="269851" cy="382943"/>
              </a:xfrm>
              <a:custGeom>
                <a:avLst/>
                <a:gdLst/>
                <a:ahLst/>
                <a:cxnLst/>
                <a:rect l="l" t="t" r="r" b="b"/>
                <a:pathLst>
                  <a:path w="14634" h="20767" extrusionOk="0">
                    <a:moveTo>
                      <a:pt x="7148" y="0"/>
                    </a:moveTo>
                    <a:cubicBezTo>
                      <a:pt x="5757" y="0"/>
                      <a:pt x="4873" y="851"/>
                      <a:pt x="4596" y="1110"/>
                    </a:cubicBezTo>
                    <a:cubicBezTo>
                      <a:pt x="4537" y="1169"/>
                      <a:pt x="4430" y="1419"/>
                      <a:pt x="4299" y="1824"/>
                    </a:cubicBezTo>
                    <a:cubicBezTo>
                      <a:pt x="3858" y="3134"/>
                      <a:pt x="3072" y="6051"/>
                      <a:pt x="2120" y="9075"/>
                    </a:cubicBezTo>
                    <a:cubicBezTo>
                      <a:pt x="1679" y="10492"/>
                      <a:pt x="1203" y="11920"/>
                      <a:pt x="715" y="13230"/>
                    </a:cubicBezTo>
                    <a:cubicBezTo>
                      <a:pt x="631" y="13456"/>
                      <a:pt x="548" y="13659"/>
                      <a:pt x="489" y="13873"/>
                    </a:cubicBezTo>
                    <a:cubicBezTo>
                      <a:pt x="429" y="13849"/>
                      <a:pt x="369" y="13837"/>
                      <a:pt x="322" y="13813"/>
                    </a:cubicBezTo>
                    <a:cubicBezTo>
                      <a:pt x="262" y="13909"/>
                      <a:pt x="215" y="14016"/>
                      <a:pt x="155" y="14111"/>
                    </a:cubicBezTo>
                    <a:cubicBezTo>
                      <a:pt x="155" y="14123"/>
                      <a:pt x="143" y="14135"/>
                      <a:pt x="143" y="14147"/>
                    </a:cubicBezTo>
                    <a:cubicBezTo>
                      <a:pt x="236" y="14003"/>
                      <a:pt x="278" y="13947"/>
                      <a:pt x="286" y="13947"/>
                    </a:cubicBezTo>
                    <a:lnTo>
                      <a:pt x="286" y="13947"/>
                    </a:lnTo>
                    <a:cubicBezTo>
                      <a:pt x="302" y="13947"/>
                      <a:pt x="176" y="14188"/>
                      <a:pt x="72" y="14397"/>
                    </a:cubicBezTo>
                    <a:cubicBezTo>
                      <a:pt x="48" y="14504"/>
                      <a:pt x="12" y="14635"/>
                      <a:pt x="0" y="14718"/>
                    </a:cubicBezTo>
                    <a:cubicBezTo>
                      <a:pt x="12" y="14778"/>
                      <a:pt x="12" y="14837"/>
                      <a:pt x="24" y="14909"/>
                    </a:cubicBezTo>
                    <a:cubicBezTo>
                      <a:pt x="60" y="15326"/>
                      <a:pt x="108" y="15730"/>
                      <a:pt x="143" y="16147"/>
                    </a:cubicBezTo>
                    <a:cubicBezTo>
                      <a:pt x="191" y="16647"/>
                      <a:pt x="822" y="17504"/>
                      <a:pt x="822" y="17981"/>
                    </a:cubicBezTo>
                    <a:cubicBezTo>
                      <a:pt x="1223" y="19142"/>
                      <a:pt x="2214" y="19573"/>
                      <a:pt x="3113" y="19573"/>
                    </a:cubicBezTo>
                    <a:cubicBezTo>
                      <a:pt x="3229" y="19573"/>
                      <a:pt x="3342" y="19566"/>
                      <a:pt x="3453" y="19552"/>
                    </a:cubicBezTo>
                    <a:cubicBezTo>
                      <a:pt x="4870" y="19374"/>
                      <a:pt x="5811" y="16385"/>
                      <a:pt x="7085" y="13361"/>
                    </a:cubicBezTo>
                    <a:lnTo>
                      <a:pt x="7085" y="13361"/>
                    </a:lnTo>
                    <a:cubicBezTo>
                      <a:pt x="6763" y="14290"/>
                      <a:pt x="6430" y="15195"/>
                      <a:pt x="6108" y="15992"/>
                    </a:cubicBezTo>
                    <a:cubicBezTo>
                      <a:pt x="5668" y="17111"/>
                      <a:pt x="5513" y="17981"/>
                      <a:pt x="5561" y="18659"/>
                    </a:cubicBezTo>
                    <a:cubicBezTo>
                      <a:pt x="5670" y="20229"/>
                      <a:pt x="6822" y="20766"/>
                      <a:pt x="7822" y="20766"/>
                    </a:cubicBezTo>
                    <a:cubicBezTo>
                      <a:pt x="7907" y="20766"/>
                      <a:pt x="7991" y="20762"/>
                      <a:pt x="8073" y="20755"/>
                    </a:cubicBezTo>
                    <a:cubicBezTo>
                      <a:pt x="9525" y="20624"/>
                      <a:pt x="11061" y="17850"/>
                      <a:pt x="12216" y="15004"/>
                    </a:cubicBezTo>
                    <a:cubicBezTo>
                      <a:pt x="12383" y="14587"/>
                      <a:pt x="12550" y="14159"/>
                      <a:pt x="12716" y="13742"/>
                    </a:cubicBezTo>
                    <a:cubicBezTo>
                      <a:pt x="13681" y="11325"/>
                      <a:pt x="14538" y="9087"/>
                      <a:pt x="14550" y="8575"/>
                    </a:cubicBezTo>
                    <a:cubicBezTo>
                      <a:pt x="14574" y="7991"/>
                      <a:pt x="14633" y="6479"/>
                      <a:pt x="12716" y="5812"/>
                    </a:cubicBezTo>
                    <a:cubicBezTo>
                      <a:pt x="12122" y="5607"/>
                      <a:pt x="11586" y="5536"/>
                      <a:pt x="11130" y="5536"/>
                    </a:cubicBezTo>
                    <a:cubicBezTo>
                      <a:pt x="10610" y="5536"/>
                      <a:pt x="10192" y="5628"/>
                      <a:pt x="9906" y="5717"/>
                    </a:cubicBezTo>
                    <a:cubicBezTo>
                      <a:pt x="10264" y="4669"/>
                      <a:pt x="10502" y="3919"/>
                      <a:pt x="10514" y="3705"/>
                    </a:cubicBezTo>
                    <a:cubicBezTo>
                      <a:pt x="10561" y="3181"/>
                      <a:pt x="10656" y="1050"/>
                      <a:pt x="8490" y="252"/>
                    </a:cubicBezTo>
                    <a:cubicBezTo>
                      <a:pt x="8001" y="72"/>
                      <a:pt x="7553" y="0"/>
                      <a:pt x="7148" y="0"/>
                    </a:cubicBezTo>
                    <a:close/>
                  </a:path>
                </a:pathLst>
              </a:custGeom>
              <a:solidFill>
                <a:srgbClr val="49282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53;p27"/>
              <p:cNvSpPr/>
              <p:nvPr/>
            </p:nvSpPr>
            <p:spPr>
              <a:xfrm>
                <a:off x="7881291" y="2772388"/>
                <a:ext cx="315730" cy="352388"/>
              </a:xfrm>
              <a:custGeom>
                <a:avLst/>
                <a:gdLst/>
                <a:ahLst/>
                <a:cxnLst/>
                <a:rect l="l" t="t" r="r" b="b"/>
                <a:pathLst>
                  <a:path w="17122" h="19110" extrusionOk="0">
                    <a:moveTo>
                      <a:pt x="5259" y="1"/>
                    </a:moveTo>
                    <a:cubicBezTo>
                      <a:pt x="4778" y="1"/>
                      <a:pt x="4381" y="89"/>
                      <a:pt x="3918" y="190"/>
                    </a:cubicBezTo>
                    <a:cubicBezTo>
                      <a:pt x="2667" y="452"/>
                      <a:pt x="1334" y="881"/>
                      <a:pt x="584" y="4453"/>
                    </a:cubicBezTo>
                    <a:cubicBezTo>
                      <a:pt x="0" y="7227"/>
                      <a:pt x="1548" y="11513"/>
                      <a:pt x="3203" y="14371"/>
                    </a:cubicBezTo>
                    <a:cubicBezTo>
                      <a:pt x="5049" y="17573"/>
                      <a:pt x="7239" y="19109"/>
                      <a:pt x="7239" y="19109"/>
                    </a:cubicBezTo>
                    <a:cubicBezTo>
                      <a:pt x="14383" y="13252"/>
                      <a:pt x="6121" y="6989"/>
                      <a:pt x="6120" y="6989"/>
                    </a:cubicBezTo>
                    <a:lnTo>
                      <a:pt x="6120" y="6989"/>
                    </a:lnTo>
                    <a:cubicBezTo>
                      <a:pt x="7382" y="7525"/>
                      <a:pt x="8013" y="7870"/>
                      <a:pt x="9633" y="8501"/>
                    </a:cubicBezTo>
                    <a:cubicBezTo>
                      <a:pt x="10633" y="8894"/>
                      <a:pt x="11657" y="9191"/>
                      <a:pt x="12669" y="9239"/>
                    </a:cubicBezTo>
                    <a:cubicBezTo>
                      <a:pt x="12802" y="9247"/>
                      <a:pt x="12945" y="9252"/>
                      <a:pt x="13094" y="9252"/>
                    </a:cubicBezTo>
                    <a:cubicBezTo>
                      <a:pt x="13813" y="9252"/>
                      <a:pt x="14694" y="9152"/>
                      <a:pt x="15502" y="8906"/>
                    </a:cubicBezTo>
                    <a:cubicBezTo>
                      <a:pt x="15502" y="8906"/>
                      <a:pt x="16907" y="8513"/>
                      <a:pt x="17015" y="6810"/>
                    </a:cubicBezTo>
                    <a:cubicBezTo>
                      <a:pt x="17122" y="5120"/>
                      <a:pt x="16764" y="5893"/>
                      <a:pt x="16610" y="5441"/>
                    </a:cubicBezTo>
                    <a:cubicBezTo>
                      <a:pt x="16431" y="5370"/>
                      <a:pt x="16264" y="5286"/>
                      <a:pt x="16110" y="5191"/>
                    </a:cubicBezTo>
                    <a:cubicBezTo>
                      <a:pt x="15788" y="5072"/>
                      <a:pt x="15431" y="4941"/>
                      <a:pt x="15086" y="4762"/>
                    </a:cubicBezTo>
                    <a:cubicBezTo>
                      <a:pt x="14026" y="4203"/>
                      <a:pt x="11835" y="2774"/>
                      <a:pt x="9990" y="1702"/>
                    </a:cubicBezTo>
                    <a:cubicBezTo>
                      <a:pt x="9109" y="1202"/>
                      <a:pt x="8311" y="774"/>
                      <a:pt x="7751" y="559"/>
                    </a:cubicBezTo>
                    <a:cubicBezTo>
                      <a:pt x="7180" y="357"/>
                      <a:pt x="6728" y="214"/>
                      <a:pt x="6335" y="131"/>
                    </a:cubicBezTo>
                    <a:cubicBezTo>
                      <a:pt x="5915" y="37"/>
                      <a:pt x="5570" y="1"/>
                      <a:pt x="5259" y="1"/>
                    </a:cubicBezTo>
                    <a:close/>
                  </a:path>
                </a:pathLst>
              </a:custGeom>
              <a:solidFill>
                <a:srgbClr val="623A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6" name="105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Google Shape;1269;p31"/>
          <p:cNvSpPr txBox="1">
            <a:spLocks noGrp="1"/>
          </p:cNvSpPr>
          <p:nvPr>
            <p:ph type="ctrTitle"/>
          </p:nvPr>
        </p:nvSpPr>
        <p:spPr>
          <a:xfrm>
            <a:off x="1380648" y="123478"/>
            <a:ext cx="7763352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accent5"/>
                </a:solidFill>
              </a:rPr>
              <a:t>1er MODELO DE REAPERTURA MUNICIPAL SAN ISIDRO HEREDIA</a:t>
            </a:r>
            <a:endParaRPr sz="2400" dirty="0">
              <a:solidFill>
                <a:schemeClr val="accent5"/>
              </a:solidFill>
            </a:endParaRPr>
          </a:p>
        </p:txBody>
      </p:sp>
      <p:sp>
        <p:nvSpPr>
          <p:cNvPr id="39" name="Google Shape;5224;p37"/>
          <p:cNvSpPr txBox="1"/>
          <p:nvPr/>
        </p:nvSpPr>
        <p:spPr>
          <a:xfrm>
            <a:off x="0" y="1417886"/>
            <a:ext cx="6757785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0070C0"/>
                </a:solidFill>
                <a:latin typeface="Staatliches"/>
                <a:ea typeface="Staatliches"/>
                <a:cs typeface="Staatliches"/>
                <a:sym typeface="Staatliches"/>
              </a:rPr>
              <a:t>BASES DEL MODELO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70C0"/>
              </a:solidFill>
              <a:latin typeface="Staatliches"/>
              <a:ea typeface="Staatliches"/>
              <a:cs typeface="Staatliches"/>
              <a:sym typeface="Staatliches"/>
            </a:endParaRPr>
          </a:p>
        </p:txBody>
      </p:sp>
      <p:sp>
        <p:nvSpPr>
          <p:cNvPr id="40" name="Google Shape;5225;p37"/>
          <p:cNvSpPr txBox="1"/>
          <p:nvPr/>
        </p:nvSpPr>
        <p:spPr>
          <a:xfrm>
            <a:off x="0" y="1995686"/>
            <a:ext cx="2843808" cy="2808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-CR" sz="1000" dirty="0"/>
              <a:t>La ley de Ohm  (</a:t>
            </a:r>
            <a:r>
              <a:rPr lang="es-CR" sz="1000" dirty="0" err="1"/>
              <a:t>Georg</a:t>
            </a:r>
            <a:r>
              <a:rPr lang="es-CR" sz="1000" dirty="0"/>
              <a:t> </a:t>
            </a:r>
            <a:r>
              <a:rPr lang="es-CR" sz="1000" dirty="0" err="1"/>
              <a:t>Simon</a:t>
            </a:r>
            <a:r>
              <a:rPr lang="es-CR" sz="1000" dirty="0"/>
              <a:t> Ohm):</a:t>
            </a:r>
          </a:p>
          <a:p>
            <a:r>
              <a:rPr lang="es-CR" sz="1000" dirty="0"/>
              <a:t> "En un circuito eléctrico, la intensidad de la corriente que lo recorre es directamente proporcional a la tensión aplicada".</a:t>
            </a:r>
          </a:p>
          <a:p>
            <a:endParaRPr lang="es-CR" sz="1000" dirty="0"/>
          </a:p>
          <a:p>
            <a:r>
              <a:rPr lang="es-CR" sz="1000" dirty="0"/>
              <a:t>Circuito= el cantón  (similar a un circuito).</a:t>
            </a:r>
          </a:p>
          <a:p>
            <a:endParaRPr lang="es-CR" sz="1000" dirty="0"/>
          </a:p>
          <a:p>
            <a:r>
              <a:rPr lang="es-CR" sz="1000" dirty="0"/>
              <a:t>Corriente= flujo de la economía y de circulación de personas.</a:t>
            </a:r>
          </a:p>
          <a:p>
            <a:endParaRPr lang="es-CR" sz="1000" dirty="0"/>
          </a:p>
          <a:p>
            <a:r>
              <a:rPr lang="es-CR" sz="1000" dirty="0"/>
              <a:t>Voltaje= Capacidad aforo del sistema para COVID-19. </a:t>
            </a:r>
            <a:endParaRPr lang="es-ES" sz="1000" dirty="0"/>
          </a:p>
        </p:txBody>
      </p:sp>
      <p:sp>
        <p:nvSpPr>
          <p:cNvPr id="6" name="Google Shape;5225;p37"/>
          <p:cNvSpPr txBox="1"/>
          <p:nvPr/>
        </p:nvSpPr>
        <p:spPr>
          <a:xfrm>
            <a:off x="3275856" y="4587974"/>
            <a:ext cx="5040560" cy="555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s-CR" sz="1000" dirty="0"/>
              <a:t>Tiende a crecer según el voltaje, esto es según la capacidad del sistema para COVID-19 del cantón. Permite control sin quiebre del sistema.</a:t>
            </a:r>
            <a:endParaRPr lang="es-ES" sz="1000" dirty="0"/>
          </a:p>
        </p:txBody>
      </p:sp>
      <p:pic>
        <p:nvPicPr>
          <p:cNvPr id="7" name="6 Imagen"/>
          <p:cNvPicPr/>
          <p:nvPr/>
        </p:nvPicPr>
        <p:blipFill>
          <a:blip r:embed="rId3" cstate="print"/>
          <a:srcRect l="5173" t="18049" r="37934" b="30732"/>
          <a:stretch>
            <a:fillRect/>
          </a:stretch>
        </p:blipFill>
        <p:spPr bwMode="auto">
          <a:xfrm>
            <a:off x="3275856" y="1923678"/>
            <a:ext cx="4967892" cy="2522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Google Shape;1269;p31"/>
          <p:cNvSpPr txBox="1">
            <a:spLocks noGrp="1"/>
          </p:cNvSpPr>
          <p:nvPr>
            <p:ph type="ctrTitle"/>
          </p:nvPr>
        </p:nvSpPr>
        <p:spPr>
          <a:xfrm>
            <a:off x="1380648" y="123478"/>
            <a:ext cx="7763352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5"/>
                </a:solidFill>
              </a:rPr>
              <a:t>SOLICITUD CNE: MODELO DE REAPERTURA SAN ISIDRO HEREDIA</a:t>
            </a:r>
            <a:endParaRPr dirty="0">
              <a:solidFill>
                <a:schemeClr val="accent5"/>
              </a:solidFill>
            </a:endParaRPr>
          </a:p>
        </p:txBody>
      </p:sp>
      <p:sp>
        <p:nvSpPr>
          <p:cNvPr id="39" name="Google Shape;5224;p37"/>
          <p:cNvSpPr txBox="1"/>
          <p:nvPr/>
        </p:nvSpPr>
        <p:spPr>
          <a:xfrm>
            <a:off x="0" y="1561902"/>
            <a:ext cx="6757785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0070C0"/>
                </a:solidFill>
                <a:latin typeface="Staatliches"/>
                <a:ea typeface="Staatliches"/>
                <a:cs typeface="Staatliches"/>
                <a:sym typeface="Staatliches"/>
              </a:rPr>
              <a:t>BASES DEL MODELO 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70C0"/>
              </a:solidFill>
              <a:latin typeface="Staatliches"/>
              <a:ea typeface="Staatliches"/>
              <a:cs typeface="Staatliches"/>
              <a:sym typeface="Staatliches"/>
            </a:endParaRPr>
          </a:p>
        </p:txBody>
      </p:sp>
      <p:pic>
        <p:nvPicPr>
          <p:cNvPr id="8" name="7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0856" y="1851670"/>
            <a:ext cx="5695480" cy="31846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Google Shape;1269;p31"/>
          <p:cNvSpPr txBox="1">
            <a:spLocks noGrp="1"/>
          </p:cNvSpPr>
          <p:nvPr>
            <p:ph type="ctrTitle"/>
          </p:nvPr>
        </p:nvSpPr>
        <p:spPr>
          <a:xfrm>
            <a:off x="1380648" y="123478"/>
            <a:ext cx="7763352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5"/>
                </a:solidFill>
              </a:rPr>
              <a:t>SOLICITUD CNE: MODELO DE REAPERTURA SAN ISIDRO HEREDIA</a:t>
            </a:r>
            <a:endParaRPr dirty="0">
              <a:solidFill>
                <a:schemeClr val="accent5"/>
              </a:solidFill>
            </a:endParaRPr>
          </a:p>
        </p:txBody>
      </p:sp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600" y="1983566"/>
            <a:ext cx="7238727" cy="3108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Google Shape;5224;p37"/>
          <p:cNvSpPr txBox="1"/>
          <p:nvPr/>
        </p:nvSpPr>
        <p:spPr>
          <a:xfrm>
            <a:off x="0" y="1561902"/>
            <a:ext cx="6757785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0070C0"/>
                </a:solidFill>
                <a:latin typeface="Staatliches"/>
                <a:ea typeface="Staatliches"/>
                <a:cs typeface="Staatliches"/>
                <a:sym typeface="Staatliches"/>
              </a:rPr>
              <a:t>BASES DEL MODELO 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70C0"/>
              </a:solidFill>
              <a:latin typeface="Staatliches"/>
              <a:ea typeface="Staatliches"/>
              <a:cs typeface="Staatliches"/>
              <a:sym typeface="Staatliche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>
            <a:alpha val="0"/>
          </a:srgbClr>
        </a:solidFill>
        <a:effectLst/>
      </p:bgPr>
    </p:bg>
    <p:spTree>
      <p:nvGrpSpPr>
        <p:cNvPr id="1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" name="Google Shape;1269;p31"/>
          <p:cNvSpPr txBox="1">
            <a:spLocks noGrp="1"/>
          </p:cNvSpPr>
          <p:nvPr>
            <p:ph type="ctrTitle"/>
          </p:nvPr>
        </p:nvSpPr>
        <p:spPr>
          <a:xfrm>
            <a:off x="1380648" y="123478"/>
            <a:ext cx="7763352" cy="5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5"/>
                </a:solidFill>
              </a:rPr>
              <a:t>SOLICITUD CNE: MODELO DE REAPERTURA SAN ISIDRO HEREDIA</a:t>
            </a:r>
            <a:endParaRPr dirty="0">
              <a:solidFill>
                <a:schemeClr val="accent5"/>
              </a:solidFill>
            </a:endParaRPr>
          </a:p>
        </p:txBody>
      </p:sp>
      <p:sp>
        <p:nvSpPr>
          <p:cNvPr id="39" name="Google Shape;5224;p37"/>
          <p:cNvSpPr txBox="1"/>
          <p:nvPr/>
        </p:nvSpPr>
        <p:spPr>
          <a:xfrm>
            <a:off x="0" y="1203598"/>
            <a:ext cx="6757785" cy="5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0070C0"/>
                </a:solidFill>
                <a:latin typeface="Staatliches"/>
                <a:ea typeface="Staatliches"/>
                <a:cs typeface="Staatliches"/>
                <a:sym typeface="Staatliches"/>
              </a:rPr>
              <a:t>BASES DEL MODELO </a:t>
            </a:r>
            <a:endParaRPr sz="2400" dirty="0">
              <a:solidFill>
                <a:srgbClr val="0070C0"/>
              </a:solidFill>
              <a:latin typeface="Staatliches"/>
              <a:ea typeface="Staatliches"/>
              <a:cs typeface="Staatliches"/>
              <a:sym typeface="Staatliches"/>
            </a:endParaRPr>
          </a:p>
        </p:txBody>
      </p:sp>
      <p:pic>
        <p:nvPicPr>
          <p:cNvPr id="6" name="5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1635646"/>
            <a:ext cx="5740400" cy="33893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 rot="19676874">
            <a:off x="109560" y="1760080"/>
            <a:ext cx="5184576" cy="2039700"/>
          </a:xfrm>
        </p:spPr>
        <p:txBody>
          <a:bodyPr/>
          <a:lstStyle/>
          <a:p>
            <a:r>
              <a:rPr lang="es-ES" sz="4800" dirty="0"/>
              <a:t>SALUD</a:t>
            </a:r>
          </a:p>
        </p:txBody>
      </p:sp>
      <p:grpSp>
        <p:nvGrpSpPr>
          <p:cNvPr id="30" name="Group 5">
            <a:extLst>
              <a:ext uri="{FF2B5EF4-FFF2-40B4-BE49-F238E27FC236}">
                <a16:creationId xmlns:a16="http://schemas.microsoft.com/office/drawing/2014/main" id="{009241FF-2E22-429B-B359-3A9E420DCBF9}"/>
              </a:ext>
            </a:extLst>
          </p:cNvPr>
          <p:cNvGrpSpPr/>
          <p:nvPr/>
        </p:nvGrpSpPr>
        <p:grpSpPr>
          <a:xfrm>
            <a:off x="5210704" y="434462"/>
            <a:ext cx="3969808" cy="4297528"/>
            <a:chOff x="2078940" y="1721331"/>
            <a:chExt cx="3969808" cy="4297528"/>
          </a:xfrm>
        </p:grpSpPr>
        <p:sp>
          <p:nvSpPr>
            <p:cNvPr id="31" name="Shape">
              <a:extLst>
                <a:ext uri="{FF2B5EF4-FFF2-40B4-BE49-F238E27FC236}">
                  <a16:creationId xmlns:a16="http://schemas.microsoft.com/office/drawing/2014/main" id="{AD466234-B536-9B40-B37F-41A6162D08F6}"/>
                </a:ext>
              </a:extLst>
            </p:cNvPr>
            <p:cNvSpPr/>
            <p:nvPr/>
          </p:nvSpPr>
          <p:spPr>
            <a:xfrm>
              <a:off x="2078940" y="1721331"/>
              <a:ext cx="3969808" cy="4297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8" h="21600" extrusionOk="0">
                  <a:moveTo>
                    <a:pt x="20975" y="21600"/>
                  </a:moveTo>
                  <a:lnTo>
                    <a:pt x="19173" y="21600"/>
                  </a:lnTo>
                  <a:cubicBezTo>
                    <a:pt x="18574" y="21600"/>
                    <a:pt x="18087" y="21149"/>
                    <a:pt x="18087" y="20596"/>
                  </a:cubicBezTo>
                  <a:lnTo>
                    <a:pt x="18087" y="1646"/>
                  </a:lnTo>
                  <a:cubicBezTo>
                    <a:pt x="18087" y="1375"/>
                    <a:pt x="17848" y="1154"/>
                    <a:pt x="17555" y="1154"/>
                  </a:cubicBezTo>
                  <a:lnTo>
                    <a:pt x="8213" y="1154"/>
                  </a:lnTo>
                  <a:cubicBezTo>
                    <a:pt x="7920" y="1154"/>
                    <a:pt x="7681" y="1375"/>
                    <a:pt x="7681" y="1646"/>
                  </a:cubicBezTo>
                  <a:lnTo>
                    <a:pt x="7681" y="20596"/>
                  </a:lnTo>
                  <a:cubicBezTo>
                    <a:pt x="7681" y="21149"/>
                    <a:pt x="7194" y="21600"/>
                    <a:pt x="6595" y="21600"/>
                  </a:cubicBezTo>
                  <a:lnTo>
                    <a:pt x="625" y="21600"/>
                  </a:lnTo>
                  <a:cubicBezTo>
                    <a:pt x="279" y="21600"/>
                    <a:pt x="0" y="21341"/>
                    <a:pt x="0" y="21023"/>
                  </a:cubicBezTo>
                  <a:cubicBezTo>
                    <a:pt x="0" y="20703"/>
                    <a:pt x="281" y="20446"/>
                    <a:pt x="625" y="20446"/>
                  </a:cubicBezTo>
                  <a:lnTo>
                    <a:pt x="6430" y="20446"/>
                  </a:lnTo>
                  <a:lnTo>
                    <a:pt x="6430" y="1646"/>
                  </a:lnTo>
                  <a:cubicBezTo>
                    <a:pt x="6430" y="738"/>
                    <a:pt x="7229" y="0"/>
                    <a:pt x="8211" y="0"/>
                  </a:cubicBezTo>
                  <a:lnTo>
                    <a:pt x="17553" y="0"/>
                  </a:lnTo>
                  <a:cubicBezTo>
                    <a:pt x="18536" y="0"/>
                    <a:pt x="19334" y="739"/>
                    <a:pt x="19334" y="1646"/>
                  </a:cubicBezTo>
                  <a:lnTo>
                    <a:pt x="19334" y="20446"/>
                  </a:lnTo>
                  <a:lnTo>
                    <a:pt x="20973" y="20446"/>
                  </a:lnTo>
                  <a:cubicBezTo>
                    <a:pt x="21319" y="20446"/>
                    <a:pt x="21598" y="20705"/>
                    <a:pt x="21598" y="21023"/>
                  </a:cubicBezTo>
                  <a:cubicBezTo>
                    <a:pt x="21600" y="21342"/>
                    <a:pt x="21321" y="21600"/>
                    <a:pt x="20975" y="21600"/>
                  </a:cubicBezTo>
                  <a:close/>
                </a:path>
              </a:pathLst>
            </a:custGeom>
            <a:solidFill>
              <a:srgbClr val="C0392B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Shape">
              <a:extLst>
                <a:ext uri="{FF2B5EF4-FFF2-40B4-BE49-F238E27FC236}">
                  <a16:creationId xmlns:a16="http://schemas.microsoft.com/office/drawing/2014/main" id="{29B7BD9A-9556-5A40-A3B0-A08BC2A6C831}"/>
                </a:ext>
              </a:extLst>
            </p:cNvPr>
            <p:cNvSpPr/>
            <p:nvPr/>
          </p:nvSpPr>
          <p:spPr>
            <a:xfrm>
              <a:off x="3562740" y="2011639"/>
              <a:ext cx="1811203" cy="3953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96" y="21600"/>
                  </a:moveTo>
                  <a:lnTo>
                    <a:pt x="0" y="21600"/>
                  </a:lnTo>
                  <a:lnTo>
                    <a:pt x="0" y="557"/>
                  </a:lnTo>
                  <a:cubicBezTo>
                    <a:pt x="0" y="250"/>
                    <a:pt x="542" y="0"/>
                    <a:pt x="1216" y="0"/>
                  </a:cubicBezTo>
                  <a:lnTo>
                    <a:pt x="20384" y="0"/>
                  </a:lnTo>
                  <a:cubicBezTo>
                    <a:pt x="21054" y="0"/>
                    <a:pt x="21600" y="248"/>
                    <a:pt x="21600" y="557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C0392B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Circle">
              <a:extLst>
                <a:ext uri="{FF2B5EF4-FFF2-40B4-BE49-F238E27FC236}">
                  <a16:creationId xmlns:a16="http://schemas.microsoft.com/office/drawing/2014/main" id="{18179051-FEBF-8140-84D4-ECC85D8DA51F}"/>
                </a:ext>
              </a:extLst>
            </p:cNvPr>
            <p:cNvSpPr/>
            <p:nvPr/>
          </p:nvSpPr>
          <p:spPr>
            <a:xfrm>
              <a:off x="3659509" y="4043796"/>
              <a:ext cx="160640" cy="160640"/>
            </a:xfrm>
            <a:prstGeom prst="ellipse">
              <a:avLst/>
            </a:prstGeom>
            <a:solidFill>
              <a:srgbClr val="C0392B">
                <a:lumMod val="75000"/>
              </a:srgb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Shape">
              <a:extLst>
                <a:ext uri="{FF2B5EF4-FFF2-40B4-BE49-F238E27FC236}">
                  <a16:creationId xmlns:a16="http://schemas.microsoft.com/office/drawing/2014/main" id="{F2E47F72-A044-D942-9E02-3A7BF7CDF5FE}"/>
                </a:ext>
              </a:extLst>
            </p:cNvPr>
            <p:cNvSpPr/>
            <p:nvPr/>
          </p:nvSpPr>
          <p:spPr>
            <a:xfrm>
              <a:off x="5336845" y="2430970"/>
              <a:ext cx="74520" cy="299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extrusionOk="0">
                  <a:moveTo>
                    <a:pt x="13593" y="21600"/>
                  </a:moveTo>
                  <a:lnTo>
                    <a:pt x="7914" y="21600"/>
                  </a:lnTo>
                  <a:cubicBezTo>
                    <a:pt x="3538" y="21600"/>
                    <a:pt x="0" y="20715"/>
                    <a:pt x="0" y="19619"/>
                  </a:cubicBezTo>
                  <a:lnTo>
                    <a:pt x="0" y="1981"/>
                  </a:lnTo>
                  <a:cubicBezTo>
                    <a:pt x="0" y="885"/>
                    <a:pt x="3538" y="0"/>
                    <a:pt x="7914" y="0"/>
                  </a:cubicBezTo>
                  <a:lnTo>
                    <a:pt x="13593" y="0"/>
                  </a:lnTo>
                  <a:cubicBezTo>
                    <a:pt x="17969" y="0"/>
                    <a:pt x="21507" y="885"/>
                    <a:pt x="21507" y="1981"/>
                  </a:cubicBezTo>
                  <a:lnTo>
                    <a:pt x="21507" y="19619"/>
                  </a:lnTo>
                  <a:cubicBezTo>
                    <a:pt x="21600" y="20715"/>
                    <a:pt x="17969" y="21600"/>
                    <a:pt x="13593" y="21600"/>
                  </a:cubicBezTo>
                  <a:close/>
                </a:path>
              </a:pathLst>
            </a:custGeom>
            <a:solidFill>
              <a:srgbClr val="C0392B">
                <a:lumMod val="75000"/>
              </a:srgb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Shape">
              <a:extLst>
                <a:ext uri="{FF2B5EF4-FFF2-40B4-BE49-F238E27FC236}">
                  <a16:creationId xmlns:a16="http://schemas.microsoft.com/office/drawing/2014/main" id="{18CA52E9-B9FE-2741-8246-CBEE16346782}"/>
                </a:ext>
              </a:extLst>
            </p:cNvPr>
            <p:cNvSpPr/>
            <p:nvPr/>
          </p:nvSpPr>
          <p:spPr>
            <a:xfrm>
              <a:off x="5336845" y="5140513"/>
              <a:ext cx="74520" cy="299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extrusionOk="0">
                  <a:moveTo>
                    <a:pt x="13593" y="21600"/>
                  </a:moveTo>
                  <a:lnTo>
                    <a:pt x="7914" y="21600"/>
                  </a:lnTo>
                  <a:cubicBezTo>
                    <a:pt x="3538" y="21600"/>
                    <a:pt x="0" y="20715"/>
                    <a:pt x="0" y="19619"/>
                  </a:cubicBezTo>
                  <a:lnTo>
                    <a:pt x="0" y="1981"/>
                  </a:lnTo>
                  <a:cubicBezTo>
                    <a:pt x="0" y="885"/>
                    <a:pt x="3538" y="0"/>
                    <a:pt x="7914" y="0"/>
                  </a:cubicBezTo>
                  <a:lnTo>
                    <a:pt x="13593" y="0"/>
                  </a:lnTo>
                  <a:cubicBezTo>
                    <a:pt x="17969" y="0"/>
                    <a:pt x="21507" y="885"/>
                    <a:pt x="21507" y="1981"/>
                  </a:cubicBezTo>
                  <a:lnTo>
                    <a:pt x="21507" y="19619"/>
                  </a:lnTo>
                  <a:cubicBezTo>
                    <a:pt x="21600" y="20715"/>
                    <a:pt x="17969" y="21600"/>
                    <a:pt x="13593" y="21600"/>
                  </a:cubicBezTo>
                  <a:close/>
                </a:path>
              </a:pathLst>
            </a:custGeom>
            <a:solidFill>
              <a:srgbClr val="C0392B">
                <a:lumMod val="75000"/>
              </a:srgb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6" name="Group 4">
            <a:extLst>
              <a:ext uri="{FF2B5EF4-FFF2-40B4-BE49-F238E27FC236}">
                <a16:creationId xmlns:a16="http://schemas.microsoft.com/office/drawing/2014/main" id="{C39B8B39-00B5-418C-806D-2119532BE2B8}"/>
              </a:ext>
            </a:extLst>
          </p:cNvPr>
          <p:cNvGrpSpPr/>
          <p:nvPr/>
        </p:nvGrpSpPr>
        <p:grpSpPr>
          <a:xfrm>
            <a:off x="0" y="420890"/>
            <a:ext cx="3969805" cy="5103188"/>
            <a:chOff x="6143254" y="1721328"/>
            <a:chExt cx="3969805" cy="5103188"/>
          </a:xfrm>
        </p:grpSpPr>
        <p:sp>
          <p:nvSpPr>
            <p:cNvPr id="37" name="Freeform: Shape 33">
              <a:extLst>
                <a:ext uri="{FF2B5EF4-FFF2-40B4-BE49-F238E27FC236}">
                  <a16:creationId xmlns:a16="http://schemas.microsoft.com/office/drawing/2014/main" id="{F20549BB-2E0F-4157-893B-20875F16424B}"/>
                </a:ext>
              </a:extLst>
            </p:cNvPr>
            <p:cNvSpPr/>
            <p:nvPr/>
          </p:nvSpPr>
          <p:spPr>
            <a:xfrm>
              <a:off x="6823224" y="2036633"/>
              <a:ext cx="1232798" cy="4787883"/>
            </a:xfrm>
            <a:custGeom>
              <a:avLst/>
              <a:gdLst>
                <a:gd name="connsiteX0" fmla="*/ 136652 w 1239941"/>
                <a:gd name="connsiteY0" fmla="*/ 111 h 4787883"/>
                <a:gd name="connsiteX1" fmla="*/ 195463 w 1239941"/>
                <a:gd name="connsiteY1" fmla="*/ 20756 h 4787883"/>
                <a:gd name="connsiteX2" fmla="*/ 1201250 w 1239941"/>
                <a:gd name="connsiteY2" fmla="*/ 754194 h 4787883"/>
                <a:gd name="connsiteX3" fmla="*/ 1239941 w 1239941"/>
                <a:gd name="connsiteY3" fmla="*/ 830113 h 4787883"/>
                <a:gd name="connsiteX4" fmla="*/ 1239941 w 1239941"/>
                <a:gd name="connsiteY4" fmla="*/ 4787883 h 4787883"/>
                <a:gd name="connsiteX5" fmla="*/ 1138966 w 1239941"/>
                <a:gd name="connsiteY5" fmla="*/ 4787883 h 4787883"/>
                <a:gd name="connsiteX6" fmla="*/ 1136977 w 1239941"/>
                <a:gd name="connsiteY6" fmla="*/ 4599849 h 4787883"/>
                <a:gd name="connsiteX7" fmla="*/ 1136977 w 1239941"/>
                <a:gd name="connsiteY7" fmla="*/ 1456215 h 4787883"/>
                <a:gd name="connsiteX8" fmla="*/ 1124021 w 1239941"/>
                <a:gd name="connsiteY8" fmla="*/ 1401422 h 4787883"/>
                <a:gd name="connsiteX9" fmla="*/ 1102880 w 1239941"/>
                <a:gd name="connsiteY9" fmla="*/ 1376367 h 4787883"/>
                <a:gd name="connsiteX10" fmla="*/ 1097348 w 1239941"/>
                <a:gd name="connsiteY10" fmla="*/ 853421 h 4787883"/>
                <a:gd name="connsiteX11" fmla="*/ 0 w 1239941"/>
                <a:gd name="connsiteY11" fmla="*/ 59381 h 4787883"/>
                <a:gd name="connsiteX12" fmla="*/ 76119 w 1239941"/>
                <a:gd name="connsiteY12" fmla="*/ 15428 h 4787883"/>
                <a:gd name="connsiteX13" fmla="*/ 136652 w 1239941"/>
                <a:gd name="connsiteY13" fmla="*/ 111 h 4787883"/>
                <a:gd name="connsiteX0" fmla="*/ 131890 w 1235179"/>
                <a:gd name="connsiteY0" fmla="*/ 111 h 4787883"/>
                <a:gd name="connsiteX1" fmla="*/ 190701 w 1235179"/>
                <a:gd name="connsiteY1" fmla="*/ 20756 h 4787883"/>
                <a:gd name="connsiteX2" fmla="*/ 1196488 w 1235179"/>
                <a:gd name="connsiteY2" fmla="*/ 754194 h 4787883"/>
                <a:gd name="connsiteX3" fmla="*/ 1235179 w 1235179"/>
                <a:gd name="connsiteY3" fmla="*/ 830113 h 4787883"/>
                <a:gd name="connsiteX4" fmla="*/ 1235179 w 1235179"/>
                <a:gd name="connsiteY4" fmla="*/ 4787883 h 4787883"/>
                <a:gd name="connsiteX5" fmla="*/ 1134204 w 1235179"/>
                <a:gd name="connsiteY5" fmla="*/ 4787883 h 4787883"/>
                <a:gd name="connsiteX6" fmla="*/ 1132215 w 1235179"/>
                <a:gd name="connsiteY6" fmla="*/ 4599849 h 4787883"/>
                <a:gd name="connsiteX7" fmla="*/ 1132215 w 1235179"/>
                <a:gd name="connsiteY7" fmla="*/ 1456215 h 4787883"/>
                <a:gd name="connsiteX8" fmla="*/ 1119259 w 1235179"/>
                <a:gd name="connsiteY8" fmla="*/ 1401422 h 4787883"/>
                <a:gd name="connsiteX9" fmla="*/ 1098118 w 1235179"/>
                <a:gd name="connsiteY9" fmla="*/ 1376367 h 4787883"/>
                <a:gd name="connsiteX10" fmla="*/ 1092586 w 1235179"/>
                <a:gd name="connsiteY10" fmla="*/ 853421 h 4787883"/>
                <a:gd name="connsiteX11" fmla="*/ 0 w 1235179"/>
                <a:gd name="connsiteY11" fmla="*/ 73669 h 4787883"/>
                <a:gd name="connsiteX12" fmla="*/ 71357 w 1235179"/>
                <a:gd name="connsiteY12" fmla="*/ 15428 h 4787883"/>
                <a:gd name="connsiteX13" fmla="*/ 131890 w 1235179"/>
                <a:gd name="connsiteY13" fmla="*/ 111 h 4787883"/>
                <a:gd name="connsiteX0" fmla="*/ 129509 w 1232798"/>
                <a:gd name="connsiteY0" fmla="*/ 111 h 4787883"/>
                <a:gd name="connsiteX1" fmla="*/ 188320 w 1232798"/>
                <a:gd name="connsiteY1" fmla="*/ 20756 h 4787883"/>
                <a:gd name="connsiteX2" fmla="*/ 1194107 w 1232798"/>
                <a:gd name="connsiteY2" fmla="*/ 754194 h 4787883"/>
                <a:gd name="connsiteX3" fmla="*/ 1232798 w 1232798"/>
                <a:gd name="connsiteY3" fmla="*/ 830113 h 4787883"/>
                <a:gd name="connsiteX4" fmla="*/ 1232798 w 1232798"/>
                <a:gd name="connsiteY4" fmla="*/ 4787883 h 4787883"/>
                <a:gd name="connsiteX5" fmla="*/ 1131823 w 1232798"/>
                <a:gd name="connsiteY5" fmla="*/ 4787883 h 4787883"/>
                <a:gd name="connsiteX6" fmla="*/ 1129834 w 1232798"/>
                <a:gd name="connsiteY6" fmla="*/ 4599849 h 4787883"/>
                <a:gd name="connsiteX7" fmla="*/ 1129834 w 1232798"/>
                <a:gd name="connsiteY7" fmla="*/ 1456215 h 4787883"/>
                <a:gd name="connsiteX8" fmla="*/ 1116878 w 1232798"/>
                <a:gd name="connsiteY8" fmla="*/ 1401422 h 4787883"/>
                <a:gd name="connsiteX9" fmla="*/ 1095737 w 1232798"/>
                <a:gd name="connsiteY9" fmla="*/ 1376367 h 4787883"/>
                <a:gd name="connsiteX10" fmla="*/ 1090205 w 1232798"/>
                <a:gd name="connsiteY10" fmla="*/ 853421 h 4787883"/>
                <a:gd name="connsiteX11" fmla="*/ 0 w 1232798"/>
                <a:gd name="connsiteY11" fmla="*/ 57000 h 4787883"/>
                <a:gd name="connsiteX12" fmla="*/ 68976 w 1232798"/>
                <a:gd name="connsiteY12" fmla="*/ 15428 h 4787883"/>
                <a:gd name="connsiteX13" fmla="*/ 129509 w 1232798"/>
                <a:gd name="connsiteY13" fmla="*/ 111 h 4787883"/>
                <a:gd name="connsiteX0" fmla="*/ 127128 w 1230417"/>
                <a:gd name="connsiteY0" fmla="*/ 111 h 4787883"/>
                <a:gd name="connsiteX1" fmla="*/ 185939 w 1230417"/>
                <a:gd name="connsiteY1" fmla="*/ 20756 h 4787883"/>
                <a:gd name="connsiteX2" fmla="*/ 1191726 w 1230417"/>
                <a:gd name="connsiteY2" fmla="*/ 754194 h 4787883"/>
                <a:gd name="connsiteX3" fmla="*/ 1230417 w 1230417"/>
                <a:gd name="connsiteY3" fmla="*/ 830113 h 4787883"/>
                <a:gd name="connsiteX4" fmla="*/ 1230417 w 1230417"/>
                <a:gd name="connsiteY4" fmla="*/ 4787883 h 4787883"/>
                <a:gd name="connsiteX5" fmla="*/ 1129442 w 1230417"/>
                <a:gd name="connsiteY5" fmla="*/ 4787883 h 4787883"/>
                <a:gd name="connsiteX6" fmla="*/ 1127453 w 1230417"/>
                <a:gd name="connsiteY6" fmla="*/ 4599849 h 4787883"/>
                <a:gd name="connsiteX7" fmla="*/ 1127453 w 1230417"/>
                <a:gd name="connsiteY7" fmla="*/ 1456215 h 4787883"/>
                <a:gd name="connsiteX8" fmla="*/ 1114497 w 1230417"/>
                <a:gd name="connsiteY8" fmla="*/ 1401422 h 4787883"/>
                <a:gd name="connsiteX9" fmla="*/ 1093356 w 1230417"/>
                <a:gd name="connsiteY9" fmla="*/ 1376367 h 4787883"/>
                <a:gd name="connsiteX10" fmla="*/ 1087824 w 1230417"/>
                <a:gd name="connsiteY10" fmla="*/ 853421 h 4787883"/>
                <a:gd name="connsiteX11" fmla="*/ 0 w 1230417"/>
                <a:gd name="connsiteY11" fmla="*/ 57000 h 4787883"/>
                <a:gd name="connsiteX12" fmla="*/ 66595 w 1230417"/>
                <a:gd name="connsiteY12" fmla="*/ 15428 h 4787883"/>
                <a:gd name="connsiteX13" fmla="*/ 127128 w 1230417"/>
                <a:gd name="connsiteY13" fmla="*/ 111 h 4787883"/>
                <a:gd name="connsiteX0" fmla="*/ 129509 w 1232798"/>
                <a:gd name="connsiteY0" fmla="*/ 111 h 4787883"/>
                <a:gd name="connsiteX1" fmla="*/ 188320 w 1232798"/>
                <a:gd name="connsiteY1" fmla="*/ 20756 h 4787883"/>
                <a:gd name="connsiteX2" fmla="*/ 1194107 w 1232798"/>
                <a:gd name="connsiteY2" fmla="*/ 754194 h 4787883"/>
                <a:gd name="connsiteX3" fmla="*/ 1232798 w 1232798"/>
                <a:gd name="connsiteY3" fmla="*/ 830113 h 4787883"/>
                <a:gd name="connsiteX4" fmla="*/ 1232798 w 1232798"/>
                <a:gd name="connsiteY4" fmla="*/ 4787883 h 4787883"/>
                <a:gd name="connsiteX5" fmla="*/ 1131823 w 1232798"/>
                <a:gd name="connsiteY5" fmla="*/ 4787883 h 4787883"/>
                <a:gd name="connsiteX6" fmla="*/ 1129834 w 1232798"/>
                <a:gd name="connsiteY6" fmla="*/ 4599849 h 4787883"/>
                <a:gd name="connsiteX7" fmla="*/ 1129834 w 1232798"/>
                <a:gd name="connsiteY7" fmla="*/ 1456215 h 4787883"/>
                <a:gd name="connsiteX8" fmla="*/ 1116878 w 1232798"/>
                <a:gd name="connsiteY8" fmla="*/ 1401422 h 4787883"/>
                <a:gd name="connsiteX9" fmla="*/ 1095737 w 1232798"/>
                <a:gd name="connsiteY9" fmla="*/ 1376367 h 4787883"/>
                <a:gd name="connsiteX10" fmla="*/ 1090205 w 1232798"/>
                <a:gd name="connsiteY10" fmla="*/ 853421 h 4787883"/>
                <a:gd name="connsiteX11" fmla="*/ 0 w 1232798"/>
                <a:gd name="connsiteY11" fmla="*/ 64144 h 4787883"/>
                <a:gd name="connsiteX12" fmla="*/ 68976 w 1232798"/>
                <a:gd name="connsiteY12" fmla="*/ 15428 h 4787883"/>
                <a:gd name="connsiteX13" fmla="*/ 129509 w 1232798"/>
                <a:gd name="connsiteY13" fmla="*/ 111 h 4787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32798" h="4787883">
                  <a:moveTo>
                    <a:pt x="129509" y="111"/>
                  </a:moveTo>
                  <a:cubicBezTo>
                    <a:pt x="150275" y="1055"/>
                    <a:pt x="170755" y="7992"/>
                    <a:pt x="188320" y="20756"/>
                  </a:cubicBezTo>
                  <a:lnTo>
                    <a:pt x="1194107" y="754194"/>
                  </a:lnTo>
                  <a:cubicBezTo>
                    <a:pt x="1218619" y="771953"/>
                    <a:pt x="1232798" y="800145"/>
                    <a:pt x="1232798" y="830113"/>
                  </a:cubicBezTo>
                  <a:lnTo>
                    <a:pt x="1232798" y="4787883"/>
                  </a:lnTo>
                  <a:lnTo>
                    <a:pt x="1131823" y="4787883"/>
                  </a:lnTo>
                  <a:lnTo>
                    <a:pt x="1129834" y="4599849"/>
                  </a:lnTo>
                  <a:lnTo>
                    <a:pt x="1129834" y="1456215"/>
                  </a:lnTo>
                  <a:cubicBezTo>
                    <a:pt x="1129834" y="1436922"/>
                    <a:pt x="1125292" y="1418180"/>
                    <a:pt x="1116878" y="1401422"/>
                  </a:cubicBezTo>
                  <a:lnTo>
                    <a:pt x="1095737" y="1376367"/>
                  </a:lnTo>
                  <a:lnTo>
                    <a:pt x="1090205" y="853421"/>
                  </a:lnTo>
                  <a:lnTo>
                    <a:pt x="0" y="64144"/>
                  </a:lnTo>
                  <a:cubicBezTo>
                    <a:pt x="25373" y="49493"/>
                    <a:pt x="43603" y="30079"/>
                    <a:pt x="68976" y="15428"/>
                  </a:cubicBezTo>
                  <a:cubicBezTo>
                    <a:pt x="87690" y="4218"/>
                    <a:pt x="108743" y="-832"/>
                    <a:pt x="129509" y="111"/>
                  </a:cubicBezTo>
                  <a:close/>
                </a:path>
              </a:pathLst>
            </a:custGeom>
            <a:solidFill>
              <a:srgbClr val="16A085">
                <a:lumMod val="75000"/>
              </a:srgb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Shape">
              <a:extLst>
                <a:ext uri="{FF2B5EF4-FFF2-40B4-BE49-F238E27FC236}">
                  <a16:creationId xmlns:a16="http://schemas.microsoft.com/office/drawing/2014/main" id="{BD913596-AC93-4441-889C-62778A698EC3}"/>
                </a:ext>
              </a:extLst>
            </p:cNvPr>
            <p:cNvSpPr/>
            <p:nvPr/>
          </p:nvSpPr>
          <p:spPr>
            <a:xfrm>
              <a:off x="6143254" y="1721328"/>
              <a:ext cx="3969805" cy="4297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975" y="21600"/>
                  </a:moveTo>
                  <a:lnTo>
                    <a:pt x="15006" y="21600"/>
                  </a:lnTo>
                  <a:cubicBezTo>
                    <a:pt x="14408" y="21600"/>
                    <a:pt x="13920" y="21149"/>
                    <a:pt x="13920" y="20597"/>
                  </a:cubicBezTo>
                  <a:lnTo>
                    <a:pt x="13920" y="1645"/>
                  </a:lnTo>
                  <a:cubicBezTo>
                    <a:pt x="13920" y="1375"/>
                    <a:pt x="13681" y="1154"/>
                    <a:pt x="13388" y="1154"/>
                  </a:cubicBezTo>
                  <a:lnTo>
                    <a:pt x="4046" y="1154"/>
                  </a:lnTo>
                  <a:cubicBezTo>
                    <a:pt x="3752" y="1154"/>
                    <a:pt x="3514" y="1375"/>
                    <a:pt x="3514" y="1645"/>
                  </a:cubicBezTo>
                  <a:lnTo>
                    <a:pt x="3514" y="20595"/>
                  </a:lnTo>
                  <a:cubicBezTo>
                    <a:pt x="3514" y="21148"/>
                    <a:pt x="3026" y="21598"/>
                    <a:pt x="2427" y="21598"/>
                  </a:cubicBezTo>
                  <a:lnTo>
                    <a:pt x="625" y="21598"/>
                  </a:lnTo>
                  <a:cubicBezTo>
                    <a:pt x="279" y="21598"/>
                    <a:pt x="0" y="21339"/>
                    <a:pt x="0" y="21021"/>
                  </a:cubicBezTo>
                  <a:cubicBezTo>
                    <a:pt x="0" y="20704"/>
                    <a:pt x="281" y="20444"/>
                    <a:pt x="625" y="20444"/>
                  </a:cubicBezTo>
                  <a:lnTo>
                    <a:pt x="2264" y="20444"/>
                  </a:lnTo>
                  <a:lnTo>
                    <a:pt x="2264" y="1645"/>
                  </a:lnTo>
                  <a:cubicBezTo>
                    <a:pt x="2264" y="738"/>
                    <a:pt x="3063" y="0"/>
                    <a:pt x="4046" y="0"/>
                  </a:cubicBezTo>
                  <a:lnTo>
                    <a:pt x="13388" y="0"/>
                  </a:lnTo>
                  <a:cubicBezTo>
                    <a:pt x="14371" y="0"/>
                    <a:pt x="15169" y="739"/>
                    <a:pt x="15169" y="1645"/>
                  </a:cubicBezTo>
                  <a:lnTo>
                    <a:pt x="15169" y="20444"/>
                  </a:lnTo>
                  <a:lnTo>
                    <a:pt x="20975" y="20444"/>
                  </a:lnTo>
                  <a:cubicBezTo>
                    <a:pt x="21321" y="20444"/>
                    <a:pt x="21600" y="20704"/>
                    <a:pt x="21600" y="21021"/>
                  </a:cubicBezTo>
                  <a:cubicBezTo>
                    <a:pt x="21600" y="21339"/>
                    <a:pt x="21321" y="21600"/>
                    <a:pt x="20975" y="21600"/>
                  </a:cubicBezTo>
                  <a:close/>
                </a:path>
              </a:pathLst>
            </a:custGeom>
            <a:solidFill>
              <a:srgbClr val="16A085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Shape">
              <a:extLst>
                <a:ext uri="{FF2B5EF4-FFF2-40B4-BE49-F238E27FC236}">
                  <a16:creationId xmlns:a16="http://schemas.microsoft.com/office/drawing/2014/main" id="{5ED40628-F023-FB4E-8ED7-EC4975DC64E9}"/>
                </a:ext>
              </a:extLst>
            </p:cNvPr>
            <p:cNvSpPr/>
            <p:nvPr/>
          </p:nvSpPr>
          <p:spPr>
            <a:xfrm>
              <a:off x="6816080" y="2076152"/>
              <a:ext cx="1147567" cy="4748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35" extrusionOk="0">
                  <a:moveTo>
                    <a:pt x="0" y="17712"/>
                  </a:moveTo>
                  <a:lnTo>
                    <a:pt x="21600" y="21535"/>
                  </a:lnTo>
                  <a:lnTo>
                    <a:pt x="21600" y="3883"/>
                  </a:lnTo>
                  <a:cubicBezTo>
                    <a:pt x="21600" y="3708"/>
                    <a:pt x="21258" y="3543"/>
                    <a:pt x="20675" y="3440"/>
                  </a:cubicBezTo>
                  <a:lnTo>
                    <a:pt x="1478" y="43"/>
                  </a:lnTo>
                  <a:cubicBezTo>
                    <a:pt x="865" y="-65"/>
                    <a:pt x="0" y="42"/>
                    <a:pt x="0" y="226"/>
                  </a:cubicBezTo>
                  <a:lnTo>
                    <a:pt x="0" y="17712"/>
                  </a:lnTo>
                  <a:close/>
                </a:path>
              </a:pathLst>
            </a:custGeom>
            <a:solidFill>
              <a:srgbClr val="16A085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Shape">
              <a:extLst>
                <a:ext uri="{FF2B5EF4-FFF2-40B4-BE49-F238E27FC236}">
                  <a16:creationId xmlns:a16="http://schemas.microsoft.com/office/drawing/2014/main" id="{1B7CBE33-5D21-E543-A3E7-5D68E7D55B56}"/>
                </a:ext>
              </a:extLst>
            </p:cNvPr>
            <p:cNvSpPr/>
            <p:nvPr/>
          </p:nvSpPr>
          <p:spPr>
            <a:xfrm>
              <a:off x="6788383" y="2430970"/>
              <a:ext cx="74515" cy="299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948" y="21600"/>
                  </a:moveTo>
                  <a:lnTo>
                    <a:pt x="13652" y="21600"/>
                  </a:lnTo>
                  <a:cubicBezTo>
                    <a:pt x="18047" y="21600"/>
                    <a:pt x="21600" y="20715"/>
                    <a:pt x="21600" y="19619"/>
                  </a:cubicBezTo>
                  <a:lnTo>
                    <a:pt x="21600" y="1981"/>
                  </a:lnTo>
                  <a:cubicBezTo>
                    <a:pt x="21600" y="885"/>
                    <a:pt x="18047" y="0"/>
                    <a:pt x="13652" y="0"/>
                  </a:cubicBezTo>
                  <a:lnTo>
                    <a:pt x="7948" y="0"/>
                  </a:lnTo>
                  <a:cubicBezTo>
                    <a:pt x="3553" y="0"/>
                    <a:pt x="0" y="885"/>
                    <a:pt x="0" y="1981"/>
                  </a:cubicBezTo>
                  <a:lnTo>
                    <a:pt x="0" y="19619"/>
                  </a:lnTo>
                  <a:cubicBezTo>
                    <a:pt x="0" y="20715"/>
                    <a:pt x="3553" y="21600"/>
                    <a:pt x="7948" y="21600"/>
                  </a:cubicBezTo>
                  <a:close/>
                </a:path>
              </a:pathLst>
            </a:custGeom>
            <a:solidFill>
              <a:srgbClr val="16A085">
                <a:lumMod val="75000"/>
              </a:srgb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Shape">
              <a:extLst>
                <a:ext uri="{FF2B5EF4-FFF2-40B4-BE49-F238E27FC236}">
                  <a16:creationId xmlns:a16="http://schemas.microsoft.com/office/drawing/2014/main" id="{80AFB88D-3669-844E-86B7-72C7FCD727C0}"/>
                </a:ext>
              </a:extLst>
            </p:cNvPr>
            <p:cNvSpPr/>
            <p:nvPr/>
          </p:nvSpPr>
          <p:spPr>
            <a:xfrm>
              <a:off x="6788383" y="5140513"/>
              <a:ext cx="74515" cy="299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948" y="21600"/>
                  </a:moveTo>
                  <a:lnTo>
                    <a:pt x="13652" y="21600"/>
                  </a:lnTo>
                  <a:cubicBezTo>
                    <a:pt x="18047" y="21600"/>
                    <a:pt x="21600" y="20715"/>
                    <a:pt x="21600" y="19619"/>
                  </a:cubicBezTo>
                  <a:lnTo>
                    <a:pt x="21600" y="1981"/>
                  </a:lnTo>
                  <a:cubicBezTo>
                    <a:pt x="21600" y="885"/>
                    <a:pt x="18047" y="0"/>
                    <a:pt x="13652" y="0"/>
                  </a:cubicBezTo>
                  <a:lnTo>
                    <a:pt x="7948" y="0"/>
                  </a:lnTo>
                  <a:cubicBezTo>
                    <a:pt x="3553" y="0"/>
                    <a:pt x="0" y="885"/>
                    <a:pt x="0" y="1981"/>
                  </a:cubicBezTo>
                  <a:lnTo>
                    <a:pt x="0" y="19619"/>
                  </a:lnTo>
                  <a:cubicBezTo>
                    <a:pt x="0" y="20715"/>
                    <a:pt x="3553" y="21600"/>
                    <a:pt x="7948" y="21600"/>
                  </a:cubicBezTo>
                  <a:close/>
                </a:path>
              </a:pathLst>
            </a:custGeom>
            <a:solidFill>
              <a:srgbClr val="16A085">
                <a:lumMod val="75000"/>
              </a:srgb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Shape">
              <a:extLst>
                <a:ext uri="{FF2B5EF4-FFF2-40B4-BE49-F238E27FC236}">
                  <a16:creationId xmlns:a16="http://schemas.microsoft.com/office/drawing/2014/main" id="{36015E12-A882-4941-9BA5-B608FE792E37}"/>
                </a:ext>
              </a:extLst>
            </p:cNvPr>
            <p:cNvSpPr/>
            <p:nvPr/>
          </p:nvSpPr>
          <p:spPr>
            <a:xfrm>
              <a:off x="7723823" y="4850205"/>
              <a:ext cx="165798" cy="160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977" y="1041"/>
                  </a:moveTo>
                  <a:lnTo>
                    <a:pt x="6892" y="0"/>
                  </a:lnTo>
                  <a:cubicBezTo>
                    <a:pt x="3110" y="0"/>
                    <a:pt x="0" y="4814"/>
                    <a:pt x="0" y="10800"/>
                  </a:cubicBezTo>
                  <a:cubicBezTo>
                    <a:pt x="0" y="16786"/>
                    <a:pt x="3068" y="21600"/>
                    <a:pt x="6892" y="21600"/>
                  </a:cubicBezTo>
                  <a:cubicBezTo>
                    <a:pt x="7690" y="21600"/>
                    <a:pt x="8447" y="21340"/>
                    <a:pt x="9161" y="20949"/>
                  </a:cubicBezTo>
                  <a:lnTo>
                    <a:pt x="9161" y="20993"/>
                  </a:lnTo>
                  <a:lnTo>
                    <a:pt x="9329" y="20906"/>
                  </a:lnTo>
                  <a:cubicBezTo>
                    <a:pt x="9455" y="20819"/>
                    <a:pt x="9581" y="20733"/>
                    <a:pt x="9707" y="20646"/>
                  </a:cubicBezTo>
                  <a:lnTo>
                    <a:pt x="18784" y="14964"/>
                  </a:lnTo>
                  <a:cubicBezTo>
                    <a:pt x="20423" y="13880"/>
                    <a:pt x="21600" y="11321"/>
                    <a:pt x="21600" y="8328"/>
                  </a:cubicBezTo>
                  <a:cubicBezTo>
                    <a:pt x="21558" y="4251"/>
                    <a:pt x="19499" y="1041"/>
                    <a:pt x="16977" y="1041"/>
                  </a:cubicBezTo>
                  <a:close/>
                </a:path>
              </a:pathLst>
            </a:custGeom>
            <a:solidFill>
              <a:srgbClr val="16A085">
                <a:lumMod val="75000"/>
              </a:srgb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3" name="1 Título"/>
          <p:cNvSpPr txBox="1">
            <a:spLocks/>
          </p:cNvSpPr>
          <p:nvPr/>
        </p:nvSpPr>
        <p:spPr>
          <a:xfrm rot="19676874">
            <a:off x="395358" y="2149682"/>
            <a:ext cx="6158665" cy="20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Font typeface="Staatliches"/>
              <a:buNone/>
              <a:tabLst/>
              <a:defRPr/>
            </a:pPr>
            <a:r>
              <a:rPr kumimoji="0" lang="es-ES" sz="48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Staatliches"/>
                <a:ea typeface="Staatliches"/>
                <a:cs typeface="Staatliches"/>
                <a:sym typeface="Staatliches"/>
              </a:rPr>
              <a:t>ECONOMÍA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flipH="1">
            <a:off x="2411760" y="1387018"/>
            <a:ext cx="4968552" cy="896700"/>
          </a:xfrm>
        </p:spPr>
        <p:txBody>
          <a:bodyPr/>
          <a:lstStyle/>
          <a:p>
            <a:r>
              <a:rPr lang="es-ES" dirty="0"/>
              <a:t>FALSA DICOTOMÍA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195736" y="2931790"/>
            <a:ext cx="4968552" cy="1170000"/>
          </a:xfrm>
        </p:spPr>
        <p:txBody>
          <a:bodyPr/>
          <a:lstStyle/>
          <a:p>
            <a:r>
              <a:rPr lang="es-ES" sz="1600" dirty="0"/>
              <a:t>ES UN TEMA DE EQUILIBRIO, </a:t>
            </a:r>
          </a:p>
          <a:p>
            <a:r>
              <a:rPr lang="es-ES" sz="1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</a:t>
            </a:r>
            <a:r>
              <a:rPr lang="es-ES" sz="1600" dirty="0"/>
              <a:t> DE PESOS O IMPORTANCIA</a:t>
            </a:r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009241FF-2E22-429B-B359-3A9E420DCBF9}"/>
              </a:ext>
            </a:extLst>
          </p:cNvPr>
          <p:cNvGrpSpPr/>
          <p:nvPr/>
        </p:nvGrpSpPr>
        <p:grpSpPr>
          <a:xfrm>
            <a:off x="8162018" y="1419622"/>
            <a:ext cx="981982" cy="667038"/>
            <a:chOff x="2078940" y="1721331"/>
            <a:chExt cx="3969808" cy="4297528"/>
          </a:xfrm>
        </p:grpSpPr>
        <p:sp>
          <p:nvSpPr>
            <p:cNvPr id="5" name="Shape">
              <a:extLst>
                <a:ext uri="{FF2B5EF4-FFF2-40B4-BE49-F238E27FC236}">
                  <a16:creationId xmlns:a16="http://schemas.microsoft.com/office/drawing/2014/main" id="{AD466234-B536-9B40-B37F-41A6162D08F6}"/>
                </a:ext>
              </a:extLst>
            </p:cNvPr>
            <p:cNvSpPr/>
            <p:nvPr/>
          </p:nvSpPr>
          <p:spPr>
            <a:xfrm>
              <a:off x="2078940" y="1721331"/>
              <a:ext cx="3969808" cy="4297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8" h="21600" extrusionOk="0">
                  <a:moveTo>
                    <a:pt x="20975" y="21600"/>
                  </a:moveTo>
                  <a:lnTo>
                    <a:pt x="19173" y="21600"/>
                  </a:lnTo>
                  <a:cubicBezTo>
                    <a:pt x="18574" y="21600"/>
                    <a:pt x="18087" y="21149"/>
                    <a:pt x="18087" y="20596"/>
                  </a:cubicBezTo>
                  <a:lnTo>
                    <a:pt x="18087" y="1646"/>
                  </a:lnTo>
                  <a:cubicBezTo>
                    <a:pt x="18087" y="1375"/>
                    <a:pt x="17848" y="1154"/>
                    <a:pt x="17555" y="1154"/>
                  </a:cubicBezTo>
                  <a:lnTo>
                    <a:pt x="8213" y="1154"/>
                  </a:lnTo>
                  <a:cubicBezTo>
                    <a:pt x="7920" y="1154"/>
                    <a:pt x="7681" y="1375"/>
                    <a:pt x="7681" y="1646"/>
                  </a:cubicBezTo>
                  <a:lnTo>
                    <a:pt x="7681" y="20596"/>
                  </a:lnTo>
                  <a:cubicBezTo>
                    <a:pt x="7681" y="21149"/>
                    <a:pt x="7194" y="21600"/>
                    <a:pt x="6595" y="21600"/>
                  </a:cubicBezTo>
                  <a:lnTo>
                    <a:pt x="625" y="21600"/>
                  </a:lnTo>
                  <a:cubicBezTo>
                    <a:pt x="279" y="21600"/>
                    <a:pt x="0" y="21341"/>
                    <a:pt x="0" y="21023"/>
                  </a:cubicBezTo>
                  <a:cubicBezTo>
                    <a:pt x="0" y="20703"/>
                    <a:pt x="281" y="20446"/>
                    <a:pt x="625" y="20446"/>
                  </a:cubicBezTo>
                  <a:lnTo>
                    <a:pt x="6430" y="20446"/>
                  </a:lnTo>
                  <a:lnTo>
                    <a:pt x="6430" y="1646"/>
                  </a:lnTo>
                  <a:cubicBezTo>
                    <a:pt x="6430" y="738"/>
                    <a:pt x="7229" y="0"/>
                    <a:pt x="8211" y="0"/>
                  </a:cubicBezTo>
                  <a:lnTo>
                    <a:pt x="17553" y="0"/>
                  </a:lnTo>
                  <a:cubicBezTo>
                    <a:pt x="18536" y="0"/>
                    <a:pt x="19334" y="739"/>
                    <a:pt x="19334" y="1646"/>
                  </a:cubicBezTo>
                  <a:lnTo>
                    <a:pt x="19334" y="20446"/>
                  </a:lnTo>
                  <a:lnTo>
                    <a:pt x="20973" y="20446"/>
                  </a:lnTo>
                  <a:cubicBezTo>
                    <a:pt x="21319" y="20446"/>
                    <a:pt x="21598" y="20705"/>
                    <a:pt x="21598" y="21023"/>
                  </a:cubicBezTo>
                  <a:cubicBezTo>
                    <a:pt x="21600" y="21342"/>
                    <a:pt x="21321" y="21600"/>
                    <a:pt x="20975" y="21600"/>
                  </a:cubicBezTo>
                  <a:close/>
                </a:path>
              </a:pathLst>
            </a:custGeom>
            <a:solidFill>
              <a:srgbClr val="C0392B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29B7BD9A-9556-5A40-A3B0-A08BC2A6C831}"/>
                </a:ext>
              </a:extLst>
            </p:cNvPr>
            <p:cNvSpPr/>
            <p:nvPr/>
          </p:nvSpPr>
          <p:spPr>
            <a:xfrm>
              <a:off x="3562740" y="2011639"/>
              <a:ext cx="1811203" cy="3953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96" y="21600"/>
                  </a:moveTo>
                  <a:lnTo>
                    <a:pt x="0" y="21600"/>
                  </a:lnTo>
                  <a:lnTo>
                    <a:pt x="0" y="557"/>
                  </a:lnTo>
                  <a:cubicBezTo>
                    <a:pt x="0" y="250"/>
                    <a:pt x="542" y="0"/>
                    <a:pt x="1216" y="0"/>
                  </a:cubicBezTo>
                  <a:lnTo>
                    <a:pt x="20384" y="0"/>
                  </a:lnTo>
                  <a:cubicBezTo>
                    <a:pt x="21054" y="0"/>
                    <a:pt x="21600" y="248"/>
                    <a:pt x="21600" y="557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C0392B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7" name="Circle">
              <a:extLst>
                <a:ext uri="{FF2B5EF4-FFF2-40B4-BE49-F238E27FC236}">
                  <a16:creationId xmlns:a16="http://schemas.microsoft.com/office/drawing/2014/main" id="{18179051-FEBF-8140-84D4-ECC85D8DA51F}"/>
                </a:ext>
              </a:extLst>
            </p:cNvPr>
            <p:cNvSpPr/>
            <p:nvPr/>
          </p:nvSpPr>
          <p:spPr>
            <a:xfrm>
              <a:off x="3659509" y="4043796"/>
              <a:ext cx="160640" cy="160640"/>
            </a:xfrm>
            <a:prstGeom prst="ellipse">
              <a:avLst/>
            </a:prstGeom>
            <a:solidFill>
              <a:srgbClr val="C0392B">
                <a:lumMod val="75000"/>
              </a:srgb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8" name="Shape">
              <a:extLst>
                <a:ext uri="{FF2B5EF4-FFF2-40B4-BE49-F238E27FC236}">
                  <a16:creationId xmlns:a16="http://schemas.microsoft.com/office/drawing/2014/main" id="{F2E47F72-A044-D942-9E02-3A7BF7CDF5FE}"/>
                </a:ext>
              </a:extLst>
            </p:cNvPr>
            <p:cNvSpPr/>
            <p:nvPr/>
          </p:nvSpPr>
          <p:spPr>
            <a:xfrm>
              <a:off x="5336845" y="2430970"/>
              <a:ext cx="74520" cy="299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extrusionOk="0">
                  <a:moveTo>
                    <a:pt x="13593" y="21600"/>
                  </a:moveTo>
                  <a:lnTo>
                    <a:pt x="7914" y="21600"/>
                  </a:lnTo>
                  <a:cubicBezTo>
                    <a:pt x="3538" y="21600"/>
                    <a:pt x="0" y="20715"/>
                    <a:pt x="0" y="19619"/>
                  </a:cubicBezTo>
                  <a:lnTo>
                    <a:pt x="0" y="1981"/>
                  </a:lnTo>
                  <a:cubicBezTo>
                    <a:pt x="0" y="885"/>
                    <a:pt x="3538" y="0"/>
                    <a:pt x="7914" y="0"/>
                  </a:cubicBezTo>
                  <a:lnTo>
                    <a:pt x="13593" y="0"/>
                  </a:lnTo>
                  <a:cubicBezTo>
                    <a:pt x="17969" y="0"/>
                    <a:pt x="21507" y="885"/>
                    <a:pt x="21507" y="1981"/>
                  </a:cubicBezTo>
                  <a:lnTo>
                    <a:pt x="21507" y="19619"/>
                  </a:lnTo>
                  <a:cubicBezTo>
                    <a:pt x="21600" y="20715"/>
                    <a:pt x="17969" y="21600"/>
                    <a:pt x="13593" y="21600"/>
                  </a:cubicBezTo>
                  <a:close/>
                </a:path>
              </a:pathLst>
            </a:custGeom>
            <a:solidFill>
              <a:srgbClr val="C0392B">
                <a:lumMod val="75000"/>
              </a:srgb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18CA52E9-B9FE-2741-8246-CBEE16346782}"/>
                </a:ext>
              </a:extLst>
            </p:cNvPr>
            <p:cNvSpPr/>
            <p:nvPr/>
          </p:nvSpPr>
          <p:spPr>
            <a:xfrm>
              <a:off x="5336845" y="5140513"/>
              <a:ext cx="74520" cy="299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extrusionOk="0">
                  <a:moveTo>
                    <a:pt x="13593" y="21600"/>
                  </a:moveTo>
                  <a:lnTo>
                    <a:pt x="7914" y="21600"/>
                  </a:lnTo>
                  <a:cubicBezTo>
                    <a:pt x="3538" y="21600"/>
                    <a:pt x="0" y="20715"/>
                    <a:pt x="0" y="19619"/>
                  </a:cubicBezTo>
                  <a:lnTo>
                    <a:pt x="0" y="1981"/>
                  </a:lnTo>
                  <a:cubicBezTo>
                    <a:pt x="0" y="885"/>
                    <a:pt x="3538" y="0"/>
                    <a:pt x="7914" y="0"/>
                  </a:cubicBezTo>
                  <a:lnTo>
                    <a:pt x="13593" y="0"/>
                  </a:lnTo>
                  <a:cubicBezTo>
                    <a:pt x="17969" y="0"/>
                    <a:pt x="21507" y="885"/>
                    <a:pt x="21507" y="1981"/>
                  </a:cubicBezTo>
                  <a:lnTo>
                    <a:pt x="21507" y="19619"/>
                  </a:lnTo>
                  <a:cubicBezTo>
                    <a:pt x="21600" y="20715"/>
                    <a:pt x="17969" y="21600"/>
                    <a:pt x="13593" y="21600"/>
                  </a:cubicBezTo>
                  <a:close/>
                </a:path>
              </a:pathLst>
            </a:custGeom>
            <a:solidFill>
              <a:srgbClr val="C0392B">
                <a:lumMod val="75000"/>
              </a:srgb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0" name="Group 4">
            <a:extLst>
              <a:ext uri="{FF2B5EF4-FFF2-40B4-BE49-F238E27FC236}">
                <a16:creationId xmlns:a16="http://schemas.microsoft.com/office/drawing/2014/main" id="{C39B8B39-00B5-418C-806D-2119532BE2B8}"/>
              </a:ext>
            </a:extLst>
          </p:cNvPr>
          <p:cNvGrpSpPr/>
          <p:nvPr/>
        </p:nvGrpSpPr>
        <p:grpSpPr>
          <a:xfrm>
            <a:off x="7380312" y="627534"/>
            <a:ext cx="981981" cy="792088"/>
            <a:chOff x="6143254" y="1721328"/>
            <a:chExt cx="3969805" cy="5103188"/>
          </a:xfrm>
        </p:grpSpPr>
        <p:sp>
          <p:nvSpPr>
            <p:cNvPr id="11" name="Freeform: Shape 33">
              <a:extLst>
                <a:ext uri="{FF2B5EF4-FFF2-40B4-BE49-F238E27FC236}">
                  <a16:creationId xmlns:a16="http://schemas.microsoft.com/office/drawing/2014/main" id="{F20549BB-2E0F-4157-893B-20875F16424B}"/>
                </a:ext>
              </a:extLst>
            </p:cNvPr>
            <p:cNvSpPr/>
            <p:nvPr/>
          </p:nvSpPr>
          <p:spPr>
            <a:xfrm>
              <a:off x="6823224" y="2036633"/>
              <a:ext cx="1232798" cy="4787883"/>
            </a:xfrm>
            <a:custGeom>
              <a:avLst/>
              <a:gdLst>
                <a:gd name="connsiteX0" fmla="*/ 136652 w 1239941"/>
                <a:gd name="connsiteY0" fmla="*/ 111 h 4787883"/>
                <a:gd name="connsiteX1" fmla="*/ 195463 w 1239941"/>
                <a:gd name="connsiteY1" fmla="*/ 20756 h 4787883"/>
                <a:gd name="connsiteX2" fmla="*/ 1201250 w 1239941"/>
                <a:gd name="connsiteY2" fmla="*/ 754194 h 4787883"/>
                <a:gd name="connsiteX3" fmla="*/ 1239941 w 1239941"/>
                <a:gd name="connsiteY3" fmla="*/ 830113 h 4787883"/>
                <a:gd name="connsiteX4" fmla="*/ 1239941 w 1239941"/>
                <a:gd name="connsiteY4" fmla="*/ 4787883 h 4787883"/>
                <a:gd name="connsiteX5" fmla="*/ 1138966 w 1239941"/>
                <a:gd name="connsiteY5" fmla="*/ 4787883 h 4787883"/>
                <a:gd name="connsiteX6" fmla="*/ 1136977 w 1239941"/>
                <a:gd name="connsiteY6" fmla="*/ 4599849 h 4787883"/>
                <a:gd name="connsiteX7" fmla="*/ 1136977 w 1239941"/>
                <a:gd name="connsiteY7" fmla="*/ 1456215 h 4787883"/>
                <a:gd name="connsiteX8" fmla="*/ 1124021 w 1239941"/>
                <a:gd name="connsiteY8" fmla="*/ 1401422 h 4787883"/>
                <a:gd name="connsiteX9" fmla="*/ 1102880 w 1239941"/>
                <a:gd name="connsiteY9" fmla="*/ 1376367 h 4787883"/>
                <a:gd name="connsiteX10" fmla="*/ 1097348 w 1239941"/>
                <a:gd name="connsiteY10" fmla="*/ 853421 h 4787883"/>
                <a:gd name="connsiteX11" fmla="*/ 0 w 1239941"/>
                <a:gd name="connsiteY11" fmla="*/ 59381 h 4787883"/>
                <a:gd name="connsiteX12" fmla="*/ 76119 w 1239941"/>
                <a:gd name="connsiteY12" fmla="*/ 15428 h 4787883"/>
                <a:gd name="connsiteX13" fmla="*/ 136652 w 1239941"/>
                <a:gd name="connsiteY13" fmla="*/ 111 h 4787883"/>
                <a:gd name="connsiteX0" fmla="*/ 131890 w 1235179"/>
                <a:gd name="connsiteY0" fmla="*/ 111 h 4787883"/>
                <a:gd name="connsiteX1" fmla="*/ 190701 w 1235179"/>
                <a:gd name="connsiteY1" fmla="*/ 20756 h 4787883"/>
                <a:gd name="connsiteX2" fmla="*/ 1196488 w 1235179"/>
                <a:gd name="connsiteY2" fmla="*/ 754194 h 4787883"/>
                <a:gd name="connsiteX3" fmla="*/ 1235179 w 1235179"/>
                <a:gd name="connsiteY3" fmla="*/ 830113 h 4787883"/>
                <a:gd name="connsiteX4" fmla="*/ 1235179 w 1235179"/>
                <a:gd name="connsiteY4" fmla="*/ 4787883 h 4787883"/>
                <a:gd name="connsiteX5" fmla="*/ 1134204 w 1235179"/>
                <a:gd name="connsiteY5" fmla="*/ 4787883 h 4787883"/>
                <a:gd name="connsiteX6" fmla="*/ 1132215 w 1235179"/>
                <a:gd name="connsiteY6" fmla="*/ 4599849 h 4787883"/>
                <a:gd name="connsiteX7" fmla="*/ 1132215 w 1235179"/>
                <a:gd name="connsiteY7" fmla="*/ 1456215 h 4787883"/>
                <a:gd name="connsiteX8" fmla="*/ 1119259 w 1235179"/>
                <a:gd name="connsiteY8" fmla="*/ 1401422 h 4787883"/>
                <a:gd name="connsiteX9" fmla="*/ 1098118 w 1235179"/>
                <a:gd name="connsiteY9" fmla="*/ 1376367 h 4787883"/>
                <a:gd name="connsiteX10" fmla="*/ 1092586 w 1235179"/>
                <a:gd name="connsiteY10" fmla="*/ 853421 h 4787883"/>
                <a:gd name="connsiteX11" fmla="*/ 0 w 1235179"/>
                <a:gd name="connsiteY11" fmla="*/ 73669 h 4787883"/>
                <a:gd name="connsiteX12" fmla="*/ 71357 w 1235179"/>
                <a:gd name="connsiteY12" fmla="*/ 15428 h 4787883"/>
                <a:gd name="connsiteX13" fmla="*/ 131890 w 1235179"/>
                <a:gd name="connsiteY13" fmla="*/ 111 h 4787883"/>
                <a:gd name="connsiteX0" fmla="*/ 129509 w 1232798"/>
                <a:gd name="connsiteY0" fmla="*/ 111 h 4787883"/>
                <a:gd name="connsiteX1" fmla="*/ 188320 w 1232798"/>
                <a:gd name="connsiteY1" fmla="*/ 20756 h 4787883"/>
                <a:gd name="connsiteX2" fmla="*/ 1194107 w 1232798"/>
                <a:gd name="connsiteY2" fmla="*/ 754194 h 4787883"/>
                <a:gd name="connsiteX3" fmla="*/ 1232798 w 1232798"/>
                <a:gd name="connsiteY3" fmla="*/ 830113 h 4787883"/>
                <a:gd name="connsiteX4" fmla="*/ 1232798 w 1232798"/>
                <a:gd name="connsiteY4" fmla="*/ 4787883 h 4787883"/>
                <a:gd name="connsiteX5" fmla="*/ 1131823 w 1232798"/>
                <a:gd name="connsiteY5" fmla="*/ 4787883 h 4787883"/>
                <a:gd name="connsiteX6" fmla="*/ 1129834 w 1232798"/>
                <a:gd name="connsiteY6" fmla="*/ 4599849 h 4787883"/>
                <a:gd name="connsiteX7" fmla="*/ 1129834 w 1232798"/>
                <a:gd name="connsiteY7" fmla="*/ 1456215 h 4787883"/>
                <a:gd name="connsiteX8" fmla="*/ 1116878 w 1232798"/>
                <a:gd name="connsiteY8" fmla="*/ 1401422 h 4787883"/>
                <a:gd name="connsiteX9" fmla="*/ 1095737 w 1232798"/>
                <a:gd name="connsiteY9" fmla="*/ 1376367 h 4787883"/>
                <a:gd name="connsiteX10" fmla="*/ 1090205 w 1232798"/>
                <a:gd name="connsiteY10" fmla="*/ 853421 h 4787883"/>
                <a:gd name="connsiteX11" fmla="*/ 0 w 1232798"/>
                <a:gd name="connsiteY11" fmla="*/ 57000 h 4787883"/>
                <a:gd name="connsiteX12" fmla="*/ 68976 w 1232798"/>
                <a:gd name="connsiteY12" fmla="*/ 15428 h 4787883"/>
                <a:gd name="connsiteX13" fmla="*/ 129509 w 1232798"/>
                <a:gd name="connsiteY13" fmla="*/ 111 h 4787883"/>
                <a:gd name="connsiteX0" fmla="*/ 127128 w 1230417"/>
                <a:gd name="connsiteY0" fmla="*/ 111 h 4787883"/>
                <a:gd name="connsiteX1" fmla="*/ 185939 w 1230417"/>
                <a:gd name="connsiteY1" fmla="*/ 20756 h 4787883"/>
                <a:gd name="connsiteX2" fmla="*/ 1191726 w 1230417"/>
                <a:gd name="connsiteY2" fmla="*/ 754194 h 4787883"/>
                <a:gd name="connsiteX3" fmla="*/ 1230417 w 1230417"/>
                <a:gd name="connsiteY3" fmla="*/ 830113 h 4787883"/>
                <a:gd name="connsiteX4" fmla="*/ 1230417 w 1230417"/>
                <a:gd name="connsiteY4" fmla="*/ 4787883 h 4787883"/>
                <a:gd name="connsiteX5" fmla="*/ 1129442 w 1230417"/>
                <a:gd name="connsiteY5" fmla="*/ 4787883 h 4787883"/>
                <a:gd name="connsiteX6" fmla="*/ 1127453 w 1230417"/>
                <a:gd name="connsiteY6" fmla="*/ 4599849 h 4787883"/>
                <a:gd name="connsiteX7" fmla="*/ 1127453 w 1230417"/>
                <a:gd name="connsiteY7" fmla="*/ 1456215 h 4787883"/>
                <a:gd name="connsiteX8" fmla="*/ 1114497 w 1230417"/>
                <a:gd name="connsiteY8" fmla="*/ 1401422 h 4787883"/>
                <a:gd name="connsiteX9" fmla="*/ 1093356 w 1230417"/>
                <a:gd name="connsiteY9" fmla="*/ 1376367 h 4787883"/>
                <a:gd name="connsiteX10" fmla="*/ 1087824 w 1230417"/>
                <a:gd name="connsiteY10" fmla="*/ 853421 h 4787883"/>
                <a:gd name="connsiteX11" fmla="*/ 0 w 1230417"/>
                <a:gd name="connsiteY11" fmla="*/ 57000 h 4787883"/>
                <a:gd name="connsiteX12" fmla="*/ 66595 w 1230417"/>
                <a:gd name="connsiteY12" fmla="*/ 15428 h 4787883"/>
                <a:gd name="connsiteX13" fmla="*/ 127128 w 1230417"/>
                <a:gd name="connsiteY13" fmla="*/ 111 h 4787883"/>
                <a:gd name="connsiteX0" fmla="*/ 129509 w 1232798"/>
                <a:gd name="connsiteY0" fmla="*/ 111 h 4787883"/>
                <a:gd name="connsiteX1" fmla="*/ 188320 w 1232798"/>
                <a:gd name="connsiteY1" fmla="*/ 20756 h 4787883"/>
                <a:gd name="connsiteX2" fmla="*/ 1194107 w 1232798"/>
                <a:gd name="connsiteY2" fmla="*/ 754194 h 4787883"/>
                <a:gd name="connsiteX3" fmla="*/ 1232798 w 1232798"/>
                <a:gd name="connsiteY3" fmla="*/ 830113 h 4787883"/>
                <a:gd name="connsiteX4" fmla="*/ 1232798 w 1232798"/>
                <a:gd name="connsiteY4" fmla="*/ 4787883 h 4787883"/>
                <a:gd name="connsiteX5" fmla="*/ 1131823 w 1232798"/>
                <a:gd name="connsiteY5" fmla="*/ 4787883 h 4787883"/>
                <a:gd name="connsiteX6" fmla="*/ 1129834 w 1232798"/>
                <a:gd name="connsiteY6" fmla="*/ 4599849 h 4787883"/>
                <a:gd name="connsiteX7" fmla="*/ 1129834 w 1232798"/>
                <a:gd name="connsiteY7" fmla="*/ 1456215 h 4787883"/>
                <a:gd name="connsiteX8" fmla="*/ 1116878 w 1232798"/>
                <a:gd name="connsiteY8" fmla="*/ 1401422 h 4787883"/>
                <a:gd name="connsiteX9" fmla="*/ 1095737 w 1232798"/>
                <a:gd name="connsiteY9" fmla="*/ 1376367 h 4787883"/>
                <a:gd name="connsiteX10" fmla="*/ 1090205 w 1232798"/>
                <a:gd name="connsiteY10" fmla="*/ 853421 h 4787883"/>
                <a:gd name="connsiteX11" fmla="*/ 0 w 1232798"/>
                <a:gd name="connsiteY11" fmla="*/ 64144 h 4787883"/>
                <a:gd name="connsiteX12" fmla="*/ 68976 w 1232798"/>
                <a:gd name="connsiteY12" fmla="*/ 15428 h 4787883"/>
                <a:gd name="connsiteX13" fmla="*/ 129509 w 1232798"/>
                <a:gd name="connsiteY13" fmla="*/ 111 h 4787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32798" h="4787883">
                  <a:moveTo>
                    <a:pt x="129509" y="111"/>
                  </a:moveTo>
                  <a:cubicBezTo>
                    <a:pt x="150275" y="1055"/>
                    <a:pt x="170755" y="7992"/>
                    <a:pt x="188320" y="20756"/>
                  </a:cubicBezTo>
                  <a:lnTo>
                    <a:pt x="1194107" y="754194"/>
                  </a:lnTo>
                  <a:cubicBezTo>
                    <a:pt x="1218619" y="771953"/>
                    <a:pt x="1232798" y="800145"/>
                    <a:pt x="1232798" y="830113"/>
                  </a:cubicBezTo>
                  <a:lnTo>
                    <a:pt x="1232798" y="4787883"/>
                  </a:lnTo>
                  <a:lnTo>
                    <a:pt x="1131823" y="4787883"/>
                  </a:lnTo>
                  <a:lnTo>
                    <a:pt x="1129834" y="4599849"/>
                  </a:lnTo>
                  <a:lnTo>
                    <a:pt x="1129834" y="1456215"/>
                  </a:lnTo>
                  <a:cubicBezTo>
                    <a:pt x="1129834" y="1436922"/>
                    <a:pt x="1125292" y="1418180"/>
                    <a:pt x="1116878" y="1401422"/>
                  </a:cubicBezTo>
                  <a:lnTo>
                    <a:pt x="1095737" y="1376367"/>
                  </a:lnTo>
                  <a:lnTo>
                    <a:pt x="1090205" y="853421"/>
                  </a:lnTo>
                  <a:lnTo>
                    <a:pt x="0" y="64144"/>
                  </a:lnTo>
                  <a:cubicBezTo>
                    <a:pt x="25373" y="49493"/>
                    <a:pt x="43603" y="30079"/>
                    <a:pt x="68976" y="15428"/>
                  </a:cubicBezTo>
                  <a:cubicBezTo>
                    <a:pt x="87690" y="4218"/>
                    <a:pt x="108743" y="-832"/>
                    <a:pt x="129509" y="111"/>
                  </a:cubicBezTo>
                  <a:close/>
                </a:path>
              </a:pathLst>
            </a:custGeom>
            <a:solidFill>
              <a:srgbClr val="16A085">
                <a:lumMod val="75000"/>
              </a:srgbClr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BD913596-AC93-4441-889C-62778A698EC3}"/>
                </a:ext>
              </a:extLst>
            </p:cNvPr>
            <p:cNvSpPr/>
            <p:nvPr/>
          </p:nvSpPr>
          <p:spPr>
            <a:xfrm>
              <a:off x="6143254" y="1721328"/>
              <a:ext cx="3969805" cy="42978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975" y="21600"/>
                  </a:moveTo>
                  <a:lnTo>
                    <a:pt x="15006" y="21600"/>
                  </a:lnTo>
                  <a:cubicBezTo>
                    <a:pt x="14408" y="21600"/>
                    <a:pt x="13920" y="21149"/>
                    <a:pt x="13920" y="20597"/>
                  </a:cubicBezTo>
                  <a:lnTo>
                    <a:pt x="13920" y="1645"/>
                  </a:lnTo>
                  <a:cubicBezTo>
                    <a:pt x="13920" y="1375"/>
                    <a:pt x="13681" y="1154"/>
                    <a:pt x="13388" y="1154"/>
                  </a:cubicBezTo>
                  <a:lnTo>
                    <a:pt x="4046" y="1154"/>
                  </a:lnTo>
                  <a:cubicBezTo>
                    <a:pt x="3752" y="1154"/>
                    <a:pt x="3514" y="1375"/>
                    <a:pt x="3514" y="1645"/>
                  </a:cubicBezTo>
                  <a:lnTo>
                    <a:pt x="3514" y="20595"/>
                  </a:lnTo>
                  <a:cubicBezTo>
                    <a:pt x="3514" y="21148"/>
                    <a:pt x="3026" y="21598"/>
                    <a:pt x="2427" y="21598"/>
                  </a:cubicBezTo>
                  <a:lnTo>
                    <a:pt x="625" y="21598"/>
                  </a:lnTo>
                  <a:cubicBezTo>
                    <a:pt x="279" y="21598"/>
                    <a:pt x="0" y="21339"/>
                    <a:pt x="0" y="21021"/>
                  </a:cubicBezTo>
                  <a:cubicBezTo>
                    <a:pt x="0" y="20704"/>
                    <a:pt x="281" y="20444"/>
                    <a:pt x="625" y="20444"/>
                  </a:cubicBezTo>
                  <a:lnTo>
                    <a:pt x="2264" y="20444"/>
                  </a:lnTo>
                  <a:lnTo>
                    <a:pt x="2264" y="1645"/>
                  </a:lnTo>
                  <a:cubicBezTo>
                    <a:pt x="2264" y="738"/>
                    <a:pt x="3063" y="0"/>
                    <a:pt x="4046" y="0"/>
                  </a:cubicBezTo>
                  <a:lnTo>
                    <a:pt x="13388" y="0"/>
                  </a:lnTo>
                  <a:cubicBezTo>
                    <a:pt x="14371" y="0"/>
                    <a:pt x="15169" y="739"/>
                    <a:pt x="15169" y="1645"/>
                  </a:cubicBezTo>
                  <a:lnTo>
                    <a:pt x="15169" y="20444"/>
                  </a:lnTo>
                  <a:lnTo>
                    <a:pt x="20975" y="20444"/>
                  </a:lnTo>
                  <a:cubicBezTo>
                    <a:pt x="21321" y="20444"/>
                    <a:pt x="21600" y="20704"/>
                    <a:pt x="21600" y="21021"/>
                  </a:cubicBezTo>
                  <a:cubicBezTo>
                    <a:pt x="21600" y="21339"/>
                    <a:pt x="21321" y="21600"/>
                    <a:pt x="20975" y="21600"/>
                  </a:cubicBezTo>
                  <a:close/>
                </a:path>
              </a:pathLst>
            </a:custGeom>
            <a:solidFill>
              <a:srgbClr val="16A085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Shape">
              <a:extLst>
                <a:ext uri="{FF2B5EF4-FFF2-40B4-BE49-F238E27FC236}">
                  <a16:creationId xmlns:a16="http://schemas.microsoft.com/office/drawing/2014/main" id="{5ED40628-F023-FB4E-8ED7-EC4975DC64E9}"/>
                </a:ext>
              </a:extLst>
            </p:cNvPr>
            <p:cNvSpPr/>
            <p:nvPr/>
          </p:nvSpPr>
          <p:spPr>
            <a:xfrm>
              <a:off x="6816080" y="2076152"/>
              <a:ext cx="1147567" cy="47483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35" extrusionOk="0">
                  <a:moveTo>
                    <a:pt x="0" y="17712"/>
                  </a:moveTo>
                  <a:lnTo>
                    <a:pt x="21600" y="21535"/>
                  </a:lnTo>
                  <a:lnTo>
                    <a:pt x="21600" y="3883"/>
                  </a:lnTo>
                  <a:cubicBezTo>
                    <a:pt x="21600" y="3708"/>
                    <a:pt x="21258" y="3543"/>
                    <a:pt x="20675" y="3440"/>
                  </a:cubicBezTo>
                  <a:lnTo>
                    <a:pt x="1478" y="43"/>
                  </a:lnTo>
                  <a:cubicBezTo>
                    <a:pt x="865" y="-65"/>
                    <a:pt x="0" y="42"/>
                    <a:pt x="0" y="226"/>
                  </a:cubicBezTo>
                  <a:lnTo>
                    <a:pt x="0" y="17712"/>
                  </a:lnTo>
                  <a:close/>
                </a:path>
              </a:pathLst>
            </a:custGeom>
            <a:solidFill>
              <a:srgbClr val="16A085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1B7CBE33-5D21-E543-A3E7-5D68E7D55B56}"/>
                </a:ext>
              </a:extLst>
            </p:cNvPr>
            <p:cNvSpPr/>
            <p:nvPr/>
          </p:nvSpPr>
          <p:spPr>
            <a:xfrm>
              <a:off x="6788383" y="2430970"/>
              <a:ext cx="74515" cy="299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948" y="21600"/>
                  </a:moveTo>
                  <a:lnTo>
                    <a:pt x="13652" y="21600"/>
                  </a:lnTo>
                  <a:cubicBezTo>
                    <a:pt x="18047" y="21600"/>
                    <a:pt x="21600" y="20715"/>
                    <a:pt x="21600" y="19619"/>
                  </a:cubicBezTo>
                  <a:lnTo>
                    <a:pt x="21600" y="1981"/>
                  </a:lnTo>
                  <a:cubicBezTo>
                    <a:pt x="21600" y="885"/>
                    <a:pt x="18047" y="0"/>
                    <a:pt x="13652" y="0"/>
                  </a:cubicBezTo>
                  <a:lnTo>
                    <a:pt x="7948" y="0"/>
                  </a:lnTo>
                  <a:cubicBezTo>
                    <a:pt x="3553" y="0"/>
                    <a:pt x="0" y="885"/>
                    <a:pt x="0" y="1981"/>
                  </a:cubicBezTo>
                  <a:lnTo>
                    <a:pt x="0" y="19619"/>
                  </a:lnTo>
                  <a:cubicBezTo>
                    <a:pt x="0" y="20715"/>
                    <a:pt x="3553" y="21600"/>
                    <a:pt x="7948" y="21600"/>
                  </a:cubicBezTo>
                  <a:close/>
                </a:path>
              </a:pathLst>
            </a:custGeom>
            <a:solidFill>
              <a:srgbClr val="16A085">
                <a:lumMod val="75000"/>
              </a:srgb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Shape">
              <a:extLst>
                <a:ext uri="{FF2B5EF4-FFF2-40B4-BE49-F238E27FC236}">
                  <a16:creationId xmlns:a16="http://schemas.microsoft.com/office/drawing/2014/main" id="{80AFB88D-3669-844E-86B7-72C7FCD727C0}"/>
                </a:ext>
              </a:extLst>
            </p:cNvPr>
            <p:cNvSpPr/>
            <p:nvPr/>
          </p:nvSpPr>
          <p:spPr>
            <a:xfrm>
              <a:off x="6788383" y="5140513"/>
              <a:ext cx="74515" cy="299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948" y="21600"/>
                  </a:moveTo>
                  <a:lnTo>
                    <a:pt x="13652" y="21600"/>
                  </a:lnTo>
                  <a:cubicBezTo>
                    <a:pt x="18047" y="21600"/>
                    <a:pt x="21600" y="20715"/>
                    <a:pt x="21600" y="19619"/>
                  </a:cubicBezTo>
                  <a:lnTo>
                    <a:pt x="21600" y="1981"/>
                  </a:lnTo>
                  <a:cubicBezTo>
                    <a:pt x="21600" y="885"/>
                    <a:pt x="18047" y="0"/>
                    <a:pt x="13652" y="0"/>
                  </a:cubicBezTo>
                  <a:lnTo>
                    <a:pt x="7948" y="0"/>
                  </a:lnTo>
                  <a:cubicBezTo>
                    <a:pt x="3553" y="0"/>
                    <a:pt x="0" y="885"/>
                    <a:pt x="0" y="1981"/>
                  </a:cubicBezTo>
                  <a:lnTo>
                    <a:pt x="0" y="19619"/>
                  </a:lnTo>
                  <a:cubicBezTo>
                    <a:pt x="0" y="20715"/>
                    <a:pt x="3553" y="21600"/>
                    <a:pt x="7948" y="21600"/>
                  </a:cubicBezTo>
                  <a:close/>
                </a:path>
              </a:pathLst>
            </a:custGeom>
            <a:solidFill>
              <a:srgbClr val="16A085">
                <a:lumMod val="75000"/>
              </a:srgb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Shape">
              <a:extLst>
                <a:ext uri="{FF2B5EF4-FFF2-40B4-BE49-F238E27FC236}">
                  <a16:creationId xmlns:a16="http://schemas.microsoft.com/office/drawing/2014/main" id="{36015E12-A882-4941-9BA5-B608FE792E37}"/>
                </a:ext>
              </a:extLst>
            </p:cNvPr>
            <p:cNvSpPr/>
            <p:nvPr/>
          </p:nvSpPr>
          <p:spPr>
            <a:xfrm>
              <a:off x="7723823" y="4850205"/>
              <a:ext cx="165798" cy="160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977" y="1041"/>
                  </a:moveTo>
                  <a:lnTo>
                    <a:pt x="6892" y="0"/>
                  </a:lnTo>
                  <a:cubicBezTo>
                    <a:pt x="3110" y="0"/>
                    <a:pt x="0" y="4814"/>
                    <a:pt x="0" y="10800"/>
                  </a:cubicBezTo>
                  <a:cubicBezTo>
                    <a:pt x="0" y="16786"/>
                    <a:pt x="3068" y="21600"/>
                    <a:pt x="6892" y="21600"/>
                  </a:cubicBezTo>
                  <a:cubicBezTo>
                    <a:pt x="7690" y="21600"/>
                    <a:pt x="8447" y="21340"/>
                    <a:pt x="9161" y="20949"/>
                  </a:cubicBezTo>
                  <a:lnTo>
                    <a:pt x="9161" y="20993"/>
                  </a:lnTo>
                  <a:lnTo>
                    <a:pt x="9329" y="20906"/>
                  </a:lnTo>
                  <a:cubicBezTo>
                    <a:pt x="9455" y="20819"/>
                    <a:pt x="9581" y="20733"/>
                    <a:pt x="9707" y="20646"/>
                  </a:cubicBezTo>
                  <a:lnTo>
                    <a:pt x="18784" y="14964"/>
                  </a:lnTo>
                  <a:cubicBezTo>
                    <a:pt x="20423" y="13880"/>
                    <a:pt x="21600" y="11321"/>
                    <a:pt x="21600" y="8328"/>
                  </a:cubicBezTo>
                  <a:cubicBezTo>
                    <a:pt x="21558" y="4251"/>
                    <a:pt x="19499" y="1041"/>
                    <a:pt x="16977" y="1041"/>
                  </a:cubicBezTo>
                  <a:close/>
                </a:path>
              </a:pathLst>
            </a:custGeom>
            <a:solidFill>
              <a:srgbClr val="16A085">
                <a:lumMod val="75000"/>
              </a:srgb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7" name="Picture 2" descr="C:\Users\marov\Documents\Muni\PLAN GOBIERNO PPT\BALANCE.jpg"/>
          <p:cNvPicPr>
            <a:picLocks noChangeAspect="1" noChangeArrowheads="1"/>
          </p:cNvPicPr>
          <p:nvPr/>
        </p:nvPicPr>
        <p:blipFill>
          <a:blip r:embed="rId2"/>
          <a:srcRect r="40160"/>
          <a:stretch>
            <a:fillRect/>
          </a:stretch>
        </p:blipFill>
        <p:spPr bwMode="auto">
          <a:xfrm>
            <a:off x="0" y="2139702"/>
            <a:ext cx="2954764" cy="30037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Isometric Proposal by Slidesgo">
  <a:themeElements>
    <a:clrScheme name="Simple Light">
      <a:dk1>
        <a:srgbClr val="263238"/>
      </a:dk1>
      <a:lt1>
        <a:srgbClr val="37474F"/>
      </a:lt1>
      <a:dk2>
        <a:srgbClr val="455A64"/>
      </a:dk2>
      <a:lt2>
        <a:srgbClr val="999999"/>
      </a:lt2>
      <a:accent1>
        <a:srgbClr val="E0E0E0"/>
      </a:accent1>
      <a:accent2>
        <a:srgbClr val="EBEBEB"/>
      </a:accent2>
      <a:accent3>
        <a:srgbClr val="FAFAFA"/>
      </a:accent3>
      <a:accent4>
        <a:srgbClr val="1FB299"/>
      </a:accent4>
      <a:accent5>
        <a:srgbClr val="23C7AC"/>
      </a:accent5>
      <a:accent6>
        <a:srgbClr val="7DEBD9"/>
      </a:accent6>
      <a:hlink>
        <a:srgbClr val="7DEBD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ceans Awareness Social Media Strategy Template">
  <a:themeElements>
    <a:clrScheme name="Simple Light">
      <a:dk1>
        <a:srgbClr val="000000"/>
      </a:dk1>
      <a:lt1>
        <a:srgbClr val="F0F4F7"/>
      </a:lt1>
      <a:dk2>
        <a:srgbClr val="595959"/>
      </a:dk2>
      <a:lt2>
        <a:srgbClr val="EEEEEE"/>
      </a:lt2>
      <a:accent1>
        <a:srgbClr val="F26627"/>
      </a:accent1>
      <a:accent2>
        <a:srgbClr val="F9A26C"/>
      </a:accent2>
      <a:accent3>
        <a:srgbClr val="9BD7D1"/>
      </a:accent3>
      <a:accent4>
        <a:srgbClr val="325D79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2480</TotalTime>
  <Words>1522</Words>
  <Application>Microsoft Office PowerPoint</Application>
  <PresentationFormat>Presentación en pantalla (16:9)</PresentationFormat>
  <Paragraphs>198</Paragraphs>
  <Slides>34</Slides>
  <Notes>28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34</vt:i4>
      </vt:variant>
    </vt:vector>
  </HeadingPairs>
  <TitlesOfParts>
    <vt:vector size="44" baseType="lpstr">
      <vt:lpstr>Signika Negative Light</vt:lpstr>
      <vt:lpstr>Dosis ExtraLight</vt:lpstr>
      <vt:lpstr>Oswald</vt:lpstr>
      <vt:lpstr>Staatliches</vt:lpstr>
      <vt:lpstr>Abel</vt:lpstr>
      <vt:lpstr>Josefin Sans</vt:lpstr>
      <vt:lpstr>Arial</vt:lpstr>
      <vt:lpstr>Fira Sans Condensed ExtraLight</vt:lpstr>
      <vt:lpstr>Isometric Proposal by Slidesgo</vt:lpstr>
      <vt:lpstr>1_Oceans Awareness Social Media Strategy Template</vt:lpstr>
      <vt:lpstr>INFORME SEMANAL</vt:lpstr>
      <vt:lpstr>1 er MODELO DE REAPERTURA MUNICIPAL SAN ISIDRO DE HEREDIA</vt:lpstr>
      <vt:lpstr>1er MODELO DE REAPERTURA MUNICIPAL SAN ISIDRO HEREDIA</vt:lpstr>
      <vt:lpstr>1er MODELO DE REAPERTURA MUNICIPAL SAN ISIDRO HEREDIA</vt:lpstr>
      <vt:lpstr>SOLICITUD CNE: MODELO DE REAPERTURA SAN ISIDRO HEREDIA</vt:lpstr>
      <vt:lpstr>SOLICITUD CNE: MODELO DE REAPERTURA SAN ISIDRO HEREDIA</vt:lpstr>
      <vt:lpstr>SOLICITUD CNE: MODELO DE REAPERTURA SAN ISIDRO HEREDIA</vt:lpstr>
      <vt:lpstr>SALUD</vt:lpstr>
      <vt:lpstr>FALSA DICOTOMÍA</vt:lpstr>
      <vt:lpstr>FALSA DICOTOMÍA</vt:lpstr>
      <vt:lpstr>Presentación de PowerPoint</vt:lpstr>
      <vt:lpstr>Presentación de PowerPoint</vt:lpstr>
      <vt:lpstr>FALSA DICOTOMÍA</vt:lpstr>
      <vt:lpstr>Presentación de PowerPoint</vt:lpstr>
      <vt:lpstr>Presentación de PowerPoint</vt:lpstr>
      <vt:lpstr>Presentación de PowerPoint</vt:lpstr>
      <vt:lpstr>FALSA DICOTOMÍA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INFORME N° DFOE-EC-SGP-00001-2020 CONTRALORÍA GENERAL DE LA REPUBLICA</vt:lpstr>
      <vt:lpstr>INFORME N° DFOE-EC-SGP-00001-2020 CONTRALORÍA GENERAL DE LA REPUBLICA</vt:lpstr>
      <vt:lpstr>INFORME N° DFOE-EC-SGP-00001-2020 CONTRALORÍA GENERAL DE LA REPUBLICA</vt:lpstr>
      <vt:lpstr>INFORME N° DFOE-EC-SGP-00001-2020 CONTRALORÍA GENERAL DE LA REPUBLICA</vt:lpstr>
      <vt:lpstr>INFORME N° DFOE-EC-SGP-00001-2020 CONTRALORÍA GENERAL DE LA REPUBLICA</vt:lpstr>
      <vt:lpstr>INFORME N° DFOE-EC-SGP-00001-2020 CONTRALORÍA GENERAL DE LA REPUBLICA</vt:lpstr>
      <vt:lpstr>INFORME N° DFOE-EC-SGP-00001-2020 CONTRALORÍA GENERAL DE LA REPUBLICA</vt:lpstr>
      <vt:lpstr>INFORME N° DFOE-EC-SGP-00001-2020 CONTRALORÍA GENERAL DE LA REPUBLICA</vt:lpstr>
      <vt:lpstr>EVOLUCION COVID-19 SAN ISIDRO DE HEREDIA</vt:lpstr>
      <vt:lpstr>Fin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 DE GOBIERNO 2020-2024</dc:title>
  <dc:creator>Alonso Rodríguez Víquez</dc:creator>
  <cp:lastModifiedBy>Marta Vega C</cp:lastModifiedBy>
  <cp:revision>273</cp:revision>
  <dcterms:modified xsi:type="dcterms:W3CDTF">2020-08-20T21:28:44Z</dcterms:modified>
</cp:coreProperties>
</file>